
<file path=[Content_Types].xml><?xml version="1.0" encoding="utf-8"?>
<Types xmlns="http://schemas.openxmlformats.org/package/2006/content-types">
  <Override PartName="/ppt/charts/chart22.xml" ContentType="application/vnd.openxmlformats-officedocument.drawingml.chart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Default Extension="rels" ContentType="application/vnd.openxmlformats-package.relationships+xml"/>
  <Override PartName="/ppt/charts/chart30.xml" ContentType="application/vnd.openxmlformats-officedocument.drawingml.chart+xml"/>
  <Default Extension="jpeg" ContentType="image/jpeg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charts/chart19.xml" ContentType="application/vnd.openxmlformats-officedocument.drawingml.chart+xml"/>
  <Override PartName="/ppt/charts/chart27.xml" ContentType="application/vnd.openxmlformats-officedocument.drawingml.chart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charts/chart15.xml" ContentType="application/vnd.openxmlformats-officedocument.drawingml.chart+xml"/>
  <Override PartName="/ppt/charts/chart23.xml" ContentType="application/vnd.openxmlformats-officedocument.drawingml.chart+xml"/>
  <Override PartName="/ppt/charts/chart9.xml" ContentType="application/vnd.openxmlformats-officedocument.drawingml.chart+xml"/>
  <Default Extension="xml" ContentType="application/xml"/>
  <Override PartName="/ppt/tableStyles.xml" ContentType="application/vnd.openxmlformats-officedocument.presentationml.tableStyles+xml"/>
  <Override PartName="/ppt/charts/chart11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charts/chart31.xml" ContentType="application/vnd.openxmlformats-officedocument.drawingml.char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charts/chart28.xml" ContentType="application/vnd.openxmlformats-officedocument.drawingml.chart+xml"/>
  <Default Extension="png" ContentType="image/png"/>
  <Override PartName="/ppt/slideLayouts/slideLayout2.xml" ContentType="application/vnd.openxmlformats-officedocument.presentationml.slideLayout+xml"/>
  <Override PartName="/ppt/charts/chart16.xml" ContentType="application/vnd.openxmlformats-officedocument.drawingml.chart+xml"/>
  <Default Extension="pdf" ContentType="application/pdf"/>
  <Override PartName="/ppt/charts/chart24.xml" ContentType="application/vnd.openxmlformats-officedocument.drawingml.chart+xml"/>
  <Override PartName="/ppt/charts/chart12.xml" ContentType="application/vnd.openxmlformats-officedocument.drawingml.chart+xml"/>
  <Override PartName="/ppt/charts/chart20.xml" ContentType="application/vnd.openxmlformats-officedocument.drawingml.chart+xml"/>
  <Override PartName="/ppt/charts/chart6.xml" ContentType="application/vnd.openxmlformats-officedocument.drawingml.chart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charts/chart29.xml" ContentType="application/vnd.openxmlformats-officedocument.drawingml.chart+xml"/>
  <Override PartName="/ppt/slideLayouts/slideLayout3.xml" ContentType="application/vnd.openxmlformats-officedocument.presentationml.slideLayout+xml"/>
  <Override PartName="/ppt/charts/chart17.xml" ContentType="application/vnd.openxmlformats-officedocument.drawingml.chart+xml"/>
  <Override PartName="/ppt/charts/chart25.xml" ContentType="application/vnd.openxmlformats-officedocument.drawingml.chart+xml"/>
  <Default Extension="tiff" ContentType="image/tiff"/>
  <Override PartName="/ppt/charts/chart13.xml" ContentType="application/vnd.openxmlformats-officedocument.drawingml.chart+xml"/>
  <Override PartName="/ppt/charts/chart21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8.xml" ContentType="application/vnd.openxmlformats-officedocument.drawingml.chart+xml"/>
  <Override PartName="/ppt/slideMasters/slideMaster1.xml" ContentType="application/vnd.openxmlformats-officedocument.presentationml.slideMaster+xml"/>
  <Override PartName="/ppt/charts/chart26.xml" ContentType="application/vnd.openxmlformats-officedocument.drawingml.chart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charts/chart8.xml" ContentType="application/vnd.openxmlformats-officedocument.drawingml.chart+xml"/>
  <Override PartName="/ppt/charts/chart14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61" r:id="rId2"/>
    <p:sldId id="262" r:id="rId3"/>
  </p:sldIdLst>
  <p:sldSz cx="18288000" cy="18288000"/>
  <p:notesSz cx="6858000" cy="9144000"/>
  <p:defaultTextStyle>
    <a:defPPr>
      <a:defRPr lang="en-US"/>
    </a:defPPr>
    <a:lvl1pPr marL="0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45022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90044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135066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80088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225110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270132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315154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360176" algn="l" defTabSz="1045022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968" y="-304"/>
      </p:cViewPr>
      <p:guideLst>
        <p:guide orient="horz" pos="57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simData:module1_nacent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simData:wholemodel_secTNF_no_TNF_feedback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p38_Quan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p38_Quan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p38_Quant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TNFmRNA%20halfife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Biorad%20qPCR:120727_WT_LPS+ND-p38-ERK-double-ACTD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131002:131003_WT-IRF3_7_mRNA_working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module2_mRNA_all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secTNF_no_sec_regulation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secTNF_no_sec_regulation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TNF_ELISA_ALL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TNF_ELISA_ALL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proTNF_no_tl_regulation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proTNF_no_tl_regulation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131029:131029_WT-3KO_FLDMworking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proTNF_no_tl_regulation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3_proTNF_no_tl_regulation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130930:130930_WT-IRF3_7_nascent_workin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4:WT-TRIF-88_LPS_NFkB_Quan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TNF_nascen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TNF_ELISA_ALL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ocuments:Hoffmann%20Lab:Data:2013:130312_WT-trif-88_LPS_working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:Users:AndrewCaldwell:Desktop:PAPER:simData:module1_nac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'module1_nacent.csv'!$E$2:$E$1202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'module1_nacent.csv'!$F$2:$F$1202</c:f>
              <c:numCache>
                <c:formatCode>General</c:formatCode>
                <c:ptCount val="1201"/>
                <c:pt idx="0">
                  <c:v>0.023646</c:v>
                </c:pt>
                <c:pt idx="1">
                  <c:v>0.023971</c:v>
                </c:pt>
                <c:pt idx="2">
                  <c:v>0.024911</c:v>
                </c:pt>
                <c:pt idx="3">
                  <c:v>0.026601</c:v>
                </c:pt>
                <c:pt idx="4">
                  <c:v>0.029153</c:v>
                </c:pt>
                <c:pt idx="5">
                  <c:v>0.032675</c:v>
                </c:pt>
                <c:pt idx="6">
                  <c:v>0.037268</c:v>
                </c:pt>
                <c:pt idx="7">
                  <c:v>0.043029</c:v>
                </c:pt>
                <c:pt idx="8">
                  <c:v>0.050049</c:v>
                </c:pt>
                <c:pt idx="9">
                  <c:v>0.058412</c:v>
                </c:pt>
                <c:pt idx="10">
                  <c:v>0.068199</c:v>
                </c:pt>
                <c:pt idx="11">
                  <c:v>0.079488</c:v>
                </c:pt>
                <c:pt idx="12">
                  <c:v>0.092348</c:v>
                </c:pt>
                <c:pt idx="13">
                  <c:v>0.10685</c:v>
                </c:pt>
                <c:pt idx="14">
                  <c:v>0.12305</c:v>
                </c:pt>
                <c:pt idx="15">
                  <c:v>0.14101</c:v>
                </c:pt>
                <c:pt idx="16">
                  <c:v>0.16078</c:v>
                </c:pt>
                <c:pt idx="17">
                  <c:v>0.18241</c:v>
                </c:pt>
                <c:pt idx="18">
                  <c:v>0.20595</c:v>
                </c:pt>
                <c:pt idx="19">
                  <c:v>0.23145</c:v>
                </c:pt>
                <c:pt idx="20">
                  <c:v>0.25892</c:v>
                </c:pt>
                <c:pt idx="21">
                  <c:v>0.28843</c:v>
                </c:pt>
                <c:pt idx="22">
                  <c:v>0.31998</c:v>
                </c:pt>
                <c:pt idx="23">
                  <c:v>0.35361</c:v>
                </c:pt>
                <c:pt idx="24">
                  <c:v>0.38935</c:v>
                </c:pt>
                <c:pt idx="25">
                  <c:v>0.42721</c:v>
                </c:pt>
                <c:pt idx="26">
                  <c:v>0.46721</c:v>
                </c:pt>
                <c:pt idx="27">
                  <c:v>0.50935</c:v>
                </c:pt>
                <c:pt idx="28">
                  <c:v>0.55366</c:v>
                </c:pt>
                <c:pt idx="29">
                  <c:v>0.60014</c:v>
                </c:pt>
                <c:pt idx="30">
                  <c:v>0.64879</c:v>
                </c:pt>
                <c:pt idx="31">
                  <c:v>0.69962</c:v>
                </c:pt>
                <c:pt idx="32">
                  <c:v>0.75261</c:v>
                </c:pt>
                <c:pt idx="33">
                  <c:v>0.80777</c:v>
                </c:pt>
                <c:pt idx="34">
                  <c:v>0.8651</c:v>
                </c:pt>
                <c:pt idx="35">
                  <c:v>0.92457</c:v>
                </c:pt>
                <c:pt idx="36">
                  <c:v>0.98617</c:v>
                </c:pt>
                <c:pt idx="37">
                  <c:v>1.0499</c:v>
                </c:pt>
                <c:pt idx="38">
                  <c:v>1.1157</c:v>
                </c:pt>
                <c:pt idx="39">
                  <c:v>1.1836</c:v>
                </c:pt>
                <c:pt idx="40">
                  <c:v>1.2536</c:v>
                </c:pt>
                <c:pt idx="41">
                  <c:v>1.3257</c:v>
                </c:pt>
                <c:pt idx="42">
                  <c:v>1.3997</c:v>
                </c:pt>
                <c:pt idx="43">
                  <c:v>1.4758</c:v>
                </c:pt>
                <c:pt idx="44">
                  <c:v>1.5538</c:v>
                </c:pt>
                <c:pt idx="45">
                  <c:v>1.6337</c:v>
                </c:pt>
                <c:pt idx="46">
                  <c:v>1.7155</c:v>
                </c:pt>
                <c:pt idx="47">
                  <c:v>1.7992</c:v>
                </c:pt>
                <c:pt idx="48">
                  <c:v>1.8847</c:v>
                </c:pt>
                <c:pt idx="49">
                  <c:v>1.9721</c:v>
                </c:pt>
                <c:pt idx="50">
                  <c:v>2.0612</c:v>
                </c:pt>
                <c:pt idx="51">
                  <c:v>2.152</c:v>
                </c:pt>
                <c:pt idx="52">
                  <c:v>2.2445</c:v>
                </c:pt>
                <c:pt idx="53">
                  <c:v>2.3386</c:v>
                </c:pt>
                <c:pt idx="54">
                  <c:v>2.4344</c:v>
                </c:pt>
                <c:pt idx="55">
                  <c:v>2.5317</c:v>
                </c:pt>
                <c:pt idx="56">
                  <c:v>2.6305</c:v>
                </c:pt>
                <c:pt idx="57">
                  <c:v>2.7308</c:v>
                </c:pt>
                <c:pt idx="58">
                  <c:v>2.832599999999998</c:v>
                </c:pt>
                <c:pt idx="59">
                  <c:v>2.9357</c:v>
                </c:pt>
                <c:pt idx="60">
                  <c:v>3.0402</c:v>
                </c:pt>
                <c:pt idx="61">
                  <c:v>3.146</c:v>
                </c:pt>
                <c:pt idx="62">
                  <c:v>3.253</c:v>
                </c:pt>
                <c:pt idx="63">
                  <c:v>3.3613</c:v>
                </c:pt>
                <c:pt idx="64">
                  <c:v>3.4707</c:v>
                </c:pt>
                <c:pt idx="65">
                  <c:v>3.5813</c:v>
                </c:pt>
                <c:pt idx="66">
                  <c:v>3.693</c:v>
                </c:pt>
                <c:pt idx="67">
                  <c:v>3.8057</c:v>
                </c:pt>
                <c:pt idx="68">
                  <c:v>3.9193</c:v>
                </c:pt>
                <c:pt idx="69">
                  <c:v>4.034</c:v>
                </c:pt>
                <c:pt idx="70">
                  <c:v>4.1495</c:v>
                </c:pt>
                <c:pt idx="71">
                  <c:v>4.265899999999998</c:v>
                </c:pt>
                <c:pt idx="72">
                  <c:v>4.3831</c:v>
                </c:pt>
                <c:pt idx="73">
                  <c:v>4.5011</c:v>
                </c:pt>
                <c:pt idx="74">
                  <c:v>4.6198</c:v>
                </c:pt>
                <c:pt idx="75">
                  <c:v>4.7392</c:v>
                </c:pt>
                <c:pt idx="76">
                  <c:v>4.8593</c:v>
                </c:pt>
                <c:pt idx="77">
                  <c:v>4.98</c:v>
                </c:pt>
                <c:pt idx="78">
                  <c:v>5.1012</c:v>
                </c:pt>
                <c:pt idx="79">
                  <c:v>5.222899999999997</c:v>
                </c:pt>
                <c:pt idx="80">
                  <c:v>5.345099999999999</c:v>
                </c:pt>
                <c:pt idx="81">
                  <c:v>5.4678</c:v>
                </c:pt>
                <c:pt idx="82">
                  <c:v>5.5908</c:v>
                </c:pt>
                <c:pt idx="83">
                  <c:v>5.7143</c:v>
                </c:pt>
                <c:pt idx="84">
                  <c:v>5.838</c:v>
                </c:pt>
                <c:pt idx="85">
                  <c:v>5.962099999999999</c:v>
                </c:pt>
                <c:pt idx="86">
                  <c:v>6.0864</c:v>
                </c:pt>
                <c:pt idx="87">
                  <c:v>6.210900000000001</c:v>
                </c:pt>
                <c:pt idx="88">
                  <c:v>6.3355</c:v>
                </c:pt>
                <c:pt idx="89">
                  <c:v>6.4603</c:v>
                </c:pt>
                <c:pt idx="90">
                  <c:v>6.5853</c:v>
                </c:pt>
                <c:pt idx="91">
                  <c:v>6.7103</c:v>
                </c:pt>
                <c:pt idx="92">
                  <c:v>6.8353</c:v>
                </c:pt>
                <c:pt idx="93">
                  <c:v>6.9604</c:v>
                </c:pt>
                <c:pt idx="94">
                  <c:v>7.0855</c:v>
                </c:pt>
                <c:pt idx="95">
                  <c:v>7.2104</c:v>
                </c:pt>
                <c:pt idx="96">
                  <c:v>7.3353</c:v>
                </c:pt>
                <c:pt idx="97">
                  <c:v>7.4601</c:v>
                </c:pt>
                <c:pt idx="98">
                  <c:v>7.5847</c:v>
                </c:pt>
                <c:pt idx="99">
                  <c:v>7.7092</c:v>
                </c:pt>
                <c:pt idx="100">
                  <c:v>7.8334</c:v>
                </c:pt>
                <c:pt idx="101">
                  <c:v>7.9575</c:v>
                </c:pt>
                <c:pt idx="102">
                  <c:v>8.081300000000001</c:v>
                </c:pt>
                <c:pt idx="103">
                  <c:v>8.204800000000001</c:v>
                </c:pt>
                <c:pt idx="104">
                  <c:v>8.328</c:v>
                </c:pt>
                <c:pt idx="105">
                  <c:v>8.451</c:v>
                </c:pt>
                <c:pt idx="106">
                  <c:v>8.5736</c:v>
                </c:pt>
                <c:pt idx="107">
                  <c:v>8.6959</c:v>
                </c:pt>
                <c:pt idx="108">
                  <c:v>8.8178</c:v>
                </c:pt>
                <c:pt idx="109">
                  <c:v>8.9393</c:v>
                </c:pt>
                <c:pt idx="110">
                  <c:v>9.0603</c:v>
                </c:pt>
                <c:pt idx="111">
                  <c:v>9.1808</c:v>
                </c:pt>
                <c:pt idx="112">
                  <c:v>9.3009</c:v>
                </c:pt>
                <c:pt idx="113">
                  <c:v>9.4205</c:v>
                </c:pt>
                <c:pt idx="114">
                  <c:v>9.5397</c:v>
                </c:pt>
                <c:pt idx="115">
                  <c:v>9.6583</c:v>
                </c:pt>
                <c:pt idx="116">
                  <c:v>9.7764</c:v>
                </c:pt>
                <c:pt idx="117">
                  <c:v>9.894</c:v>
                </c:pt>
                <c:pt idx="118">
                  <c:v>10.011</c:v>
                </c:pt>
                <c:pt idx="119">
                  <c:v>10.128</c:v>
                </c:pt>
                <c:pt idx="120">
                  <c:v>10.243</c:v>
                </c:pt>
                <c:pt idx="121">
                  <c:v>10.359</c:v>
                </c:pt>
                <c:pt idx="122">
                  <c:v>10.474</c:v>
                </c:pt>
                <c:pt idx="123">
                  <c:v>10.588</c:v>
                </c:pt>
                <c:pt idx="124">
                  <c:v>10.701</c:v>
                </c:pt>
                <c:pt idx="125">
                  <c:v>10.814</c:v>
                </c:pt>
                <c:pt idx="126">
                  <c:v>10.926</c:v>
                </c:pt>
                <c:pt idx="127">
                  <c:v>11.038</c:v>
                </c:pt>
                <c:pt idx="128">
                  <c:v>11.149</c:v>
                </c:pt>
                <c:pt idx="129">
                  <c:v>11.259</c:v>
                </c:pt>
                <c:pt idx="130">
                  <c:v>11.368</c:v>
                </c:pt>
                <c:pt idx="131">
                  <c:v>11.477</c:v>
                </c:pt>
                <c:pt idx="132">
                  <c:v>11.585</c:v>
                </c:pt>
                <c:pt idx="133">
                  <c:v>11.693</c:v>
                </c:pt>
                <c:pt idx="134">
                  <c:v>11.8</c:v>
                </c:pt>
                <c:pt idx="135">
                  <c:v>11.906</c:v>
                </c:pt>
                <c:pt idx="136">
                  <c:v>12.011</c:v>
                </c:pt>
                <c:pt idx="137">
                  <c:v>12.116</c:v>
                </c:pt>
                <c:pt idx="138">
                  <c:v>12.22</c:v>
                </c:pt>
                <c:pt idx="139">
                  <c:v>12.323</c:v>
                </c:pt>
                <c:pt idx="140">
                  <c:v>12.425</c:v>
                </c:pt>
                <c:pt idx="141">
                  <c:v>12.527</c:v>
                </c:pt>
                <c:pt idx="142">
                  <c:v>12.628</c:v>
                </c:pt>
                <c:pt idx="143">
                  <c:v>12.728</c:v>
                </c:pt>
                <c:pt idx="144">
                  <c:v>12.828</c:v>
                </c:pt>
                <c:pt idx="145">
                  <c:v>12.927</c:v>
                </c:pt>
                <c:pt idx="146">
                  <c:v>13.025</c:v>
                </c:pt>
                <c:pt idx="147">
                  <c:v>13.122</c:v>
                </c:pt>
                <c:pt idx="148">
                  <c:v>13.218</c:v>
                </c:pt>
                <c:pt idx="149">
                  <c:v>13.314</c:v>
                </c:pt>
                <c:pt idx="150">
                  <c:v>13.409</c:v>
                </c:pt>
                <c:pt idx="151">
                  <c:v>13.501</c:v>
                </c:pt>
                <c:pt idx="152">
                  <c:v>13.592</c:v>
                </c:pt>
                <c:pt idx="153">
                  <c:v>13.68</c:v>
                </c:pt>
                <c:pt idx="154">
                  <c:v>13.766</c:v>
                </c:pt>
                <c:pt idx="155">
                  <c:v>13.847</c:v>
                </c:pt>
                <c:pt idx="156">
                  <c:v>13.928</c:v>
                </c:pt>
                <c:pt idx="157">
                  <c:v>14.005</c:v>
                </c:pt>
                <c:pt idx="158">
                  <c:v>14.08</c:v>
                </c:pt>
                <c:pt idx="159">
                  <c:v>14.152</c:v>
                </c:pt>
                <c:pt idx="160">
                  <c:v>14.221</c:v>
                </c:pt>
                <c:pt idx="161">
                  <c:v>14.288</c:v>
                </c:pt>
                <c:pt idx="162">
                  <c:v>14.352</c:v>
                </c:pt>
                <c:pt idx="163">
                  <c:v>14.413</c:v>
                </c:pt>
                <c:pt idx="164">
                  <c:v>14.473</c:v>
                </c:pt>
                <c:pt idx="165">
                  <c:v>14.531</c:v>
                </c:pt>
                <c:pt idx="166">
                  <c:v>14.587</c:v>
                </c:pt>
                <c:pt idx="167">
                  <c:v>14.641</c:v>
                </c:pt>
                <c:pt idx="168">
                  <c:v>14.693</c:v>
                </c:pt>
                <c:pt idx="169">
                  <c:v>14.745</c:v>
                </c:pt>
                <c:pt idx="170">
                  <c:v>14.795</c:v>
                </c:pt>
                <c:pt idx="171">
                  <c:v>14.844</c:v>
                </c:pt>
                <c:pt idx="172">
                  <c:v>14.891</c:v>
                </c:pt>
                <c:pt idx="173">
                  <c:v>14.937</c:v>
                </c:pt>
                <c:pt idx="174">
                  <c:v>14.983</c:v>
                </c:pt>
                <c:pt idx="175">
                  <c:v>15.027</c:v>
                </c:pt>
                <c:pt idx="176">
                  <c:v>15.07</c:v>
                </c:pt>
                <c:pt idx="177">
                  <c:v>15.112</c:v>
                </c:pt>
                <c:pt idx="178">
                  <c:v>15.153</c:v>
                </c:pt>
                <c:pt idx="179">
                  <c:v>15.193</c:v>
                </c:pt>
                <c:pt idx="180">
                  <c:v>15.232</c:v>
                </c:pt>
                <c:pt idx="181">
                  <c:v>15.27</c:v>
                </c:pt>
                <c:pt idx="182">
                  <c:v>15.306</c:v>
                </c:pt>
                <c:pt idx="183">
                  <c:v>15.342</c:v>
                </c:pt>
                <c:pt idx="184">
                  <c:v>15.377</c:v>
                </c:pt>
                <c:pt idx="185">
                  <c:v>15.411</c:v>
                </c:pt>
                <c:pt idx="186">
                  <c:v>15.444</c:v>
                </c:pt>
                <c:pt idx="187">
                  <c:v>15.476</c:v>
                </c:pt>
                <c:pt idx="188">
                  <c:v>15.507</c:v>
                </c:pt>
                <c:pt idx="189">
                  <c:v>15.538</c:v>
                </c:pt>
                <c:pt idx="190">
                  <c:v>15.567</c:v>
                </c:pt>
                <c:pt idx="191">
                  <c:v>15.596</c:v>
                </c:pt>
                <c:pt idx="192">
                  <c:v>15.625</c:v>
                </c:pt>
                <c:pt idx="193">
                  <c:v>15.653</c:v>
                </c:pt>
                <c:pt idx="194">
                  <c:v>15.68</c:v>
                </c:pt>
                <c:pt idx="195">
                  <c:v>15.706</c:v>
                </c:pt>
                <c:pt idx="196">
                  <c:v>15.732</c:v>
                </c:pt>
                <c:pt idx="197">
                  <c:v>15.757</c:v>
                </c:pt>
                <c:pt idx="198">
                  <c:v>15.782</c:v>
                </c:pt>
                <c:pt idx="199">
                  <c:v>15.807</c:v>
                </c:pt>
                <c:pt idx="200">
                  <c:v>15.831</c:v>
                </c:pt>
                <c:pt idx="201">
                  <c:v>15.855</c:v>
                </c:pt>
                <c:pt idx="202">
                  <c:v>15.878</c:v>
                </c:pt>
                <c:pt idx="203">
                  <c:v>15.901</c:v>
                </c:pt>
                <c:pt idx="204">
                  <c:v>15.923</c:v>
                </c:pt>
                <c:pt idx="205">
                  <c:v>15.945</c:v>
                </c:pt>
                <c:pt idx="206">
                  <c:v>15.967</c:v>
                </c:pt>
                <c:pt idx="207">
                  <c:v>15.988</c:v>
                </c:pt>
                <c:pt idx="208">
                  <c:v>16.009</c:v>
                </c:pt>
                <c:pt idx="209">
                  <c:v>16.03</c:v>
                </c:pt>
                <c:pt idx="210">
                  <c:v>16.05</c:v>
                </c:pt>
                <c:pt idx="211">
                  <c:v>16.07</c:v>
                </c:pt>
                <c:pt idx="212">
                  <c:v>16.09</c:v>
                </c:pt>
                <c:pt idx="213">
                  <c:v>16.109</c:v>
                </c:pt>
                <c:pt idx="214">
                  <c:v>16.129</c:v>
                </c:pt>
                <c:pt idx="215">
                  <c:v>16.147</c:v>
                </c:pt>
                <c:pt idx="216">
                  <c:v>16.166</c:v>
                </c:pt>
                <c:pt idx="217">
                  <c:v>16.184</c:v>
                </c:pt>
                <c:pt idx="218">
                  <c:v>16.203</c:v>
                </c:pt>
                <c:pt idx="219">
                  <c:v>16.221</c:v>
                </c:pt>
                <c:pt idx="220">
                  <c:v>16.238</c:v>
                </c:pt>
                <c:pt idx="221">
                  <c:v>16.256</c:v>
                </c:pt>
                <c:pt idx="222">
                  <c:v>16.273</c:v>
                </c:pt>
                <c:pt idx="223">
                  <c:v>16.29</c:v>
                </c:pt>
                <c:pt idx="224">
                  <c:v>16.307</c:v>
                </c:pt>
                <c:pt idx="225">
                  <c:v>16.323</c:v>
                </c:pt>
                <c:pt idx="226">
                  <c:v>16.34</c:v>
                </c:pt>
                <c:pt idx="227">
                  <c:v>16.356</c:v>
                </c:pt>
                <c:pt idx="228">
                  <c:v>16.372</c:v>
                </c:pt>
                <c:pt idx="229">
                  <c:v>16.388</c:v>
                </c:pt>
                <c:pt idx="230">
                  <c:v>16.403</c:v>
                </c:pt>
                <c:pt idx="231">
                  <c:v>16.419</c:v>
                </c:pt>
                <c:pt idx="232">
                  <c:v>16.434</c:v>
                </c:pt>
                <c:pt idx="233">
                  <c:v>16.449</c:v>
                </c:pt>
                <c:pt idx="234">
                  <c:v>16.464</c:v>
                </c:pt>
                <c:pt idx="235">
                  <c:v>16.479</c:v>
                </c:pt>
                <c:pt idx="236">
                  <c:v>16.493</c:v>
                </c:pt>
                <c:pt idx="237">
                  <c:v>16.508</c:v>
                </c:pt>
                <c:pt idx="238">
                  <c:v>16.522</c:v>
                </c:pt>
                <c:pt idx="239">
                  <c:v>16.537</c:v>
                </c:pt>
                <c:pt idx="240">
                  <c:v>16.551</c:v>
                </c:pt>
                <c:pt idx="241">
                  <c:v>16.565</c:v>
                </c:pt>
                <c:pt idx="242">
                  <c:v>16.579</c:v>
                </c:pt>
                <c:pt idx="243">
                  <c:v>16.593</c:v>
                </c:pt>
                <c:pt idx="244">
                  <c:v>16.606</c:v>
                </c:pt>
                <c:pt idx="245">
                  <c:v>16.62</c:v>
                </c:pt>
                <c:pt idx="246">
                  <c:v>16.634</c:v>
                </c:pt>
                <c:pt idx="247">
                  <c:v>16.647</c:v>
                </c:pt>
                <c:pt idx="248">
                  <c:v>16.661</c:v>
                </c:pt>
                <c:pt idx="249">
                  <c:v>16.674</c:v>
                </c:pt>
                <c:pt idx="250">
                  <c:v>16.688</c:v>
                </c:pt>
                <c:pt idx="251">
                  <c:v>16.701</c:v>
                </c:pt>
                <c:pt idx="252">
                  <c:v>16.714</c:v>
                </c:pt>
                <c:pt idx="253">
                  <c:v>16.728</c:v>
                </c:pt>
                <c:pt idx="254">
                  <c:v>16.741</c:v>
                </c:pt>
                <c:pt idx="255">
                  <c:v>16.754</c:v>
                </c:pt>
                <c:pt idx="256">
                  <c:v>16.767</c:v>
                </c:pt>
                <c:pt idx="257">
                  <c:v>16.78</c:v>
                </c:pt>
                <c:pt idx="258">
                  <c:v>16.792</c:v>
                </c:pt>
                <c:pt idx="259">
                  <c:v>16.805</c:v>
                </c:pt>
                <c:pt idx="260">
                  <c:v>16.817</c:v>
                </c:pt>
                <c:pt idx="261">
                  <c:v>16.83</c:v>
                </c:pt>
                <c:pt idx="262">
                  <c:v>16.842</c:v>
                </c:pt>
                <c:pt idx="263">
                  <c:v>16.854</c:v>
                </c:pt>
                <c:pt idx="264">
                  <c:v>16.866</c:v>
                </c:pt>
                <c:pt idx="265">
                  <c:v>16.879</c:v>
                </c:pt>
                <c:pt idx="266">
                  <c:v>16.891</c:v>
                </c:pt>
                <c:pt idx="267">
                  <c:v>16.903</c:v>
                </c:pt>
                <c:pt idx="268">
                  <c:v>16.915</c:v>
                </c:pt>
                <c:pt idx="269">
                  <c:v>16.927</c:v>
                </c:pt>
                <c:pt idx="270">
                  <c:v>16.94</c:v>
                </c:pt>
                <c:pt idx="271">
                  <c:v>16.952</c:v>
                </c:pt>
                <c:pt idx="272">
                  <c:v>16.964</c:v>
                </c:pt>
                <c:pt idx="273">
                  <c:v>16.976</c:v>
                </c:pt>
                <c:pt idx="274">
                  <c:v>16.988</c:v>
                </c:pt>
                <c:pt idx="275">
                  <c:v>17.0</c:v>
                </c:pt>
                <c:pt idx="276">
                  <c:v>17.012</c:v>
                </c:pt>
                <c:pt idx="277">
                  <c:v>17.025</c:v>
                </c:pt>
                <c:pt idx="278">
                  <c:v>17.037</c:v>
                </c:pt>
                <c:pt idx="279">
                  <c:v>17.049</c:v>
                </c:pt>
                <c:pt idx="280">
                  <c:v>17.061</c:v>
                </c:pt>
                <c:pt idx="281">
                  <c:v>17.073</c:v>
                </c:pt>
                <c:pt idx="282">
                  <c:v>17.084</c:v>
                </c:pt>
                <c:pt idx="283">
                  <c:v>17.095</c:v>
                </c:pt>
                <c:pt idx="284">
                  <c:v>17.105</c:v>
                </c:pt>
                <c:pt idx="285">
                  <c:v>17.116</c:v>
                </c:pt>
                <c:pt idx="286">
                  <c:v>17.127</c:v>
                </c:pt>
                <c:pt idx="287">
                  <c:v>17.137</c:v>
                </c:pt>
                <c:pt idx="288">
                  <c:v>17.148</c:v>
                </c:pt>
                <c:pt idx="289">
                  <c:v>17.158</c:v>
                </c:pt>
                <c:pt idx="290">
                  <c:v>17.168</c:v>
                </c:pt>
                <c:pt idx="291">
                  <c:v>17.178</c:v>
                </c:pt>
                <c:pt idx="292">
                  <c:v>17.188</c:v>
                </c:pt>
                <c:pt idx="293">
                  <c:v>17.198</c:v>
                </c:pt>
                <c:pt idx="294">
                  <c:v>17.208</c:v>
                </c:pt>
                <c:pt idx="295">
                  <c:v>17.217</c:v>
                </c:pt>
                <c:pt idx="296">
                  <c:v>17.227</c:v>
                </c:pt>
                <c:pt idx="297">
                  <c:v>17.236</c:v>
                </c:pt>
                <c:pt idx="298">
                  <c:v>17.245</c:v>
                </c:pt>
                <c:pt idx="299">
                  <c:v>17.254</c:v>
                </c:pt>
                <c:pt idx="300">
                  <c:v>17.263</c:v>
                </c:pt>
                <c:pt idx="301">
                  <c:v>17.272</c:v>
                </c:pt>
                <c:pt idx="302">
                  <c:v>17.281</c:v>
                </c:pt>
                <c:pt idx="303">
                  <c:v>17.29</c:v>
                </c:pt>
                <c:pt idx="304">
                  <c:v>17.298</c:v>
                </c:pt>
                <c:pt idx="305">
                  <c:v>17.306</c:v>
                </c:pt>
                <c:pt idx="306">
                  <c:v>17.314</c:v>
                </c:pt>
                <c:pt idx="307">
                  <c:v>17.321</c:v>
                </c:pt>
                <c:pt idx="308">
                  <c:v>17.326</c:v>
                </c:pt>
                <c:pt idx="309">
                  <c:v>17.332</c:v>
                </c:pt>
                <c:pt idx="310">
                  <c:v>17.337</c:v>
                </c:pt>
                <c:pt idx="311">
                  <c:v>17.342</c:v>
                </c:pt>
                <c:pt idx="312">
                  <c:v>17.346</c:v>
                </c:pt>
                <c:pt idx="313">
                  <c:v>17.35</c:v>
                </c:pt>
                <c:pt idx="314">
                  <c:v>17.354</c:v>
                </c:pt>
                <c:pt idx="315">
                  <c:v>17.357</c:v>
                </c:pt>
                <c:pt idx="316">
                  <c:v>17.36</c:v>
                </c:pt>
                <c:pt idx="317">
                  <c:v>17.362</c:v>
                </c:pt>
                <c:pt idx="318">
                  <c:v>17.364</c:v>
                </c:pt>
                <c:pt idx="319">
                  <c:v>17.365</c:v>
                </c:pt>
                <c:pt idx="320">
                  <c:v>17.366</c:v>
                </c:pt>
                <c:pt idx="321">
                  <c:v>17.367</c:v>
                </c:pt>
                <c:pt idx="322">
                  <c:v>17.367</c:v>
                </c:pt>
                <c:pt idx="323">
                  <c:v>17.366</c:v>
                </c:pt>
                <c:pt idx="324">
                  <c:v>17.365</c:v>
                </c:pt>
                <c:pt idx="325">
                  <c:v>17.364</c:v>
                </c:pt>
                <c:pt idx="326">
                  <c:v>17.362</c:v>
                </c:pt>
                <c:pt idx="327">
                  <c:v>17.359</c:v>
                </c:pt>
                <c:pt idx="328">
                  <c:v>17.356</c:v>
                </c:pt>
                <c:pt idx="329">
                  <c:v>17.353</c:v>
                </c:pt>
                <c:pt idx="330">
                  <c:v>17.348</c:v>
                </c:pt>
                <c:pt idx="331">
                  <c:v>17.344</c:v>
                </c:pt>
                <c:pt idx="332">
                  <c:v>17.34</c:v>
                </c:pt>
                <c:pt idx="333">
                  <c:v>17.336</c:v>
                </c:pt>
                <c:pt idx="334">
                  <c:v>17.332</c:v>
                </c:pt>
                <c:pt idx="335">
                  <c:v>17.328</c:v>
                </c:pt>
                <c:pt idx="336">
                  <c:v>17.323</c:v>
                </c:pt>
                <c:pt idx="337">
                  <c:v>17.318</c:v>
                </c:pt>
                <c:pt idx="338">
                  <c:v>17.312</c:v>
                </c:pt>
                <c:pt idx="339">
                  <c:v>17.307</c:v>
                </c:pt>
                <c:pt idx="340">
                  <c:v>17.301</c:v>
                </c:pt>
                <c:pt idx="341">
                  <c:v>17.294</c:v>
                </c:pt>
                <c:pt idx="342">
                  <c:v>17.287</c:v>
                </c:pt>
                <c:pt idx="343">
                  <c:v>17.28</c:v>
                </c:pt>
                <c:pt idx="344">
                  <c:v>17.273</c:v>
                </c:pt>
                <c:pt idx="345">
                  <c:v>17.265</c:v>
                </c:pt>
                <c:pt idx="346">
                  <c:v>17.257</c:v>
                </c:pt>
                <c:pt idx="347">
                  <c:v>17.248</c:v>
                </c:pt>
                <c:pt idx="348">
                  <c:v>17.239</c:v>
                </c:pt>
                <c:pt idx="349">
                  <c:v>17.23</c:v>
                </c:pt>
                <c:pt idx="350">
                  <c:v>17.22</c:v>
                </c:pt>
                <c:pt idx="351">
                  <c:v>17.21</c:v>
                </c:pt>
                <c:pt idx="352">
                  <c:v>17.2</c:v>
                </c:pt>
                <c:pt idx="353">
                  <c:v>17.189</c:v>
                </c:pt>
                <c:pt idx="354">
                  <c:v>17.178</c:v>
                </c:pt>
                <c:pt idx="355">
                  <c:v>17.167</c:v>
                </c:pt>
                <c:pt idx="356">
                  <c:v>17.155</c:v>
                </c:pt>
                <c:pt idx="357">
                  <c:v>17.143</c:v>
                </c:pt>
                <c:pt idx="358">
                  <c:v>17.132</c:v>
                </c:pt>
                <c:pt idx="359">
                  <c:v>17.121</c:v>
                </c:pt>
                <c:pt idx="360">
                  <c:v>17.11</c:v>
                </c:pt>
                <c:pt idx="361">
                  <c:v>17.099</c:v>
                </c:pt>
                <c:pt idx="362">
                  <c:v>17.087</c:v>
                </c:pt>
                <c:pt idx="363">
                  <c:v>17.076</c:v>
                </c:pt>
                <c:pt idx="364">
                  <c:v>17.064</c:v>
                </c:pt>
                <c:pt idx="365">
                  <c:v>17.052</c:v>
                </c:pt>
                <c:pt idx="366">
                  <c:v>17.04</c:v>
                </c:pt>
                <c:pt idx="367">
                  <c:v>17.028</c:v>
                </c:pt>
                <c:pt idx="368">
                  <c:v>17.015</c:v>
                </c:pt>
                <c:pt idx="369">
                  <c:v>17.003</c:v>
                </c:pt>
                <c:pt idx="370">
                  <c:v>16.99</c:v>
                </c:pt>
                <c:pt idx="371">
                  <c:v>16.978</c:v>
                </c:pt>
                <c:pt idx="372">
                  <c:v>16.966</c:v>
                </c:pt>
                <c:pt idx="373">
                  <c:v>16.953</c:v>
                </c:pt>
                <c:pt idx="374">
                  <c:v>16.941</c:v>
                </c:pt>
                <c:pt idx="375">
                  <c:v>16.928</c:v>
                </c:pt>
                <c:pt idx="376">
                  <c:v>16.916</c:v>
                </c:pt>
                <c:pt idx="377">
                  <c:v>16.903</c:v>
                </c:pt>
                <c:pt idx="378">
                  <c:v>16.891</c:v>
                </c:pt>
                <c:pt idx="379">
                  <c:v>16.878</c:v>
                </c:pt>
                <c:pt idx="380">
                  <c:v>16.865</c:v>
                </c:pt>
                <c:pt idx="381">
                  <c:v>16.852</c:v>
                </c:pt>
                <c:pt idx="382">
                  <c:v>16.839</c:v>
                </c:pt>
                <c:pt idx="383">
                  <c:v>16.826</c:v>
                </c:pt>
                <c:pt idx="384">
                  <c:v>16.813</c:v>
                </c:pt>
                <c:pt idx="385">
                  <c:v>16.8</c:v>
                </c:pt>
                <c:pt idx="386">
                  <c:v>16.787</c:v>
                </c:pt>
                <c:pt idx="387">
                  <c:v>16.774</c:v>
                </c:pt>
                <c:pt idx="388">
                  <c:v>16.761</c:v>
                </c:pt>
                <c:pt idx="389">
                  <c:v>16.748</c:v>
                </c:pt>
                <c:pt idx="390">
                  <c:v>16.735</c:v>
                </c:pt>
                <c:pt idx="391">
                  <c:v>16.721</c:v>
                </c:pt>
                <c:pt idx="392">
                  <c:v>16.708</c:v>
                </c:pt>
                <c:pt idx="393">
                  <c:v>16.695</c:v>
                </c:pt>
                <c:pt idx="394">
                  <c:v>16.681</c:v>
                </c:pt>
                <c:pt idx="395">
                  <c:v>16.668</c:v>
                </c:pt>
                <c:pt idx="396">
                  <c:v>16.655</c:v>
                </c:pt>
                <c:pt idx="397">
                  <c:v>16.641</c:v>
                </c:pt>
                <c:pt idx="398">
                  <c:v>16.628</c:v>
                </c:pt>
                <c:pt idx="399">
                  <c:v>16.614</c:v>
                </c:pt>
                <c:pt idx="400">
                  <c:v>16.601</c:v>
                </c:pt>
                <c:pt idx="401">
                  <c:v>16.587</c:v>
                </c:pt>
                <c:pt idx="402">
                  <c:v>16.573</c:v>
                </c:pt>
                <c:pt idx="403">
                  <c:v>16.56</c:v>
                </c:pt>
                <c:pt idx="404">
                  <c:v>16.546</c:v>
                </c:pt>
                <c:pt idx="405">
                  <c:v>16.532</c:v>
                </c:pt>
                <c:pt idx="406">
                  <c:v>16.518</c:v>
                </c:pt>
                <c:pt idx="407">
                  <c:v>16.505</c:v>
                </c:pt>
                <c:pt idx="408">
                  <c:v>16.491</c:v>
                </c:pt>
                <c:pt idx="409">
                  <c:v>16.477</c:v>
                </c:pt>
                <c:pt idx="410">
                  <c:v>16.463</c:v>
                </c:pt>
                <c:pt idx="411">
                  <c:v>16.45</c:v>
                </c:pt>
                <c:pt idx="412">
                  <c:v>16.437</c:v>
                </c:pt>
                <c:pt idx="413">
                  <c:v>16.423</c:v>
                </c:pt>
                <c:pt idx="414">
                  <c:v>16.41</c:v>
                </c:pt>
                <c:pt idx="415">
                  <c:v>16.396</c:v>
                </c:pt>
                <c:pt idx="416">
                  <c:v>16.383</c:v>
                </c:pt>
                <c:pt idx="417">
                  <c:v>16.369</c:v>
                </c:pt>
                <c:pt idx="418">
                  <c:v>16.356</c:v>
                </c:pt>
                <c:pt idx="419">
                  <c:v>16.342</c:v>
                </c:pt>
                <c:pt idx="420">
                  <c:v>16.328</c:v>
                </c:pt>
                <c:pt idx="421">
                  <c:v>16.315</c:v>
                </c:pt>
                <c:pt idx="422">
                  <c:v>16.301</c:v>
                </c:pt>
                <c:pt idx="423">
                  <c:v>16.288</c:v>
                </c:pt>
                <c:pt idx="424">
                  <c:v>16.274</c:v>
                </c:pt>
                <c:pt idx="425">
                  <c:v>16.26</c:v>
                </c:pt>
                <c:pt idx="426">
                  <c:v>16.247</c:v>
                </c:pt>
                <c:pt idx="427">
                  <c:v>16.233</c:v>
                </c:pt>
                <c:pt idx="428">
                  <c:v>16.219</c:v>
                </c:pt>
                <c:pt idx="429">
                  <c:v>16.206</c:v>
                </c:pt>
                <c:pt idx="430">
                  <c:v>16.192</c:v>
                </c:pt>
                <c:pt idx="431">
                  <c:v>16.178</c:v>
                </c:pt>
                <c:pt idx="432">
                  <c:v>16.164</c:v>
                </c:pt>
                <c:pt idx="433">
                  <c:v>16.151</c:v>
                </c:pt>
                <c:pt idx="434">
                  <c:v>16.137</c:v>
                </c:pt>
                <c:pt idx="435">
                  <c:v>16.123</c:v>
                </c:pt>
                <c:pt idx="436">
                  <c:v>16.109</c:v>
                </c:pt>
                <c:pt idx="437">
                  <c:v>16.095</c:v>
                </c:pt>
                <c:pt idx="438">
                  <c:v>16.081</c:v>
                </c:pt>
                <c:pt idx="439">
                  <c:v>16.067</c:v>
                </c:pt>
                <c:pt idx="440">
                  <c:v>16.054</c:v>
                </c:pt>
                <c:pt idx="441">
                  <c:v>16.04</c:v>
                </c:pt>
                <c:pt idx="442">
                  <c:v>16.026</c:v>
                </c:pt>
                <c:pt idx="443">
                  <c:v>16.012</c:v>
                </c:pt>
                <c:pt idx="444">
                  <c:v>15.998</c:v>
                </c:pt>
                <c:pt idx="445">
                  <c:v>15.984</c:v>
                </c:pt>
                <c:pt idx="446">
                  <c:v>15.97</c:v>
                </c:pt>
                <c:pt idx="447">
                  <c:v>15.956</c:v>
                </c:pt>
                <c:pt idx="448">
                  <c:v>15.942</c:v>
                </c:pt>
                <c:pt idx="449">
                  <c:v>15.928</c:v>
                </c:pt>
                <c:pt idx="450">
                  <c:v>15.914</c:v>
                </c:pt>
                <c:pt idx="451">
                  <c:v>15.9</c:v>
                </c:pt>
                <c:pt idx="452">
                  <c:v>15.885</c:v>
                </c:pt>
                <c:pt idx="453">
                  <c:v>15.871</c:v>
                </c:pt>
                <c:pt idx="454">
                  <c:v>15.857</c:v>
                </c:pt>
                <c:pt idx="455">
                  <c:v>15.843</c:v>
                </c:pt>
                <c:pt idx="456">
                  <c:v>15.829</c:v>
                </c:pt>
                <c:pt idx="457">
                  <c:v>15.815</c:v>
                </c:pt>
                <c:pt idx="458">
                  <c:v>15.8</c:v>
                </c:pt>
                <c:pt idx="459">
                  <c:v>15.786</c:v>
                </c:pt>
                <c:pt idx="460">
                  <c:v>15.773</c:v>
                </c:pt>
                <c:pt idx="461">
                  <c:v>15.761</c:v>
                </c:pt>
                <c:pt idx="462">
                  <c:v>15.748</c:v>
                </c:pt>
                <c:pt idx="463">
                  <c:v>15.735</c:v>
                </c:pt>
                <c:pt idx="464">
                  <c:v>15.723</c:v>
                </c:pt>
                <c:pt idx="465">
                  <c:v>15.71</c:v>
                </c:pt>
                <c:pt idx="466">
                  <c:v>15.698</c:v>
                </c:pt>
                <c:pt idx="467">
                  <c:v>15.686</c:v>
                </c:pt>
                <c:pt idx="468">
                  <c:v>15.674</c:v>
                </c:pt>
                <c:pt idx="469">
                  <c:v>15.662</c:v>
                </c:pt>
                <c:pt idx="470">
                  <c:v>15.651</c:v>
                </c:pt>
                <c:pt idx="471">
                  <c:v>15.639</c:v>
                </c:pt>
                <c:pt idx="472">
                  <c:v>15.627</c:v>
                </c:pt>
                <c:pt idx="473">
                  <c:v>15.616</c:v>
                </c:pt>
                <c:pt idx="474">
                  <c:v>15.605</c:v>
                </c:pt>
                <c:pt idx="475">
                  <c:v>15.594</c:v>
                </c:pt>
                <c:pt idx="476">
                  <c:v>15.583</c:v>
                </c:pt>
                <c:pt idx="477">
                  <c:v>15.572</c:v>
                </c:pt>
                <c:pt idx="478">
                  <c:v>15.562</c:v>
                </c:pt>
                <c:pt idx="479">
                  <c:v>15.551</c:v>
                </c:pt>
                <c:pt idx="480">
                  <c:v>15.541</c:v>
                </c:pt>
                <c:pt idx="481">
                  <c:v>15.531</c:v>
                </c:pt>
                <c:pt idx="482">
                  <c:v>15.521</c:v>
                </c:pt>
                <c:pt idx="483">
                  <c:v>15.511</c:v>
                </c:pt>
                <c:pt idx="484">
                  <c:v>15.501</c:v>
                </c:pt>
                <c:pt idx="485">
                  <c:v>15.492</c:v>
                </c:pt>
                <c:pt idx="486">
                  <c:v>15.482</c:v>
                </c:pt>
                <c:pt idx="487">
                  <c:v>15.473</c:v>
                </c:pt>
                <c:pt idx="488">
                  <c:v>15.464</c:v>
                </c:pt>
                <c:pt idx="489">
                  <c:v>15.455</c:v>
                </c:pt>
                <c:pt idx="490">
                  <c:v>15.446</c:v>
                </c:pt>
                <c:pt idx="491">
                  <c:v>15.437</c:v>
                </c:pt>
                <c:pt idx="492">
                  <c:v>15.428</c:v>
                </c:pt>
                <c:pt idx="493">
                  <c:v>15.419</c:v>
                </c:pt>
                <c:pt idx="494">
                  <c:v>15.41</c:v>
                </c:pt>
                <c:pt idx="495">
                  <c:v>15.401</c:v>
                </c:pt>
                <c:pt idx="496">
                  <c:v>15.393</c:v>
                </c:pt>
                <c:pt idx="497">
                  <c:v>15.384</c:v>
                </c:pt>
                <c:pt idx="498">
                  <c:v>15.376</c:v>
                </c:pt>
                <c:pt idx="499">
                  <c:v>15.367</c:v>
                </c:pt>
                <c:pt idx="500">
                  <c:v>15.359</c:v>
                </c:pt>
                <c:pt idx="501">
                  <c:v>15.351</c:v>
                </c:pt>
                <c:pt idx="502">
                  <c:v>15.343</c:v>
                </c:pt>
                <c:pt idx="503">
                  <c:v>15.335</c:v>
                </c:pt>
                <c:pt idx="504">
                  <c:v>15.327</c:v>
                </c:pt>
                <c:pt idx="505">
                  <c:v>15.319</c:v>
                </c:pt>
                <c:pt idx="506">
                  <c:v>15.311</c:v>
                </c:pt>
                <c:pt idx="507">
                  <c:v>15.303</c:v>
                </c:pt>
                <c:pt idx="508">
                  <c:v>15.295</c:v>
                </c:pt>
                <c:pt idx="509">
                  <c:v>15.288</c:v>
                </c:pt>
                <c:pt idx="510">
                  <c:v>15.28</c:v>
                </c:pt>
                <c:pt idx="511">
                  <c:v>15.272</c:v>
                </c:pt>
                <c:pt idx="512">
                  <c:v>15.264</c:v>
                </c:pt>
                <c:pt idx="513">
                  <c:v>15.256</c:v>
                </c:pt>
                <c:pt idx="514">
                  <c:v>15.249</c:v>
                </c:pt>
                <c:pt idx="515">
                  <c:v>15.241</c:v>
                </c:pt>
                <c:pt idx="516">
                  <c:v>15.234</c:v>
                </c:pt>
                <c:pt idx="517">
                  <c:v>15.226</c:v>
                </c:pt>
                <c:pt idx="518">
                  <c:v>15.219</c:v>
                </c:pt>
                <c:pt idx="519">
                  <c:v>15.211</c:v>
                </c:pt>
                <c:pt idx="520">
                  <c:v>15.204</c:v>
                </c:pt>
                <c:pt idx="521">
                  <c:v>15.197</c:v>
                </c:pt>
                <c:pt idx="522">
                  <c:v>15.19</c:v>
                </c:pt>
                <c:pt idx="523">
                  <c:v>15.183</c:v>
                </c:pt>
                <c:pt idx="524">
                  <c:v>15.176</c:v>
                </c:pt>
                <c:pt idx="525">
                  <c:v>15.169</c:v>
                </c:pt>
                <c:pt idx="526">
                  <c:v>15.162</c:v>
                </c:pt>
                <c:pt idx="527">
                  <c:v>15.156</c:v>
                </c:pt>
                <c:pt idx="528">
                  <c:v>15.149</c:v>
                </c:pt>
                <c:pt idx="529">
                  <c:v>15.142</c:v>
                </c:pt>
                <c:pt idx="530">
                  <c:v>15.136</c:v>
                </c:pt>
                <c:pt idx="531">
                  <c:v>15.129</c:v>
                </c:pt>
                <c:pt idx="532">
                  <c:v>15.122</c:v>
                </c:pt>
                <c:pt idx="533">
                  <c:v>15.116</c:v>
                </c:pt>
                <c:pt idx="534">
                  <c:v>15.109</c:v>
                </c:pt>
                <c:pt idx="535">
                  <c:v>15.102</c:v>
                </c:pt>
                <c:pt idx="536">
                  <c:v>15.096</c:v>
                </c:pt>
                <c:pt idx="537">
                  <c:v>15.089</c:v>
                </c:pt>
                <c:pt idx="538">
                  <c:v>15.082</c:v>
                </c:pt>
                <c:pt idx="539">
                  <c:v>15.076</c:v>
                </c:pt>
                <c:pt idx="540">
                  <c:v>15.069</c:v>
                </c:pt>
                <c:pt idx="541">
                  <c:v>15.063</c:v>
                </c:pt>
                <c:pt idx="542">
                  <c:v>15.056</c:v>
                </c:pt>
                <c:pt idx="543">
                  <c:v>15.049</c:v>
                </c:pt>
                <c:pt idx="544">
                  <c:v>15.043</c:v>
                </c:pt>
                <c:pt idx="545">
                  <c:v>15.036</c:v>
                </c:pt>
                <c:pt idx="546">
                  <c:v>15.029</c:v>
                </c:pt>
                <c:pt idx="547">
                  <c:v>15.023</c:v>
                </c:pt>
                <c:pt idx="548">
                  <c:v>15.016</c:v>
                </c:pt>
                <c:pt idx="549">
                  <c:v>15.009</c:v>
                </c:pt>
                <c:pt idx="550">
                  <c:v>15.002</c:v>
                </c:pt>
                <c:pt idx="551">
                  <c:v>14.995</c:v>
                </c:pt>
                <c:pt idx="552">
                  <c:v>14.989</c:v>
                </c:pt>
                <c:pt idx="553">
                  <c:v>14.982</c:v>
                </c:pt>
                <c:pt idx="554">
                  <c:v>14.975</c:v>
                </c:pt>
                <c:pt idx="555">
                  <c:v>14.968</c:v>
                </c:pt>
                <c:pt idx="556">
                  <c:v>14.961</c:v>
                </c:pt>
                <c:pt idx="557">
                  <c:v>14.954</c:v>
                </c:pt>
                <c:pt idx="558">
                  <c:v>14.947</c:v>
                </c:pt>
                <c:pt idx="559">
                  <c:v>14.94</c:v>
                </c:pt>
                <c:pt idx="560">
                  <c:v>14.933</c:v>
                </c:pt>
                <c:pt idx="561">
                  <c:v>14.925</c:v>
                </c:pt>
                <c:pt idx="562">
                  <c:v>14.918</c:v>
                </c:pt>
                <c:pt idx="563">
                  <c:v>14.911</c:v>
                </c:pt>
                <c:pt idx="564">
                  <c:v>14.903</c:v>
                </c:pt>
                <c:pt idx="565">
                  <c:v>14.896</c:v>
                </c:pt>
                <c:pt idx="566">
                  <c:v>14.889</c:v>
                </c:pt>
                <c:pt idx="567">
                  <c:v>14.881</c:v>
                </c:pt>
                <c:pt idx="568">
                  <c:v>14.873</c:v>
                </c:pt>
                <c:pt idx="569">
                  <c:v>14.866</c:v>
                </c:pt>
                <c:pt idx="570">
                  <c:v>14.858</c:v>
                </c:pt>
                <c:pt idx="571">
                  <c:v>14.85</c:v>
                </c:pt>
                <c:pt idx="572">
                  <c:v>14.842</c:v>
                </c:pt>
                <c:pt idx="573">
                  <c:v>14.834</c:v>
                </c:pt>
                <c:pt idx="574">
                  <c:v>14.827</c:v>
                </c:pt>
                <c:pt idx="575">
                  <c:v>14.82</c:v>
                </c:pt>
                <c:pt idx="576">
                  <c:v>14.813</c:v>
                </c:pt>
                <c:pt idx="577">
                  <c:v>14.806</c:v>
                </c:pt>
                <c:pt idx="578">
                  <c:v>14.8</c:v>
                </c:pt>
                <c:pt idx="579">
                  <c:v>14.793</c:v>
                </c:pt>
                <c:pt idx="580">
                  <c:v>14.786</c:v>
                </c:pt>
                <c:pt idx="581">
                  <c:v>14.779</c:v>
                </c:pt>
                <c:pt idx="582">
                  <c:v>14.773</c:v>
                </c:pt>
                <c:pt idx="583">
                  <c:v>14.766</c:v>
                </c:pt>
                <c:pt idx="584">
                  <c:v>14.759</c:v>
                </c:pt>
                <c:pt idx="585">
                  <c:v>14.752</c:v>
                </c:pt>
                <c:pt idx="586">
                  <c:v>14.745</c:v>
                </c:pt>
                <c:pt idx="587">
                  <c:v>14.739</c:v>
                </c:pt>
                <c:pt idx="588">
                  <c:v>14.732</c:v>
                </c:pt>
                <c:pt idx="589">
                  <c:v>14.725</c:v>
                </c:pt>
                <c:pt idx="590">
                  <c:v>14.718</c:v>
                </c:pt>
                <c:pt idx="591">
                  <c:v>14.712</c:v>
                </c:pt>
                <c:pt idx="592">
                  <c:v>14.705</c:v>
                </c:pt>
                <c:pt idx="593">
                  <c:v>14.698</c:v>
                </c:pt>
                <c:pt idx="594">
                  <c:v>14.691</c:v>
                </c:pt>
                <c:pt idx="595">
                  <c:v>14.685</c:v>
                </c:pt>
                <c:pt idx="596">
                  <c:v>14.678</c:v>
                </c:pt>
                <c:pt idx="597">
                  <c:v>14.671</c:v>
                </c:pt>
                <c:pt idx="598">
                  <c:v>14.664</c:v>
                </c:pt>
                <c:pt idx="599">
                  <c:v>14.657</c:v>
                </c:pt>
                <c:pt idx="600">
                  <c:v>14.651</c:v>
                </c:pt>
                <c:pt idx="601">
                  <c:v>14.644</c:v>
                </c:pt>
                <c:pt idx="602">
                  <c:v>14.637</c:v>
                </c:pt>
                <c:pt idx="603">
                  <c:v>14.63</c:v>
                </c:pt>
                <c:pt idx="604">
                  <c:v>14.624</c:v>
                </c:pt>
                <c:pt idx="605">
                  <c:v>14.617</c:v>
                </c:pt>
                <c:pt idx="606">
                  <c:v>14.61</c:v>
                </c:pt>
                <c:pt idx="607">
                  <c:v>14.603</c:v>
                </c:pt>
                <c:pt idx="608">
                  <c:v>14.597</c:v>
                </c:pt>
                <c:pt idx="609">
                  <c:v>14.59</c:v>
                </c:pt>
                <c:pt idx="610">
                  <c:v>14.583</c:v>
                </c:pt>
                <c:pt idx="611">
                  <c:v>14.576</c:v>
                </c:pt>
                <c:pt idx="612">
                  <c:v>14.569</c:v>
                </c:pt>
                <c:pt idx="613">
                  <c:v>14.563</c:v>
                </c:pt>
                <c:pt idx="614">
                  <c:v>14.556</c:v>
                </c:pt>
                <c:pt idx="615">
                  <c:v>14.549</c:v>
                </c:pt>
                <c:pt idx="616">
                  <c:v>14.543</c:v>
                </c:pt>
                <c:pt idx="617">
                  <c:v>14.537</c:v>
                </c:pt>
                <c:pt idx="618">
                  <c:v>14.531</c:v>
                </c:pt>
                <c:pt idx="619">
                  <c:v>14.525</c:v>
                </c:pt>
                <c:pt idx="620">
                  <c:v>14.519</c:v>
                </c:pt>
                <c:pt idx="621">
                  <c:v>14.513</c:v>
                </c:pt>
                <c:pt idx="622">
                  <c:v>14.507</c:v>
                </c:pt>
                <c:pt idx="623">
                  <c:v>14.501</c:v>
                </c:pt>
                <c:pt idx="624">
                  <c:v>14.495</c:v>
                </c:pt>
                <c:pt idx="625">
                  <c:v>14.489</c:v>
                </c:pt>
                <c:pt idx="626">
                  <c:v>14.483</c:v>
                </c:pt>
                <c:pt idx="627">
                  <c:v>14.477</c:v>
                </c:pt>
                <c:pt idx="628">
                  <c:v>14.471</c:v>
                </c:pt>
                <c:pt idx="629">
                  <c:v>14.465</c:v>
                </c:pt>
                <c:pt idx="630">
                  <c:v>14.459</c:v>
                </c:pt>
                <c:pt idx="631">
                  <c:v>14.454</c:v>
                </c:pt>
                <c:pt idx="632">
                  <c:v>14.448</c:v>
                </c:pt>
                <c:pt idx="633">
                  <c:v>14.442</c:v>
                </c:pt>
                <c:pt idx="634">
                  <c:v>14.436</c:v>
                </c:pt>
                <c:pt idx="635">
                  <c:v>14.431</c:v>
                </c:pt>
                <c:pt idx="636">
                  <c:v>14.425</c:v>
                </c:pt>
                <c:pt idx="637">
                  <c:v>14.419</c:v>
                </c:pt>
                <c:pt idx="638">
                  <c:v>14.414</c:v>
                </c:pt>
                <c:pt idx="639">
                  <c:v>14.408</c:v>
                </c:pt>
                <c:pt idx="640">
                  <c:v>14.403</c:v>
                </c:pt>
                <c:pt idx="641">
                  <c:v>14.397</c:v>
                </c:pt>
                <c:pt idx="642">
                  <c:v>14.392</c:v>
                </c:pt>
                <c:pt idx="643">
                  <c:v>14.386</c:v>
                </c:pt>
                <c:pt idx="644">
                  <c:v>14.381</c:v>
                </c:pt>
                <c:pt idx="645">
                  <c:v>14.376</c:v>
                </c:pt>
                <c:pt idx="646">
                  <c:v>14.37</c:v>
                </c:pt>
                <c:pt idx="647">
                  <c:v>14.365</c:v>
                </c:pt>
                <c:pt idx="648">
                  <c:v>14.36</c:v>
                </c:pt>
                <c:pt idx="649">
                  <c:v>14.354</c:v>
                </c:pt>
                <c:pt idx="650">
                  <c:v>14.349</c:v>
                </c:pt>
                <c:pt idx="651">
                  <c:v>14.344</c:v>
                </c:pt>
                <c:pt idx="652">
                  <c:v>14.339</c:v>
                </c:pt>
                <c:pt idx="653">
                  <c:v>14.333</c:v>
                </c:pt>
                <c:pt idx="654">
                  <c:v>14.328</c:v>
                </c:pt>
                <c:pt idx="655">
                  <c:v>14.323</c:v>
                </c:pt>
                <c:pt idx="656">
                  <c:v>14.318</c:v>
                </c:pt>
                <c:pt idx="657">
                  <c:v>14.313</c:v>
                </c:pt>
                <c:pt idx="658">
                  <c:v>14.308</c:v>
                </c:pt>
                <c:pt idx="659">
                  <c:v>14.303</c:v>
                </c:pt>
                <c:pt idx="660">
                  <c:v>14.297</c:v>
                </c:pt>
                <c:pt idx="661">
                  <c:v>14.292</c:v>
                </c:pt>
                <c:pt idx="662">
                  <c:v>14.287</c:v>
                </c:pt>
                <c:pt idx="663">
                  <c:v>14.282</c:v>
                </c:pt>
                <c:pt idx="664">
                  <c:v>14.277</c:v>
                </c:pt>
                <c:pt idx="665">
                  <c:v>14.272</c:v>
                </c:pt>
                <c:pt idx="666">
                  <c:v>14.267</c:v>
                </c:pt>
                <c:pt idx="667">
                  <c:v>14.262</c:v>
                </c:pt>
                <c:pt idx="668">
                  <c:v>14.257</c:v>
                </c:pt>
                <c:pt idx="669">
                  <c:v>14.252</c:v>
                </c:pt>
                <c:pt idx="670">
                  <c:v>14.247</c:v>
                </c:pt>
                <c:pt idx="671">
                  <c:v>14.242</c:v>
                </c:pt>
                <c:pt idx="672">
                  <c:v>14.238</c:v>
                </c:pt>
                <c:pt idx="673">
                  <c:v>14.233</c:v>
                </c:pt>
                <c:pt idx="674">
                  <c:v>14.228</c:v>
                </c:pt>
                <c:pt idx="675">
                  <c:v>14.223</c:v>
                </c:pt>
                <c:pt idx="676">
                  <c:v>14.218</c:v>
                </c:pt>
                <c:pt idx="677">
                  <c:v>14.214</c:v>
                </c:pt>
                <c:pt idx="678">
                  <c:v>14.209</c:v>
                </c:pt>
                <c:pt idx="679">
                  <c:v>14.204</c:v>
                </c:pt>
                <c:pt idx="680">
                  <c:v>14.199</c:v>
                </c:pt>
                <c:pt idx="681">
                  <c:v>14.195</c:v>
                </c:pt>
                <c:pt idx="682">
                  <c:v>14.19</c:v>
                </c:pt>
                <c:pt idx="683">
                  <c:v>14.185</c:v>
                </c:pt>
                <c:pt idx="684">
                  <c:v>14.181</c:v>
                </c:pt>
                <c:pt idx="685">
                  <c:v>14.176</c:v>
                </c:pt>
                <c:pt idx="686">
                  <c:v>14.172</c:v>
                </c:pt>
                <c:pt idx="687">
                  <c:v>14.167</c:v>
                </c:pt>
                <c:pt idx="688">
                  <c:v>14.163</c:v>
                </c:pt>
                <c:pt idx="689">
                  <c:v>14.158</c:v>
                </c:pt>
                <c:pt idx="690">
                  <c:v>14.154</c:v>
                </c:pt>
                <c:pt idx="691">
                  <c:v>14.149</c:v>
                </c:pt>
                <c:pt idx="692">
                  <c:v>14.145</c:v>
                </c:pt>
                <c:pt idx="693">
                  <c:v>14.14</c:v>
                </c:pt>
                <c:pt idx="694">
                  <c:v>14.136</c:v>
                </c:pt>
                <c:pt idx="695">
                  <c:v>14.132</c:v>
                </c:pt>
                <c:pt idx="696">
                  <c:v>14.127</c:v>
                </c:pt>
                <c:pt idx="697">
                  <c:v>14.123</c:v>
                </c:pt>
                <c:pt idx="698">
                  <c:v>14.118</c:v>
                </c:pt>
                <c:pt idx="699">
                  <c:v>14.114</c:v>
                </c:pt>
                <c:pt idx="700">
                  <c:v>14.109</c:v>
                </c:pt>
                <c:pt idx="701">
                  <c:v>14.105</c:v>
                </c:pt>
                <c:pt idx="702">
                  <c:v>14.1</c:v>
                </c:pt>
                <c:pt idx="703">
                  <c:v>14.095</c:v>
                </c:pt>
                <c:pt idx="704">
                  <c:v>14.091</c:v>
                </c:pt>
                <c:pt idx="705">
                  <c:v>14.086</c:v>
                </c:pt>
                <c:pt idx="706">
                  <c:v>14.082</c:v>
                </c:pt>
                <c:pt idx="707">
                  <c:v>14.077</c:v>
                </c:pt>
                <c:pt idx="708">
                  <c:v>14.073</c:v>
                </c:pt>
                <c:pt idx="709">
                  <c:v>14.068</c:v>
                </c:pt>
                <c:pt idx="710">
                  <c:v>14.064</c:v>
                </c:pt>
                <c:pt idx="711">
                  <c:v>14.059</c:v>
                </c:pt>
                <c:pt idx="712">
                  <c:v>14.054</c:v>
                </c:pt>
                <c:pt idx="713">
                  <c:v>14.05</c:v>
                </c:pt>
                <c:pt idx="714">
                  <c:v>14.045</c:v>
                </c:pt>
                <c:pt idx="715">
                  <c:v>14.041</c:v>
                </c:pt>
                <c:pt idx="716">
                  <c:v>14.036</c:v>
                </c:pt>
                <c:pt idx="717">
                  <c:v>14.032</c:v>
                </c:pt>
                <c:pt idx="718">
                  <c:v>14.028</c:v>
                </c:pt>
                <c:pt idx="719">
                  <c:v>14.023</c:v>
                </c:pt>
                <c:pt idx="720">
                  <c:v>14.019</c:v>
                </c:pt>
                <c:pt idx="721">
                  <c:v>14.014</c:v>
                </c:pt>
                <c:pt idx="722">
                  <c:v>14.01</c:v>
                </c:pt>
                <c:pt idx="723">
                  <c:v>14.005</c:v>
                </c:pt>
                <c:pt idx="724">
                  <c:v>14.001</c:v>
                </c:pt>
                <c:pt idx="725">
                  <c:v>13.996</c:v>
                </c:pt>
                <c:pt idx="726">
                  <c:v>13.992</c:v>
                </c:pt>
                <c:pt idx="727">
                  <c:v>13.988</c:v>
                </c:pt>
                <c:pt idx="728">
                  <c:v>13.983</c:v>
                </c:pt>
                <c:pt idx="729">
                  <c:v>13.979</c:v>
                </c:pt>
                <c:pt idx="730">
                  <c:v>13.974</c:v>
                </c:pt>
                <c:pt idx="731">
                  <c:v>13.97</c:v>
                </c:pt>
                <c:pt idx="732">
                  <c:v>13.966</c:v>
                </c:pt>
                <c:pt idx="733">
                  <c:v>13.961</c:v>
                </c:pt>
                <c:pt idx="734">
                  <c:v>13.957</c:v>
                </c:pt>
                <c:pt idx="735">
                  <c:v>13.953</c:v>
                </c:pt>
                <c:pt idx="736">
                  <c:v>13.948</c:v>
                </c:pt>
                <c:pt idx="737">
                  <c:v>13.944</c:v>
                </c:pt>
                <c:pt idx="738">
                  <c:v>13.94</c:v>
                </c:pt>
                <c:pt idx="739">
                  <c:v>13.935</c:v>
                </c:pt>
                <c:pt idx="740">
                  <c:v>13.93</c:v>
                </c:pt>
                <c:pt idx="741">
                  <c:v>13.926</c:v>
                </c:pt>
                <c:pt idx="742">
                  <c:v>13.921</c:v>
                </c:pt>
                <c:pt idx="743">
                  <c:v>13.917</c:v>
                </c:pt>
                <c:pt idx="744">
                  <c:v>13.912</c:v>
                </c:pt>
                <c:pt idx="745">
                  <c:v>13.908</c:v>
                </c:pt>
                <c:pt idx="746">
                  <c:v>13.903</c:v>
                </c:pt>
                <c:pt idx="747">
                  <c:v>13.899</c:v>
                </c:pt>
                <c:pt idx="748">
                  <c:v>13.894</c:v>
                </c:pt>
                <c:pt idx="749">
                  <c:v>13.889</c:v>
                </c:pt>
                <c:pt idx="750">
                  <c:v>13.885</c:v>
                </c:pt>
                <c:pt idx="751">
                  <c:v>13.88</c:v>
                </c:pt>
                <c:pt idx="752">
                  <c:v>13.876</c:v>
                </c:pt>
                <c:pt idx="753">
                  <c:v>13.871</c:v>
                </c:pt>
                <c:pt idx="754">
                  <c:v>13.867</c:v>
                </c:pt>
                <c:pt idx="755">
                  <c:v>13.862</c:v>
                </c:pt>
                <c:pt idx="756">
                  <c:v>13.857</c:v>
                </c:pt>
                <c:pt idx="757">
                  <c:v>13.853</c:v>
                </c:pt>
                <c:pt idx="758">
                  <c:v>13.848</c:v>
                </c:pt>
                <c:pt idx="759">
                  <c:v>13.844</c:v>
                </c:pt>
                <c:pt idx="760">
                  <c:v>13.839</c:v>
                </c:pt>
                <c:pt idx="761">
                  <c:v>13.835</c:v>
                </c:pt>
                <c:pt idx="762">
                  <c:v>13.83</c:v>
                </c:pt>
                <c:pt idx="763">
                  <c:v>13.826</c:v>
                </c:pt>
                <c:pt idx="764">
                  <c:v>13.821</c:v>
                </c:pt>
                <c:pt idx="765">
                  <c:v>13.816</c:v>
                </c:pt>
                <c:pt idx="766">
                  <c:v>13.812</c:v>
                </c:pt>
                <c:pt idx="767">
                  <c:v>13.807</c:v>
                </c:pt>
                <c:pt idx="768">
                  <c:v>13.803</c:v>
                </c:pt>
                <c:pt idx="769">
                  <c:v>13.798</c:v>
                </c:pt>
                <c:pt idx="770">
                  <c:v>13.794</c:v>
                </c:pt>
                <c:pt idx="771">
                  <c:v>13.789</c:v>
                </c:pt>
                <c:pt idx="772">
                  <c:v>13.785</c:v>
                </c:pt>
                <c:pt idx="773">
                  <c:v>13.78</c:v>
                </c:pt>
                <c:pt idx="774">
                  <c:v>13.775</c:v>
                </c:pt>
                <c:pt idx="775">
                  <c:v>13.771</c:v>
                </c:pt>
                <c:pt idx="776">
                  <c:v>13.766</c:v>
                </c:pt>
                <c:pt idx="777">
                  <c:v>13.762</c:v>
                </c:pt>
                <c:pt idx="778">
                  <c:v>13.757</c:v>
                </c:pt>
                <c:pt idx="779">
                  <c:v>13.753</c:v>
                </c:pt>
                <c:pt idx="780">
                  <c:v>13.748</c:v>
                </c:pt>
                <c:pt idx="781">
                  <c:v>13.744</c:v>
                </c:pt>
                <c:pt idx="782">
                  <c:v>13.739</c:v>
                </c:pt>
                <c:pt idx="783">
                  <c:v>13.734</c:v>
                </c:pt>
                <c:pt idx="784">
                  <c:v>13.73</c:v>
                </c:pt>
                <c:pt idx="785">
                  <c:v>13.725</c:v>
                </c:pt>
                <c:pt idx="786">
                  <c:v>13.721</c:v>
                </c:pt>
                <c:pt idx="787">
                  <c:v>13.716</c:v>
                </c:pt>
                <c:pt idx="788">
                  <c:v>13.712</c:v>
                </c:pt>
                <c:pt idx="789">
                  <c:v>13.707</c:v>
                </c:pt>
                <c:pt idx="790">
                  <c:v>13.702</c:v>
                </c:pt>
                <c:pt idx="791">
                  <c:v>13.698</c:v>
                </c:pt>
                <c:pt idx="792">
                  <c:v>13.693</c:v>
                </c:pt>
                <c:pt idx="793">
                  <c:v>13.689</c:v>
                </c:pt>
                <c:pt idx="794">
                  <c:v>13.684</c:v>
                </c:pt>
                <c:pt idx="795">
                  <c:v>13.68</c:v>
                </c:pt>
                <c:pt idx="796">
                  <c:v>13.675</c:v>
                </c:pt>
                <c:pt idx="797">
                  <c:v>13.671</c:v>
                </c:pt>
                <c:pt idx="798">
                  <c:v>13.666</c:v>
                </c:pt>
                <c:pt idx="799">
                  <c:v>13.661</c:v>
                </c:pt>
                <c:pt idx="800">
                  <c:v>13.657</c:v>
                </c:pt>
                <c:pt idx="801">
                  <c:v>13.652</c:v>
                </c:pt>
                <c:pt idx="802">
                  <c:v>13.647</c:v>
                </c:pt>
                <c:pt idx="803">
                  <c:v>13.643</c:v>
                </c:pt>
                <c:pt idx="804">
                  <c:v>13.638</c:v>
                </c:pt>
                <c:pt idx="805">
                  <c:v>13.633</c:v>
                </c:pt>
                <c:pt idx="806">
                  <c:v>13.629</c:v>
                </c:pt>
                <c:pt idx="807">
                  <c:v>13.624</c:v>
                </c:pt>
                <c:pt idx="808">
                  <c:v>13.619</c:v>
                </c:pt>
                <c:pt idx="809">
                  <c:v>13.615</c:v>
                </c:pt>
                <c:pt idx="810">
                  <c:v>13.61</c:v>
                </c:pt>
                <c:pt idx="811">
                  <c:v>13.605</c:v>
                </c:pt>
                <c:pt idx="812">
                  <c:v>13.601</c:v>
                </c:pt>
                <c:pt idx="813">
                  <c:v>13.596</c:v>
                </c:pt>
                <c:pt idx="814">
                  <c:v>13.591</c:v>
                </c:pt>
                <c:pt idx="815">
                  <c:v>13.586</c:v>
                </c:pt>
                <c:pt idx="816">
                  <c:v>13.582</c:v>
                </c:pt>
                <c:pt idx="817">
                  <c:v>13.577</c:v>
                </c:pt>
                <c:pt idx="818">
                  <c:v>13.572</c:v>
                </c:pt>
                <c:pt idx="819">
                  <c:v>13.568</c:v>
                </c:pt>
                <c:pt idx="820">
                  <c:v>13.563</c:v>
                </c:pt>
                <c:pt idx="821">
                  <c:v>13.558</c:v>
                </c:pt>
                <c:pt idx="822">
                  <c:v>13.554</c:v>
                </c:pt>
                <c:pt idx="823">
                  <c:v>13.549</c:v>
                </c:pt>
                <c:pt idx="824">
                  <c:v>13.544</c:v>
                </c:pt>
                <c:pt idx="825">
                  <c:v>13.54</c:v>
                </c:pt>
                <c:pt idx="826">
                  <c:v>13.535</c:v>
                </c:pt>
                <c:pt idx="827">
                  <c:v>13.53</c:v>
                </c:pt>
                <c:pt idx="828">
                  <c:v>13.525</c:v>
                </c:pt>
                <c:pt idx="829">
                  <c:v>13.521</c:v>
                </c:pt>
                <c:pt idx="830">
                  <c:v>13.516</c:v>
                </c:pt>
                <c:pt idx="831">
                  <c:v>13.511</c:v>
                </c:pt>
                <c:pt idx="832">
                  <c:v>13.507</c:v>
                </c:pt>
                <c:pt idx="833">
                  <c:v>13.502</c:v>
                </c:pt>
                <c:pt idx="834">
                  <c:v>13.497</c:v>
                </c:pt>
                <c:pt idx="835">
                  <c:v>13.493</c:v>
                </c:pt>
                <c:pt idx="836">
                  <c:v>13.488</c:v>
                </c:pt>
                <c:pt idx="837">
                  <c:v>13.483</c:v>
                </c:pt>
                <c:pt idx="838">
                  <c:v>13.479</c:v>
                </c:pt>
                <c:pt idx="839">
                  <c:v>13.474</c:v>
                </c:pt>
                <c:pt idx="840">
                  <c:v>13.469</c:v>
                </c:pt>
                <c:pt idx="841">
                  <c:v>13.465</c:v>
                </c:pt>
                <c:pt idx="842">
                  <c:v>13.46</c:v>
                </c:pt>
                <c:pt idx="843">
                  <c:v>13.455</c:v>
                </c:pt>
                <c:pt idx="844">
                  <c:v>13.45</c:v>
                </c:pt>
                <c:pt idx="845">
                  <c:v>13.446</c:v>
                </c:pt>
                <c:pt idx="846">
                  <c:v>13.441</c:v>
                </c:pt>
                <c:pt idx="847">
                  <c:v>13.436</c:v>
                </c:pt>
                <c:pt idx="848">
                  <c:v>13.432</c:v>
                </c:pt>
                <c:pt idx="849">
                  <c:v>13.427</c:v>
                </c:pt>
                <c:pt idx="850">
                  <c:v>13.422</c:v>
                </c:pt>
                <c:pt idx="851">
                  <c:v>13.418</c:v>
                </c:pt>
                <c:pt idx="852">
                  <c:v>13.413</c:v>
                </c:pt>
                <c:pt idx="853">
                  <c:v>13.408</c:v>
                </c:pt>
                <c:pt idx="854">
                  <c:v>13.404</c:v>
                </c:pt>
                <c:pt idx="855">
                  <c:v>13.399</c:v>
                </c:pt>
                <c:pt idx="856">
                  <c:v>13.394</c:v>
                </c:pt>
                <c:pt idx="857">
                  <c:v>13.389</c:v>
                </c:pt>
                <c:pt idx="858">
                  <c:v>13.385</c:v>
                </c:pt>
                <c:pt idx="859">
                  <c:v>13.38</c:v>
                </c:pt>
                <c:pt idx="860">
                  <c:v>13.375</c:v>
                </c:pt>
                <c:pt idx="861">
                  <c:v>13.371</c:v>
                </c:pt>
                <c:pt idx="862">
                  <c:v>13.366</c:v>
                </c:pt>
                <c:pt idx="863">
                  <c:v>13.361</c:v>
                </c:pt>
                <c:pt idx="864">
                  <c:v>13.356</c:v>
                </c:pt>
                <c:pt idx="865">
                  <c:v>13.351</c:v>
                </c:pt>
                <c:pt idx="866">
                  <c:v>13.347</c:v>
                </c:pt>
                <c:pt idx="867">
                  <c:v>13.342</c:v>
                </c:pt>
                <c:pt idx="868">
                  <c:v>13.337</c:v>
                </c:pt>
                <c:pt idx="869">
                  <c:v>13.332</c:v>
                </c:pt>
                <c:pt idx="870">
                  <c:v>13.327</c:v>
                </c:pt>
                <c:pt idx="871">
                  <c:v>13.322</c:v>
                </c:pt>
                <c:pt idx="872">
                  <c:v>13.318</c:v>
                </c:pt>
                <c:pt idx="873">
                  <c:v>13.313</c:v>
                </c:pt>
                <c:pt idx="874">
                  <c:v>13.308</c:v>
                </c:pt>
                <c:pt idx="875">
                  <c:v>13.303</c:v>
                </c:pt>
                <c:pt idx="876">
                  <c:v>13.298</c:v>
                </c:pt>
                <c:pt idx="877">
                  <c:v>13.294</c:v>
                </c:pt>
                <c:pt idx="878">
                  <c:v>13.289</c:v>
                </c:pt>
                <c:pt idx="879">
                  <c:v>13.284</c:v>
                </c:pt>
                <c:pt idx="880">
                  <c:v>13.279</c:v>
                </c:pt>
                <c:pt idx="881">
                  <c:v>13.274</c:v>
                </c:pt>
                <c:pt idx="882">
                  <c:v>13.269</c:v>
                </c:pt>
                <c:pt idx="883">
                  <c:v>13.265</c:v>
                </c:pt>
                <c:pt idx="884">
                  <c:v>13.26</c:v>
                </c:pt>
                <c:pt idx="885">
                  <c:v>13.255</c:v>
                </c:pt>
                <c:pt idx="886">
                  <c:v>13.25</c:v>
                </c:pt>
                <c:pt idx="887">
                  <c:v>13.245</c:v>
                </c:pt>
                <c:pt idx="888">
                  <c:v>13.241</c:v>
                </c:pt>
                <c:pt idx="889">
                  <c:v>13.236</c:v>
                </c:pt>
                <c:pt idx="890">
                  <c:v>13.231</c:v>
                </c:pt>
                <c:pt idx="891">
                  <c:v>13.226</c:v>
                </c:pt>
                <c:pt idx="892">
                  <c:v>13.221</c:v>
                </c:pt>
                <c:pt idx="893">
                  <c:v>13.216</c:v>
                </c:pt>
                <c:pt idx="894">
                  <c:v>13.212</c:v>
                </c:pt>
                <c:pt idx="895">
                  <c:v>13.207</c:v>
                </c:pt>
                <c:pt idx="896">
                  <c:v>13.202</c:v>
                </c:pt>
                <c:pt idx="897">
                  <c:v>13.197</c:v>
                </c:pt>
                <c:pt idx="898">
                  <c:v>13.192</c:v>
                </c:pt>
                <c:pt idx="899">
                  <c:v>13.187</c:v>
                </c:pt>
                <c:pt idx="900">
                  <c:v>13.183</c:v>
                </c:pt>
                <c:pt idx="901">
                  <c:v>13.178</c:v>
                </c:pt>
                <c:pt idx="902">
                  <c:v>13.173</c:v>
                </c:pt>
                <c:pt idx="903">
                  <c:v>13.168</c:v>
                </c:pt>
                <c:pt idx="904">
                  <c:v>13.163</c:v>
                </c:pt>
                <c:pt idx="905">
                  <c:v>13.159</c:v>
                </c:pt>
                <c:pt idx="906">
                  <c:v>13.154</c:v>
                </c:pt>
                <c:pt idx="907">
                  <c:v>13.149</c:v>
                </c:pt>
                <c:pt idx="908">
                  <c:v>13.144</c:v>
                </c:pt>
                <c:pt idx="909">
                  <c:v>13.139</c:v>
                </c:pt>
                <c:pt idx="910">
                  <c:v>13.134</c:v>
                </c:pt>
                <c:pt idx="911">
                  <c:v>13.13</c:v>
                </c:pt>
                <c:pt idx="912">
                  <c:v>13.125</c:v>
                </c:pt>
                <c:pt idx="913">
                  <c:v>13.12</c:v>
                </c:pt>
                <c:pt idx="914">
                  <c:v>13.115</c:v>
                </c:pt>
                <c:pt idx="915">
                  <c:v>13.11</c:v>
                </c:pt>
                <c:pt idx="916">
                  <c:v>13.106</c:v>
                </c:pt>
                <c:pt idx="917">
                  <c:v>13.101</c:v>
                </c:pt>
                <c:pt idx="918">
                  <c:v>13.096</c:v>
                </c:pt>
                <c:pt idx="919">
                  <c:v>13.091</c:v>
                </c:pt>
                <c:pt idx="920">
                  <c:v>13.086</c:v>
                </c:pt>
                <c:pt idx="921">
                  <c:v>13.081</c:v>
                </c:pt>
                <c:pt idx="922">
                  <c:v>13.077</c:v>
                </c:pt>
                <c:pt idx="923">
                  <c:v>13.072</c:v>
                </c:pt>
                <c:pt idx="924">
                  <c:v>13.067</c:v>
                </c:pt>
                <c:pt idx="925">
                  <c:v>13.062</c:v>
                </c:pt>
                <c:pt idx="926">
                  <c:v>13.057</c:v>
                </c:pt>
                <c:pt idx="927">
                  <c:v>13.052</c:v>
                </c:pt>
                <c:pt idx="928">
                  <c:v>13.047</c:v>
                </c:pt>
                <c:pt idx="929">
                  <c:v>13.042</c:v>
                </c:pt>
                <c:pt idx="930">
                  <c:v>13.037</c:v>
                </c:pt>
                <c:pt idx="931">
                  <c:v>13.033</c:v>
                </c:pt>
                <c:pt idx="932">
                  <c:v>13.028</c:v>
                </c:pt>
                <c:pt idx="933">
                  <c:v>13.023</c:v>
                </c:pt>
                <c:pt idx="934">
                  <c:v>13.018</c:v>
                </c:pt>
                <c:pt idx="935">
                  <c:v>13.013</c:v>
                </c:pt>
                <c:pt idx="936">
                  <c:v>13.008</c:v>
                </c:pt>
                <c:pt idx="937">
                  <c:v>13.003</c:v>
                </c:pt>
                <c:pt idx="938">
                  <c:v>12.998</c:v>
                </c:pt>
                <c:pt idx="939">
                  <c:v>12.993</c:v>
                </c:pt>
                <c:pt idx="940">
                  <c:v>12.988</c:v>
                </c:pt>
                <c:pt idx="941">
                  <c:v>12.983</c:v>
                </c:pt>
                <c:pt idx="942">
                  <c:v>12.979</c:v>
                </c:pt>
                <c:pt idx="943">
                  <c:v>12.974</c:v>
                </c:pt>
                <c:pt idx="944">
                  <c:v>12.969</c:v>
                </c:pt>
                <c:pt idx="945">
                  <c:v>12.964</c:v>
                </c:pt>
                <c:pt idx="946">
                  <c:v>12.959</c:v>
                </c:pt>
                <c:pt idx="947">
                  <c:v>12.954</c:v>
                </c:pt>
                <c:pt idx="948">
                  <c:v>12.949</c:v>
                </c:pt>
                <c:pt idx="949">
                  <c:v>12.944</c:v>
                </c:pt>
                <c:pt idx="950">
                  <c:v>12.939</c:v>
                </c:pt>
                <c:pt idx="951">
                  <c:v>12.934</c:v>
                </c:pt>
                <c:pt idx="952">
                  <c:v>12.929</c:v>
                </c:pt>
                <c:pt idx="953">
                  <c:v>12.924</c:v>
                </c:pt>
                <c:pt idx="954">
                  <c:v>12.919</c:v>
                </c:pt>
                <c:pt idx="955">
                  <c:v>12.914</c:v>
                </c:pt>
                <c:pt idx="956">
                  <c:v>12.909</c:v>
                </c:pt>
                <c:pt idx="957">
                  <c:v>12.904</c:v>
                </c:pt>
                <c:pt idx="958">
                  <c:v>12.9</c:v>
                </c:pt>
                <c:pt idx="959">
                  <c:v>12.895</c:v>
                </c:pt>
                <c:pt idx="960">
                  <c:v>12.89</c:v>
                </c:pt>
                <c:pt idx="961">
                  <c:v>12.885</c:v>
                </c:pt>
                <c:pt idx="962">
                  <c:v>12.88</c:v>
                </c:pt>
                <c:pt idx="963">
                  <c:v>12.875</c:v>
                </c:pt>
                <c:pt idx="964">
                  <c:v>12.87</c:v>
                </c:pt>
                <c:pt idx="965">
                  <c:v>12.865</c:v>
                </c:pt>
                <c:pt idx="966">
                  <c:v>12.86</c:v>
                </c:pt>
                <c:pt idx="967">
                  <c:v>12.855</c:v>
                </c:pt>
                <c:pt idx="968">
                  <c:v>12.85</c:v>
                </c:pt>
                <c:pt idx="969">
                  <c:v>12.845</c:v>
                </c:pt>
                <c:pt idx="970">
                  <c:v>12.84</c:v>
                </c:pt>
                <c:pt idx="971">
                  <c:v>12.835</c:v>
                </c:pt>
                <c:pt idx="972">
                  <c:v>12.83</c:v>
                </c:pt>
                <c:pt idx="973">
                  <c:v>12.825</c:v>
                </c:pt>
                <c:pt idx="974">
                  <c:v>12.82</c:v>
                </c:pt>
                <c:pt idx="975">
                  <c:v>12.815</c:v>
                </c:pt>
                <c:pt idx="976">
                  <c:v>12.81</c:v>
                </c:pt>
                <c:pt idx="977">
                  <c:v>12.805</c:v>
                </c:pt>
                <c:pt idx="978">
                  <c:v>12.8</c:v>
                </c:pt>
                <c:pt idx="979">
                  <c:v>12.795</c:v>
                </c:pt>
                <c:pt idx="980">
                  <c:v>12.79</c:v>
                </c:pt>
                <c:pt idx="981">
                  <c:v>12.785</c:v>
                </c:pt>
                <c:pt idx="982">
                  <c:v>12.78</c:v>
                </c:pt>
                <c:pt idx="983">
                  <c:v>12.775</c:v>
                </c:pt>
                <c:pt idx="984">
                  <c:v>12.77</c:v>
                </c:pt>
                <c:pt idx="985">
                  <c:v>12.765</c:v>
                </c:pt>
                <c:pt idx="986">
                  <c:v>12.76</c:v>
                </c:pt>
                <c:pt idx="987">
                  <c:v>12.755</c:v>
                </c:pt>
                <c:pt idx="988">
                  <c:v>12.75</c:v>
                </c:pt>
                <c:pt idx="989">
                  <c:v>12.745</c:v>
                </c:pt>
                <c:pt idx="990">
                  <c:v>12.74</c:v>
                </c:pt>
                <c:pt idx="991">
                  <c:v>12.735</c:v>
                </c:pt>
                <c:pt idx="992">
                  <c:v>12.73</c:v>
                </c:pt>
                <c:pt idx="993">
                  <c:v>12.725</c:v>
                </c:pt>
                <c:pt idx="994">
                  <c:v>12.72</c:v>
                </c:pt>
                <c:pt idx="995">
                  <c:v>12.715</c:v>
                </c:pt>
                <c:pt idx="996">
                  <c:v>12.71</c:v>
                </c:pt>
                <c:pt idx="997">
                  <c:v>12.705</c:v>
                </c:pt>
                <c:pt idx="998">
                  <c:v>12.7</c:v>
                </c:pt>
                <c:pt idx="999">
                  <c:v>12.695</c:v>
                </c:pt>
                <c:pt idx="1000">
                  <c:v>12.69</c:v>
                </c:pt>
                <c:pt idx="1001">
                  <c:v>12.685</c:v>
                </c:pt>
                <c:pt idx="1002">
                  <c:v>12.679</c:v>
                </c:pt>
                <c:pt idx="1003">
                  <c:v>12.674</c:v>
                </c:pt>
                <c:pt idx="1004">
                  <c:v>12.669</c:v>
                </c:pt>
                <c:pt idx="1005">
                  <c:v>12.664</c:v>
                </c:pt>
                <c:pt idx="1006">
                  <c:v>12.659</c:v>
                </c:pt>
                <c:pt idx="1007">
                  <c:v>12.654</c:v>
                </c:pt>
                <c:pt idx="1008">
                  <c:v>12.649</c:v>
                </c:pt>
                <c:pt idx="1009">
                  <c:v>12.644</c:v>
                </c:pt>
                <c:pt idx="1010">
                  <c:v>12.639</c:v>
                </c:pt>
                <c:pt idx="1011">
                  <c:v>12.634</c:v>
                </c:pt>
                <c:pt idx="1012">
                  <c:v>12.629</c:v>
                </c:pt>
                <c:pt idx="1013">
                  <c:v>12.624</c:v>
                </c:pt>
                <c:pt idx="1014">
                  <c:v>12.619</c:v>
                </c:pt>
                <c:pt idx="1015">
                  <c:v>12.614</c:v>
                </c:pt>
                <c:pt idx="1016">
                  <c:v>12.609</c:v>
                </c:pt>
                <c:pt idx="1017">
                  <c:v>12.604</c:v>
                </c:pt>
                <c:pt idx="1018">
                  <c:v>12.598</c:v>
                </c:pt>
                <c:pt idx="1019">
                  <c:v>12.593</c:v>
                </c:pt>
                <c:pt idx="1020">
                  <c:v>12.588</c:v>
                </c:pt>
                <c:pt idx="1021">
                  <c:v>12.583</c:v>
                </c:pt>
                <c:pt idx="1022">
                  <c:v>12.578</c:v>
                </c:pt>
                <c:pt idx="1023">
                  <c:v>12.573</c:v>
                </c:pt>
                <c:pt idx="1024">
                  <c:v>12.568</c:v>
                </c:pt>
                <c:pt idx="1025">
                  <c:v>12.563</c:v>
                </c:pt>
                <c:pt idx="1026">
                  <c:v>12.558</c:v>
                </c:pt>
                <c:pt idx="1027">
                  <c:v>12.553</c:v>
                </c:pt>
                <c:pt idx="1028">
                  <c:v>12.548</c:v>
                </c:pt>
                <c:pt idx="1029">
                  <c:v>12.542</c:v>
                </c:pt>
                <c:pt idx="1030">
                  <c:v>12.537</c:v>
                </c:pt>
                <c:pt idx="1031">
                  <c:v>12.532</c:v>
                </c:pt>
                <c:pt idx="1032">
                  <c:v>12.527</c:v>
                </c:pt>
                <c:pt idx="1033">
                  <c:v>12.522</c:v>
                </c:pt>
                <c:pt idx="1034">
                  <c:v>12.517</c:v>
                </c:pt>
                <c:pt idx="1035">
                  <c:v>12.512</c:v>
                </c:pt>
                <c:pt idx="1036">
                  <c:v>12.507</c:v>
                </c:pt>
                <c:pt idx="1037">
                  <c:v>12.502</c:v>
                </c:pt>
                <c:pt idx="1038">
                  <c:v>12.496</c:v>
                </c:pt>
                <c:pt idx="1039">
                  <c:v>12.491</c:v>
                </c:pt>
                <c:pt idx="1040">
                  <c:v>12.486</c:v>
                </c:pt>
                <c:pt idx="1041">
                  <c:v>12.481</c:v>
                </c:pt>
                <c:pt idx="1042">
                  <c:v>12.476</c:v>
                </c:pt>
                <c:pt idx="1043">
                  <c:v>12.471</c:v>
                </c:pt>
                <c:pt idx="1044">
                  <c:v>12.466</c:v>
                </c:pt>
                <c:pt idx="1045">
                  <c:v>12.461</c:v>
                </c:pt>
                <c:pt idx="1046">
                  <c:v>12.455</c:v>
                </c:pt>
                <c:pt idx="1047">
                  <c:v>12.45</c:v>
                </c:pt>
                <c:pt idx="1048">
                  <c:v>12.445</c:v>
                </c:pt>
                <c:pt idx="1049">
                  <c:v>12.44</c:v>
                </c:pt>
                <c:pt idx="1050">
                  <c:v>12.435</c:v>
                </c:pt>
                <c:pt idx="1051">
                  <c:v>12.43</c:v>
                </c:pt>
                <c:pt idx="1052">
                  <c:v>12.425</c:v>
                </c:pt>
                <c:pt idx="1053">
                  <c:v>12.419</c:v>
                </c:pt>
                <c:pt idx="1054">
                  <c:v>12.414</c:v>
                </c:pt>
                <c:pt idx="1055">
                  <c:v>12.409</c:v>
                </c:pt>
                <c:pt idx="1056">
                  <c:v>12.404</c:v>
                </c:pt>
                <c:pt idx="1057">
                  <c:v>12.399</c:v>
                </c:pt>
                <c:pt idx="1058">
                  <c:v>12.394</c:v>
                </c:pt>
                <c:pt idx="1059">
                  <c:v>12.388</c:v>
                </c:pt>
                <c:pt idx="1060">
                  <c:v>12.383</c:v>
                </c:pt>
                <c:pt idx="1061">
                  <c:v>12.378</c:v>
                </c:pt>
                <c:pt idx="1062">
                  <c:v>12.373</c:v>
                </c:pt>
                <c:pt idx="1063">
                  <c:v>12.368</c:v>
                </c:pt>
                <c:pt idx="1064">
                  <c:v>12.363</c:v>
                </c:pt>
                <c:pt idx="1065">
                  <c:v>12.357</c:v>
                </c:pt>
                <c:pt idx="1066">
                  <c:v>12.352</c:v>
                </c:pt>
                <c:pt idx="1067">
                  <c:v>12.347</c:v>
                </c:pt>
                <c:pt idx="1068">
                  <c:v>12.342</c:v>
                </c:pt>
                <c:pt idx="1069">
                  <c:v>12.337</c:v>
                </c:pt>
                <c:pt idx="1070">
                  <c:v>12.331</c:v>
                </c:pt>
                <c:pt idx="1071">
                  <c:v>12.326</c:v>
                </c:pt>
                <c:pt idx="1072">
                  <c:v>12.321</c:v>
                </c:pt>
                <c:pt idx="1073">
                  <c:v>12.316</c:v>
                </c:pt>
                <c:pt idx="1074">
                  <c:v>12.311</c:v>
                </c:pt>
                <c:pt idx="1075">
                  <c:v>12.305</c:v>
                </c:pt>
                <c:pt idx="1076">
                  <c:v>12.3</c:v>
                </c:pt>
                <c:pt idx="1077">
                  <c:v>12.295</c:v>
                </c:pt>
                <c:pt idx="1078">
                  <c:v>12.29</c:v>
                </c:pt>
                <c:pt idx="1079">
                  <c:v>12.285</c:v>
                </c:pt>
                <c:pt idx="1080">
                  <c:v>12.279</c:v>
                </c:pt>
                <c:pt idx="1081">
                  <c:v>12.274</c:v>
                </c:pt>
                <c:pt idx="1082">
                  <c:v>12.269</c:v>
                </c:pt>
                <c:pt idx="1083">
                  <c:v>12.264</c:v>
                </c:pt>
                <c:pt idx="1084">
                  <c:v>12.259</c:v>
                </c:pt>
                <c:pt idx="1085">
                  <c:v>12.253</c:v>
                </c:pt>
                <c:pt idx="1086">
                  <c:v>12.248</c:v>
                </c:pt>
                <c:pt idx="1087">
                  <c:v>12.243</c:v>
                </c:pt>
                <c:pt idx="1088">
                  <c:v>12.238</c:v>
                </c:pt>
                <c:pt idx="1089">
                  <c:v>12.232</c:v>
                </c:pt>
                <c:pt idx="1090">
                  <c:v>12.227</c:v>
                </c:pt>
                <c:pt idx="1091">
                  <c:v>12.222</c:v>
                </c:pt>
                <c:pt idx="1092">
                  <c:v>12.217</c:v>
                </c:pt>
                <c:pt idx="1093">
                  <c:v>12.211</c:v>
                </c:pt>
                <c:pt idx="1094">
                  <c:v>12.206</c:v>
                </c:pt>
                <c:pt idx="1095">
                  <c:v>12.201</c:v>
                </c:pt>
                <c:pt idx="1096">
                  <c:v>12.196</c:v>
                </c:pt>
                <c:pt idx="1097">
                  <c:v>12.19</c:v>
                </c:pt>
                <c:pt idx="1098">
                  <c:v>12.185</c:v>
                </c:pt>
                <c:pt idx="1099">
                  <c:v>12.18</c:v>
                </c:pt>
                <c:pt idx="1100">
                  <c:v>12.175</c:v>
                </c:pt>
                <c:pt idx="1101">
                  <c:v>12.169</c:v>
                </c:pt>
                <c:pt idx="1102">
                  <c:v>12.164</c:v>
                </c:pt>
                <c:pt idx="1103">
                  <c:v>12.159</c:v>
                </c:pt>
                <c:pt idx="1104">
                  <c:v>12.154</c:v>
                </c:pt>
                <c:pt idx="1105">
                  <c:v>12.148</c:v>
                </c:pt>
                <c:pt idx="1106">
                  <c:v>12.143</c:v>
                </c:pt>
                <c:pt idx="1107">
                  <c:v>12.138</c:v>
                </c:pt>
                <c:pt idx="1108">
                  <c:v>12.133</c:v>
                </c:pt>
                <c:pt idx="1109">
                  <c:v>12.127</c:v>
                </c:pt>
                <c:pt idx="1110">
                  <c:v>12.122</c:v>
                </c:pt>
                <c:pt idx="1111">
                  <c:v>12.117</c:v>
                </c:pt>
                <c:pt idx="1112">
                  <c:v>12.111</c:v>
                </c:pt>
                <c:pt idx="1113">
                  <c:v>12.106</c:v>
                </c:pt>
                <c:pt idx="1114">
                  <c:v>12.101</c:v>
                </c:pt>
                <c:pt idx="1115">
                  <c:v>12.096</c:v>
                </c:pt>
                <c:pt idx="1116">
                  <c:v>12.09</c:v>
                </c:pt>
                <c:pt idx="1117">
                  <c:v>12.085</c:v>
                </c:pt>
                <c:pt idx="1118">
                  <c:v>12.08</c:v>
                </c:pt>
                <c:pt idx="1119">
                  <c:v>12.074</c:v>
                </c:pt>
                <c:pt idx="1120">
                  <c:v>12.069</c:v>
                </c:pt>
                <c:pt idx="1121">
                  <c:v>12.064</c:v>
                </c:pt>
                <c:pt idx="1122">
                  <c:v>12.059</c:v>
                </c:pt>
                <c:pt idx="1123">
                  <c:v>12.053</c:v>
                </c:pt>
                <c:pt idx="1124">
                  <c:v>12.048</c:v>
                </c:pt>
                <c:pt idx="1125">
                  <c:v>12.043</c:v>
                </c:pt>
                <c:pt idx="1126">
                  <c:v>12.037</c:v>
                </c:pt>
                <c:pt idx="1127">
                  <c:v>12.032</c:v>
                </c:pt>
                <c:pt idx="1128">
                  <c:v>12.027</c:v>
                </c:pt>
                <c:pt idx="1129">
                  <c:v>12.021</c:v>
                </c:pt>
                <c:pt idx="1130">
                  <c:v>12.016</c:v>
                </c:pt>
                <c:pt idx="1131">
                  <c:v>12.011</c:v>
                </c:pt>
                <c:pt idx="1132">
                  <c:v>12.005</c:v>
                </c:pt>
                <c:pt idx="1133">
                  <c:v>12.0</c:v>
                </c:pt>
                <c:pt idx="1134">
                  <c:v>11.995</c:v>
                </c:pt>
                <c:pt idx="1135">
                  <c:v>11.989</c:v>
                </c:pt>
                <c:pt idx="1136">
                  <c:v>11.984</c:v>
                </c:pt>
                <c:pt idx="1137">
                  <c:v>11.979</c:v>
                </c:pt>
                <c:pt idx="1138">
                  <c:v>11.973</c:v>
                </c:pt>
                <c:pt idx="1139">
                  <c:v>11.968</c:v>
                </c:pt>
                <c:pt idx="1140">
                  <c:v>11.963</c:v>
                </c:pt>
                <c:pt idx="1141">
                  <c:v>11.957</c:v>
                </c:pt>
                <c:pt idx="1142">
                  <c:v>11.952</c:v>
                </c:pt>
                <c:pt idx="1143">
                  <c:v>11.947</c:v>
                </c:pt>
                <c:pt idx="1144">
                  <c:v>11.941</c:v>
                </c:pt>
                <c:pt idx="1145">
                  <c:v>11.936</c:v>
                </c:pt>
                <c:pt idx="1146">
                  <c:v>11.931</c:v>
                </c:pt>
                <c:pt idx="1147">
                  <c:v>11.925</c:v>
                </c:pt>
                <c:pt idx="1148">
                  <c:v>11.92</c:v>
                </c:pt>
                <c:pt idx="1149">
                  <c:v>11.915</c:v>
                </c:pt>
                <c:pt idx="1150">
                  <c:v>11.909</c:v>
                </c:pt>
                <c:pt idx="1151">
                  <c:v>11.904</c:v>
                </c:pt>
                <c:pt idx="1152">
                  <c:v>11.898</c:v>
                </c:pt>
                <c:pt idx="1153">
                  <c:v>11.893</c:v>
                </c:pt>
                <c:pt idx="1154">
                  <c:v>11.888</c:v>
                </c:pt>
                <c:pt idx="1155">
                  <c:v>11.882</c:v>
                </c:pt>
                <c:pt idx="1156">
                  <c:v>11.877</c:v>
                </c:pt>
                <c:pt idx="1157">
                  <c:v>11.872</c:v>
                </c:pt>
                <c:pt idx="1158">
                  <c:v>11.866</c:v>
                </c:pt>
                <c:pt idx="1159">
                  <c:v>11.861</c:v>
                </c:pt>
                <c:pt idx="1160">
                  <c:v>11.855</c:v>
                </c:pt>
                <c:pt idx="1161">
                  <c:v>11.85</c:v>
                </c:pt>
                <c:pt idx="1162">
                  <c:v>11.845</c:v>
                </c:pt>
                <c:pt idx="1163">
                  <c:v>11.839</c:v>
                </c:pt>
                <c:pt idx="1164">
                  <c:v>11.834</c:v>
                </c:pt>
                <c:pt idx="1165">
                  <c:v>11.828</c:v>
                </c:pt>
                <c:pt idx="1166">
                  <c:v>11.823</c:v>
                </c:pt>
                <c:pt idx="1167">
                  <c:v>11.818</c:v>
                </c:pt>
                <c:pt idx="1168">
                  <c:v>11.812</c:v>
                </c:pt>
                <c:pt idx="1169">
                  <c:v>11.807</c:v>
                </c:pt>
                <c:pt idx="1170">
                  <c:v>11.801</c:v>
                </c:pt>
                <c:pt idx="1171">
                  <c:v>11.796</c:v>
                </c:pt>
                <c:pt idx="1172">
                  <c:v>11.791</c:v>
                </c:pt>
                <c:pt idx="1173">
                  <c:v>11.785</c:v>
                </c:pt>
                <c:pt idx="1174">
                  <c:v>11.78</c:v>
                </c:pt>
                <c:pt idx="1175">
                  <c:v>11.774</c:v>
                </c:pt>
                <c:pt idx="1176">
                  <c:v>11.769</c:v>
                </c:pt>
                <c:pt idx="1177">
                  <c:v>11.764</c:v>
                </c:pt>
                <c:pt idx="1178">
                  <c:v>11.758</c:v>
                </c:pt>
                <c:pt idx="1179">
                  <c:v>11.753</c:v>
                </c:pt>
                <c:pt idx="1180">
                  <c:v>11.747</c:v>
                </c:pt>
                <c:pt idx="1181">
                  <c:v>11.742</c:v>
                </c:pt>
                <c:pt idx="1182">
                  <c:v>11.736</c:v>
                </c:pt>
                <c:pt idx="1183">
                  <c:v>11.731</c:v>
                </c:pt>
                <c:pt idx="1184">
                  <c:v>11.726</c:v>
                </c:pt>
                <c:pt idx="1185">
                  <c:v>11.72</c:v>
                </c:pt>
                <c:pt idx="1186">
                  <c:v>11.715</c:v>
                </c:pt>
                <c:pt idx="1187">
                  <c:v>11.709</c:v>
                </c:pt>
                <c:pt idx="1188">
                  <c:v>11.704</c:v>
                </c:pt>
                <c:pt idx="1189">
                  <c:v>11.698</c:v>
                </c:pt>
                <c:pt idx="1190">
                  <c:v>11.693</c:v>
                </c:pt>
                <c:pt idx="1191">
                  <c:v>11.687</c:v>
                </c:pt>
                <c:pt idx="1192">
                  <c:v>11.682</c:v>
                </c:pt>
                <c:pt idx="1193">
                  <c:v>11.677</c:v>
                </c:pt>
                <c:pt idx="1194">
                  <c:v>11.671</c:v>
                </c:pt>
                <c:pt idx="1195">
                  <c:v>11.666</c:v>
                </c:pt>
                <c:pt idx="1196">
                  <c:v>11.66</c:v>
                </c:pt>
                <c:pt idx="1197">
                  <c:v>11.655</c:v>
                </c:pt>
                <c:pt idx="1198">
                  <c:v>11.649</c:v>
                </c:pt>
                <c:pt idx="1199">
                  <c:v>11.644</c:v>
                </c:pt>
                <c:pt idx="1200">
                  <c:v>11.638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'module1_nacent.csv'!$E$2:$E$1202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'module1_nacent.csv'!$H$2:$H$1202</c:f>
              <c:numCache>
                <c:formatCode>General</c:formatCode>
                <c:ptCount val="1201"/>
                <c:pt idx="0">
                  <c:v>0.0088736</c:v>
                </c:pt>
                <c:pt idx="1">
                  <c:v>0.0090157</c:v>
                </c:pt>
                <c:pt idx="2">
                  <c:v>0.00945</c:v>
                </c:pt>
                <c:pt idx="3">
                  <c:v>0.010273</c:v>
                </c:pt>
                <c:pt idx="4">
                  <c:v>0.01157</c:v>
                </c:pt>
                <c:pt idx="5">
                  <c:v>0.013424</c:v>
                </c:pt>
                <c:pt idx="6">
                  <c:v>0.015918</c:v>
                </c:pt>
                <c:pt idx="7">
                  <c:v>0.019129</c:v>
                </c:pt>
                <c:pt idx="8">
                  <c:v>0.023132</c:v>
                </c:pt>
                <c:pt idx="9">
                  <c:v>0.028</c:v>
                </c:pt>
                <c:pt idx="10">
                  <c:v>0.033803</c:v>
                </c:pt>
                <c:pt idx="11">
                  <c:v>0.040609</c:v>
                </c:pt>
                <c:pt idx="12">
                  <c:v>0.048483</c:v>
                </c:pt>
                <c:pt idx="13">
                  <c:v>0.057487</c:v>
                </c:pt>
                <c:pt idx="14">
                  <c:v>0.067681</c:v>
                </c:pt>
                <c:pt idx="15">
                  <c:v>0.079124</c:v>
                </c:pt>
                <c:pt idx="16">
                  <c:v>0.091871</c:v>
                </c:pt>
                <c:pt idx="17">
                  <c:v>0.10598</c:v>
                </c:pt>
                <c:pt idx="18">
                  <c:v>0.12149</c:v>
                </c:pt>
                <c:pt idx="19">
                  <c:v>0.13846</c:v>
                </c:pt>
                <c:pt idx="20">
                  <c:v>0.15693</c:v>
                </c:pt>
                <c:pt idx="21">
                  <c:v>0.17695</c:v>
                </c:pt>
                <c:pt idx="22">
                  <c:v>0.19856</c:v>
                </c:pt>
                <c:pt idx="23">
                  <c:v>0.22179</c:v>
                </c:pt>
                <c:pt idx="24">
                  <c:v>0.2467</c:v>
                </c:pt>
                <c:pt idx="25">
                  <c:v>0.2733</c:v>
                </c:pt>
                <c:pt idx="26">
                  <c:v>0.30163</c:v>
                </c:pt>
                <c:pt idx="27">
                  <c:v>0.33173</c:v>
                </c:pt>
                <c:pt idx="28">
                  <c:v>0.36363</c:v>
                </c:pt>
                <c:pt idx="29">
                  <c:v>0.39735</c:v>
                </c:pt>
                <c:pt idx="30">
                  <c:v>0.43292</c:v>
                </c:pt>
                <c:pt idx="31">
                  <c:v>0.47035</c:v>
                </c:pt>
                <c:pt idx="32">
                  <c:v>0.50967</c:v>
                </c:pt>
                <c:pt idx="33">
                  <c:v>0.55089</c:v>
                </c:pt>
                <c:pt idx="34">
                  <c:v>0.59404</c:v>
                </c:pt>
                <c:pt idx="35">
                  <c:v>0.63912</c:v>
                </c:pt>
                <c:pt idx="36">
                  <c:v>0.68614</c:v>
                </c:pt>
                <c:pt idx="37">
                  <c:v>0.73513</c:v>
                </c:pt>
                <c:pt idx="38">
                  <c:v>0.78611</c:v>
                </c:pt>
                <c:pt idx="39">
                  <c:v>0.83907</c:v>
                </c:pt>
                <c:pt idx="40">
                  <c:v>0.89401</c:v>
                </c:pt>
                <c:pt idx="41">
                  <c:v>0.95094</c:v>
                </c:pt>
                <c:pt idx="42">
                  <c:v>1.0098</c:v>
                </c:pt>
                <c:pt idx="43">
                  <c:v>1.0707</c:v>
                </c:pt>
                <c:pt idx="44">
                  <c:v>1.1336</c:v>
                </c:pt>
                <c:pt idx="45">
                  <c:v>1.1985</c:v>
                </c:pt>
                <c:pt idx="46">
                  <c:v>1.2653</c:v>
                </c:pt>
                <c:pt idx="47">
                  <c:v>1.3342</c:v>
                </c:pt>
                <c:pt idx="48">
                  <c:v>1.405</c:v>
                </c:pt>
                <c:pt idx="49">
                  <c:v>1.4778</c:v>
                </c:pt>
                <c:pt idx="50">
                  <c:v>1.5525</c:v>
                </c:pt>
                <c:pt idx="51">
                  <c:v>1.6292</c:v>
                </c:pt>
                <c:pt idx="52">
                  <c:v>1.7077</c:v>
                </c:pt>
                <c:pt idx="53">
                  <c:v>1.7882</c:v>
                </c:pt>
                <c:pt idx="54">
                  <c:v>1.8706</c:v>
                </c:pt>
                <c:pt idx="55">
                  <c:v>1.9549</c:v>
                </c:pt>
                <c:pt idx="56">
                  <c:v>2.041</c:v>
                </c:pt>
                <c:pt idx="57">
                  <c:v>2.1291</c:v>
                </c:pt>
                <c:pt idx="58">
                  <c:v>2.2189</c:v>
                </c:pt>
                <c:pt idx="59">
                  <c:v>2.310599999999999</c:v>
                </c:pt>
                <c:pt idx="60">
                  <c:v>2.4041</c:v>
                </c:pt>
                <c:pt idx="61">
                  <c:v>2.4993</c:v>
                </c:pt>
                <c:pt idx="62">
                  <c:v>2.5963</c:v>
                </c:pt>
                <c:pt idx="63">
                  <c:v>2.6949</c:v>
                </c:pt>
                <c:pt idx="64">
                  <c:v>2.7953</c:v>
                </c:pt>
                <c:pt idx="65">
                  <c:v>2.8973</c:v>
                </c:pt>
                <c:pt idx="66">
                  <c:v>3.0011</c:v>
                </c:pt>
                <c:pt idx="67">
                  <c:v>3.1064</c:v>
                </c:pt>
                <c:pt idx="68">
                  <c:v>3.2134</c:v>
                </c:pt>
                <c:pt idx="69">
                  <c:v>3.3219</c:v>
                </c:pt>
                <c:pt idx="70">
                  <c:v>3.431999999999999</c:v>
                </c:pt>
                <c:pt idx="71">
                  <c:v>3.5435</c:v>
                </c:pt>
                <c:pt idx="72">
                  <c:v>3.6566</c:v>
                </c:pt>
                <c:pt idx="73">
                  <c:v>3.771</c:v>
                </c:pt>
                <c:pt idx="74">
                  <c:v>3.887</c:v>
                </c:pt>
                <c:pt idx="75">
                  <c:v>4.0043</c:v>
                </c:pt>
                <c:pt idx="76">
                  <c:v>4.122999999999979</c:v>
                </c:pt>
                <c:pt idx="77">
                  <c:v>4.2431</c:v>
                </c:pt>
                <c:pt idx="78">
                  <c:v>4.364399999999994</c:v>
                </c:pt>
                <c:pt idx="79">
                  <c:v>4.487</c:v>
                </c:pt>
                <c:pt idx="80">
                  <c:v>4.610899999999995</c:v>
                </c:pt>
                <c:pt idx="81">
                  <c:v>4.736</c:v>
                </c:pt>
                <c:pt idx="82">
                  <c:v>4.8622</c:v>
                </c:pt>
                <c:pt idx="83">
                  <c:v>4.9895</c:v>
                </c:pt>
                <c:pt idx="84">
                  <c:v>5.117999999999979</c:v>
                </c:pt>
                <c:pt idx="85">
                  <c:v>5.2476</c:v>
                </c:pt>
                <c:pt idx="86">
                  <c:v>5.3782</c:v>
                </c:pt>
                <c:pt idx="87">
                  <c:v>5.5098</c:v>
                </c:pt>
                <c:pt idx="88">
                  <c:v>5.642399999999998</c:v>
                </c:pt>
                <c:pt idx="89">
                  <c:v>5.776</c:v>
                </c:pt>
                <c:pt idx="90">
                  <c:v>5.9104</c:v>
                </c:pt>
                <c:pt idx="91">
                  <c:v>6.0458</c:v>
                </c:pt>
                <c:pt idx="92">
                  <c:v>6.181999999999999</c:v>
                </c:pt>
                <c:pt idx="93">
                  <c:v>6.3191</c:v>
                </c:pt>
                <c:pt idx="94">
                  <c:v>6.4569</c:v>
                </c:pt>
                <c:pt idx="95">
                  <c:v>6.595499999999999</c:v>
                </c:pt>
                <c:pt idx="96">
                  <c:v>6.7349</c:v>
                </c:pt>
                <c:pt idx="97">
                  <c:v>6.874899999999998</c:v>
                </c:pt>
                <c:pt idx="98">
                  <c:v>7.015700000000001</c:v>
                </c:pt>
                <c:pt idx="99">
                  <c:v>7.156999999999996</c:v>
                </c:pt>
                <c:pt idx="100">
                  <c:v>7.298900000000001</c:v>
                </c:pt>
                <c:pt idx="101">
                  <c:v>7.4414</c:v>
                </c:pt>
                <c:pt idx="102">
                  <c:v>7.5844</c:v>
                </c:pt>
                <c:pt idx="103">
                  <c:v>7.728000000000001</c:v>
                </c:pt>
                <c:pt idx="104">
                  <c:v>7.872</c:v>
                </c:pt>
                <c:pt idx="105">
                  <c:v>8.0165</c:v>
                </c:pt>
                <c:pt idx="106">
                  <c:v>8.1614</c:v>
                </c:pt>
                <c:pt idx="107">
                  <c:v>8.3067</c:v>
                </c:pt>
                <c:pt idx="108">
                  <c:v>8.4523</c:v>
                </c:pt>
                <c:pt idx="109">
                  <c:v>8.5984</c:v>
                </c:pt>
                <c:pt idx="110">
                  <c:v>8.7447</c:v>
                </c:pt>
                <c:pt idx="111">
                  <c:v>8.8914</c:v>
                </c:pt>
                <c:pt idx="112">
                  <c:v>9.038299999999997</c:v>
                </c:pt>
                <c:pt idx="113">
                  <c:v>9.1855</c:v>
                </c:pt>
                <c:pt idx="114">
                  <c:v>9.333</c:v>
                </c:pt>
                <c:pt idx="115">
                  <c:v>9.4806</c:v>
                </c:pt>
                <c:pt idx="116">
                  <c:v>9.628199999999997</c:v>
                </c:pt>
                <c:pt idx="117">
                  <c:v>9.776</c:v>
                </c:pt>
                <c:pt idx="118">
                  <c:v>9.9239</c:v>
                </c:pt>
                <c:pt idx="119">
                  <c:v>10.072</c:v>
                </c:pt>
                <c:pt idx="120">
                  <c:v>10.22</c:v>
                </c:pt>
                <c:pt idx="121">
                  <c:v>10.368</c:v>
                </c:pt>
                <c:pt idx="122">
                  <c:v>10.516</c:v>
                </c:pt>
                <c:pt idx="123">
                  <c:v>10.664</c:v>
                </c:pt>
                <c:pt idx="124">
                  <c:v>10.812</c:v>
                </c:pt>
                <c:pt idx="125">
                  <c:v>10.96</c:v>
                </c:pt>
                <c:pt idx="126">
                  <c:v>11.108</c:v>
                </c:pt>
                <c:pt idx="127">
                  <c:v>11.256</c:v>
                </c:pt>
                <c:pt idx="128">
                  <c:v>11.404</c:v>
                </c:pt>
                <c:pt idx="129">
                  <c:v>11.552</c:v>
                </c:pt>
                <c:pt idx="130">
                  <c:v>11.699</c:v>
                </c:pt>
                <c:pt idx="131">
                  <c:v>11.847</c:v>
                </c:pt>
                <c:pt idx="132">
                  <c:v>11.994</c:v>
                </c:pt>
                <c:pt idx="133">
                  <c:v>12.141</c:v>
                </c:pt>
                <c:pt idx="134">
                  <c:v>12.287</c:v>
                </c:pt>
                <c:pt idx="135">
                  <c:v>12.434</c:v>
                </c:pt>
                <c:pt idx="136">
                  <c:v>12.58</c:v>
                </c:pt>
                <c:pt idx="137">
                  <c:v>12.726</c:v>
                </c:pt>
                <c:pt idx="138">
                  <c:v>12.871</c:v>
                </c:pt>
                <c:pt idx="139">
                  <c:v>13.017</c:v>
                </c:pt>
                <c:pt idx="140">
                  <c:v>13.162</c:v>
                </c:pt>
                <c:pt idx="141">
                  <c:v>13.306</c:v>
                </c:pt>
                <c:pt idx="142">
                  <c:v>13.45</c:v>
                </c:pt>
                <c:pt idx="143">
                  <c:v>13.594</c:v>
                </c:pt>
                <c:pt idx="144">
                  <c:v>13.738</c:v>
                </c:pt>
                <c:pt idx="145">
                  <c:v>13.881</c:v>
                </c:pt>
                <c:pt idx="146">
                  <c:v>14.024</c:v>
                </c:pt>
                <c:pt idx="147">
                  <c:v>14.166</c:v>
                </c:pt>
                <c:pt idx="148">
                  <c:v>14.307</c:v>
                </c:pt>
                <c:pt idx="149">
                  <c:v>14.447</c:v>
                </c:pt>
                <c:pt idx="150">
                  <c:v>14.585</c:v>
                </c:pt>
                <c:pt idx="151">
                  <c:v>14.722</c:v>
                </c:pt>
                <c:pt idx="152">
                  <c:v>14.857</c:v>
                </c:pt>
                <c:pt idx="153">
                  <c:v>14.99</c:v>
                </c:pt>
                <c:pt idx="154">
                  <c:v>15.121</c:v>
                </c:pt>
                <c:pt idx="155">
                  <c:v>15.25</c:v>
                </c:pt>
                <c:pt idx="156">
                  <c:v>15.376</c:v>
                </c:pt>
                <c:pt idx="157">
                  <c:v>15.498</c:v>
                </c:pt>
                <c:pt idx="158">
                  <c:v>15.618</c:v>
                </c:pt>
                <c:pt idx="159">
                  <c:v>15.734</c:v>
                </c:pt>
                <c:pt idx="160">
                  <c:v>15.848</c:v>
                </c:pt>
                <c:pt idx="161">
                  <c:v>15.959</c:v>
                </c:pt>
                <c:pt idx="162">
                  <c:v>16.067</c:v>
                </c:pt>
                <c:pt idx="163">
                  <c:v>16.173</c:v>
                </c:pt>
                <c:pt idx="164">
                  <c:v>16.276</c:v>
                </c:pt>
                <c:pt idx="165">
                  <c:v>16.376</c:v>
                </c:pt>
                <c:pt idx="166">
                  <c:v>16.473</c:v>
                </c:pt>
                <c:pt idx="167">
                  <c:v>16.568</c:v>
                </c:pt>
                <c:pt idx="168">
                  <c:v>16.661</c:v>
                </c:pt>
                <c:pt idx="169">
                  <c:v>16.752</c:v>
                </c:pt>
                <c:pt idx="170">
                  <c:v>16.842</c:v>
                </c:pt>
                <c:pt idx="171">
                  <c:v>16.929</c:v>
                </c:pt>
                <c:pt idx="172">
                  <c:v>17.014</c:v>
                </c:pt>
                <c:pt idx="173">
                  <c:v>17.098</c:v>
                </c:pt>
                <c:pt idx="174">
                  <c:v>17.18</c:v>
                </c:pt>
                <c:pt idx="175">
                  <c:v>17.261</c:v>
                </c:pt>
                <c:pt idx="176">
                  <c:v>17.34</c:v>
                </c:pt>
                <c:pt idx="177">
                  <c:v>17.418</c:v>
                </c:pt>
                <c:pt idx="178">
                  <c:v>17.494</c:v>
                </c:pt>
                <c:pt idx="179">
                  <c:v>17.569</c:v>
                </c:pt>
                <c:pt idx="180">
                  <c:v>17.643</c:v>
                </c:pt>
                <c:pt idx="181">
                  <c:v>17.714</c:v>
                </c:pt>
                <c:pt idx="182">
                  <c:v>17.785</c:v>
                </c:pt>
                <c:pt idx="183">
                  <c:v>17.854</c:v>
                </c:pt>
                <c:pt idx="184">
                  <c:v>17.922</c:v>
                </c:pt>
                <c:pt idx="185">
                  <c:v>17.988</c:v>
                </c:pt>
                <c:pt idx="186">
                  <c:v>18.053</c:v>
                </c:pt>
                <c:pt idx="187">
                  <c:v>18.117</c:v>
                </c:pt>
                <c:pt idx="188">
                  <c:v>18.179</c:v>
                </c:pt>
                <c:pt idx="189">
                  <c:v>18.242</c:v>
                </c:pt>
                <c:pt idx="190">
                  <c:v>18.304</c:v>
                </c:pt>
                <c:pt idx="191">
                  <c:v>18.365</c:v>
                </c:pt>
                <c:pt idx="192">
                  <c:v>18.425</c:v>
                </c:pt>
                <c:pt idx="193">
                  <c:v>18.483</c:v>
                </c:pt>
                <c:pt idx="194">
                  <c:v>18.541</c:v>
                </c:pt>
                <c:pt idx="195">
                  <c:v>18.598</c:v>
                </c:pt>
                <c:pt idx="196">
                  <c:v>18.653</c:v>
                </c:pt>
                <c:pt idx="197">
                  <c:v>18.707</c:v>
                </c:pt>
                <c:pt idx="198">
                  <c:v>18.76</c:v>
                </c:pt>
                <c:pt idx="199">
                  <c:v>18.811</c:v>
                </c:pt>
                <c:pt idx="200">
                  <c:v>18.861</c:v>
                </c:pt>
                <c:pt idx="201">
                  <c:v>18.91</c:v>
                </c:pt>
                <c:pt idx="202">
                  <c:v>18.957</c:v>
                </c:pt>
                <c:pt idx="203">
                  <c:v>19.003</c:v>
                </c:pt>
                <c:pt idx="204">
                  <c:v>19.05</c:v>
                </c:pt>
                <c:pt idx="205">
                  <c:v>19.096</c:v>
                </c:pt>
                <c:pt idx="206">
                  <c:v>19.142</c:v>
                </c:pt>
                <c:pt idx="207">
                  <c:v>19.186</c:v>
                </c:pt>
                <c:pt idx="208">
                  <c:v>19.23</c:v>
                </c:pt>
                <c:pt idx="209">
                  <c:v>19.273</c:v>
                </c:pt>
                <c:pt idx="210">
                  <c:v>19.315</c:v>
                </c:pt>
                <c:pt idx="211">
                  <c:v>19.356</c:v>
                </c:pt>
                <c:pt idx="212">
                  <c:v>19.397</c:v>
                </c:pt>
                <c:pt idx="213">
                  <c:v>19.437</c:v>
                </c:pt>
                <c:pt idx="214">
                  <c:v>19.475</c:v>
                </c:pt>
                <c:pt idx="215">
                  <c:v>19.514</c:v>
                </c:pt>
                <c:pt idx="216">
                  <c:v>19.551</c:v>
                </c:pt>
                <c:pt idx="217">
                  <c:v>19.588</c:v>
                </c:pt>
                <c:pt idx="218">
                  <c:v>19.624</c:v>
                </c:pt>
                <c:pt idx="219">
                  <c:v>19.66</c:v>
                </c:pt>
                <c:pt idx="220">
                  <c:v>19.695</c:v>
                </c:pt>
                <c:pt idx="221">
                  <c:v>19.729</c:v>
                </c:pt>
                <c:pt idx="222">
                  <c:v>19.763</c:v>
                </c:pt>
                <c:pt idx="223">
                  <c:v>19.796</c:v>
                </c:pt>
                <c:pt idx="224">
                  <c:v>19.829</c:v>
                </c:pt>
                <c:pt idx="225">
                  <c:v>19.861</c:v>
                </c:pt>
                <c:pt idx="226">
                  <c:v>19.892</c:v>
                </c:pt>
                <c:pt idx="227">
                  <c:v>19.923</c:v>
                </c:pt>
                <c:pt idx="228">
                  <c:v>19.954</c:v>
                </c:pt>
                <c:pt idx="229">
                  <c:v>19.984</c:v>
                </c:pt>
                <c:pt idx="230">
                  <c:v>20.014</c:v>
                </c:pt>
                <c:pt idx="231">
                  <c:v>20.043</c:v>
                </c:pt>
                <c:pt idx="232">
                  <c:v>20.071</c:v>
                </c:pt>
                <c:pt idx="233">
                  <c:v>20.1</c:v>
                </c:pt>
                <c:pt idx="234">
                  <c:v>20.128</c:v>
                </c:pt>
                <c:pt idx="235">
                  <c:v>20.155</c:v>
                </c:pt>
                <c:pt idx="236">
                  <c:v>20.183</c:v>
                </c:pt>
                <c:pt idx="237">
                  <c:v>20.21</c:v>
                </c:pt>
                <c:pt idx="238">
                  <c:v>20.236</c:v>
                </c:pt>
                <c:pt idx="239">
                  <c:v>20.262</c:v>
                </c:pt>
                <c:pt idx="240">
                  <c:v>20.288</c:v>
                </c:pt>
                <c:pt idx="241">
                  <c:v>20.314</c:v>
                </c:pt>
                <c:pt idx="242">
                  <c:v>20.34</c:v>
                </c:pt>
                <c:pt idx="243">
                  <c:v>20.365</c:v>
                </c:pt>
                <c:pt idx="244">
                  <c:v>20.39</c:v>
                </c:pt>
                <c:pt idx="245">
                  <c:v>20.415</c:v>
                </c:pt>
                <c:pt idx="246">
                  <c:v>20.439</c:v>
                </c:pt>
                <c:pt idx="247">
                  <c:v>20.463</c:v>
                </c:pt>
                <c:pt idx="248">
                  <c:v>20.486</c:v>
                </c:pt>
                <c:pt idx="249">
                  <c:v>20.51</c:v>
                </c:pt>
                <c:pt idx="250">
                  <c:v>20.533</c:v>
                </c:pt>
                <c:pt idx="251">
                  <c:v>20.556</c:v>
                </c:pt>
                <c:pt idx="252">
                  <c:v>20.579</c:v>
                </c:pt>
                <c:pt idx="253">
                  <c:v>20.602</c:v>
                </c:pt>
                <c:pt idx="254">
                  <c:v>20.625</c:v>
                </c:pt>
                <c:pt idx="255">
                  <c:v>20.647</c:v>
                </c:pt>
                <c:pt idx="256">
                  <c:v>20.669</c:v>
                </c:pt>
                <c:pt idx="257">
                  <c:v>20.691</c:v>
                </c:pt>
                <c:pt idx="258">
                  <c:v>20.714</c:v>
                </c:pt>
                <c:pt idx="259">
                  <c:v>20.735</c:v>
                </c:pt>
                <c:pt idx="260">
                  <c:v>20.756</c:v>
                </c:pt>
                <c:pt idx="261">
                  <c:v>20.778</c:v>
                </c:pt>
                <c:pt idx="262">
                  <c:v>20.799</c:v>
                </c:pt>
                <c:pt idx="263">
                  <c:v>20.82</c:v>
                </c:pt>
                <c:pt idx="264">
                  <c:v>20.84</c:v>
                </c:pt>
                <c:pt idx="265">
                  <c:v>20.861</c:v>
                </c:pt>
                <c:pt idx="266">
                  <c:v>20.881</c:v>
                </c:pt>
                <c:pt idx="267">
                  <c:v>20.902</c:v>
                </c:pt>
                <c:pt idx="268">
                  <c:v>20.922</c:v>
                </c:pt>
                <c:pt idx="269">
                  <c:v>20.942</c:v>
                </c:pt>
                <c:pt idx="270">
                  <c:v>20.962</c:v>
                </c:pt>
                <c:pt idx="271">
                  <c:v>20.982</c:v>
                </c:pt>
                <c:pt idx="272">
                  <c:v>21.001</c:v>
                </c:pt>
                <c:pt idx="273">
                  <c:v>21.02</c:v>
                </c:pt>
                <c:pt idx="274">
                  <c:v>21.039</c:v>
                </c:pt>
                <c:pt idx="275">
                  <c:v>21.057</c:v>
                </c:pt>
                <c:pt idx="276">
                  <c:v>21.075</c:v>
                </c:pt>
                <c:pt idx="277">
                  <c:v>21.093</c:v>
                </c:pt>
                <c:pt idx="278">
                  <c:v>21.11</c:v>
                </c:pt>
                <c:pt idx="279">
                  <c:v>21.127</c:v>
                </c:pt>
                <c:pt idx="280">
                  <c:v>21.144</c:v>
                </c:pt>
                <c:pt idx="281">
                  <c:v>21.161</c:v>
                </c:pt>
                <c:pt idx="282">
                  <c:v>21.177</c:v>
                </c:pt>
                <c:pt idx="283">
                  <c:v>21.194</c:v>
                </c:pt>
                <c:pt idx="284">
                  <c:v>21.209</c:v>
                </c:pt>
                <c:pt idx="285">
                  <c:v>21.225</c:v>
                </c:pt>
                <c:pt idx="286">
                  <c:v>21.24</c:v>
                </c:pt>
                <c:pt idx="287">
                  <c:v>21.255</c:v>
                </c:pt>
                <c:pt idx="288">
                  <c:v>21.269</c:v>
                </c:pt>
                <c:pt idx="289">
                  <c:v>21.284</c:v>
                </c:pt>
                <c:pt idx="290">
                  <c:v>21.297</c:v>
                </c:pt>
                <c:pt idx="291">
                  <c:v>21.311</c:v>
                </c:pt>
                <c:pt idx="292">
                  <c:v>21.324</c:v>
                </c:pt>
                <c:pt idx="293">
                  <c:v>21.336</c:v>
                </c:pt>
                <c:pt idx="294">
                  <c:v>21.349</c:v>
                </c:pt>
                <c:pt idx="295">
                  <c:v>21.36</c:v>
                </c:pt>
                <c:pt idx="296">
                  <c:v>21.372</c:v>
                </c:pt>
                <c:pt idx="297">
                  <c:v>21.382</c:v>
                </c:pt>
                <c:pt idx="298">
                  <c:v>21.393</c:v>
                </c:pt>
                <c:pt idx="299">
                  <c:v>21.402</c:v>
                </c:pt>
                <c:pt idx="300">
                  <c:v>21.412</c:v>
                </c:pt>
                <c:pt idx="301">
                  <c:v>21.421</c:v>
                </c:pt>
                <c:pt idx="302">
                  <c:v>21.429</c:v>
                </c:pt>
                <c:pt idx="303">
                  <c:v>21.436</c:v>
                </c:pt>
                <c:pt idx="304">
                  <c:v>21.444</c:v>
                </c:pt>
                <c:pt idx="305">
                  <c:v>21.45</c:v>
                </c:pt>
                <c:pt idx="306">
                  <c:v>21.456</c:v>
                </c:pt>
                <c:pt idx="307">
                  <c:v>21.461</c:v>
                </c:pt>
                <c:pt idx="308">
                  <c:v>21.466</c:v>
                </c:pt>
                <c:pt idx="309">
                  <c:v>21.469</c:v>
                </c:pt>
                <c:pt idx="310">
                  <c:v>21.471</c:v>
                </c:pt>
                <c:pt idx="311">
                  <c:v>21.473</c:v>
                </c:pt>
                <c:pt idx="312">
                  <c:v>21.474</c:v>
                </c:pt>
                <c:pt idx="313">
                  <c:v>21.474</c:v>
                </c:pt>
                <c:pt idx="314">
                  <c:v>21.473</c:v>
                </c:pt>
                <c:pt idx="315">
                  <c:v>21.471</c:v>
                </c:pt>
                <c:pt idx="316">
                  <c:v>21.468</c:v>
                </c:pt>
                <c:pt idx="317">
                  <c:v>21.464</c:v>
                </c:pt>
                <c:pt idx="318">
                  <c:v>21.459</c:v>
                </c:pt>
                <c:pt idx="319">
                  <c:v>21.453</c:v>
                </c:pt>
                <c:pt idx="320">
                  <c:v>21.446</c:v>
                </c:pt>
                <c:pt idx="321">
                  <c:v>21.439</c:v>
                </c:pt>
                <c:pt idx="322">
                  <c:v>21.429</c:v>
                </c:pt>
                <c:pt idx="323">
                  <c:v>21.419</c:v>
                </c:pt>
                <c:pt idx="324">
                  <c:v>21.408</c:v>
                </c:pt>
                <c:pt idx="325">
                  <c:v>21.395</c:v>
                </c:pt>
                <c:pt idx="326">
                  <c:v>21.381</c:v>
                </c:pt>
                <c:pt idx="327">
                  <c:v>21.366</c:v>
                </c:pt>
                <c:pt idx="328">
                  <c:v>21.35</c:v>
                </c:pt>
                <c:pt idx="329">
                  <c:v>21.332</c:v>
                </c:pt>
                <c:pt idx="330">
                  <c:v>21.313</c:v>
                </c:pt>
                <c:pt idx="331">
                  <c:v>21.293</c:v>
                </c:pt>
                <c:pt idx="332">
                  <c:v>21.271</c:v>
                </c:pt>
                <c:pt idx="333">
                  <c:v>21.247</c:v>
                </c:pt>
                <c:pt idx="334">
                  <c:v>21.222</c:v>
                </c:pt>
                <c:pt idx="335">
                  <c:v>21.196</c:v>
                </c:pt>
                <c:pt idx="336">
                  <c:v>21.168</c:v>
                </c:pt>
                <c:pt idx="337">
                  <c:v>21.138</c:v>
                </c:pt>
                <c:pt idx="338">
                  <c:v>21.107</c:v>
                </c:pt>
                <c:pt idx="339">
                  <c:v>21.074</c:v>
                </c:pt>
                <c:pt idx="340">
                  <c:v>21.039</c:v>
                </c:pt>
                <c:pt idx="341">
                  <c:v>21.002</c:v>
                </c:pt>
                <c:pt idx="342">
                  <c:v>20.964</c:v>
                </c:pt>
                <c:pt idx="343">
                  <c:v>20.924</c:v>
                </c:pt>
                <c:pt idx="344">
                  <c:v>20.881</c:v>
                </c:pt>
                <c:pt idx="345">
                  <c:v>20.837</c:v>
                </c:pt>
                <c:pt idx="346">
                  <c:v>20.797</c:v>
                </c:pt>
                <c:pt idx="347">
                  <c:v>20.758</c:v>
                </c:pt>
                <c:pt idx="348">
                  <c:v>20.719</c:v>
                </c:pt>
                <c:pt idx="349">
                  <c:v>20.678</c:v>
                </c:pt>
                <c:pt idx="350">
                  <c:v>20.636</c:v>
                </c:pt>
                <c:pt idx="351">
                  <c:v>20.593</c:v>
                </c:pt>
                <c:pt idx="352">
                  <c:v>20.549</c:v>
                </c:pt>
                <c:pt idx="353">
                  <c:v>20.503</c:v>
                </c:pt>
                <c:pt idx="354">
                  <c:v>20.457</c:v>
                </c:pt>
                <c:pt idx="355">
                  <c:v>20.409</c:v>
                </c:pt>
                <c:pt idx="356">
                  <c:v>20.36</c:v>
                </c:pt>
                <c:pt idx="357">
                  <c:v>20.311</c:v>
                </c:pt>
                <c:pt idx="358">
                  <c:v>20.26</c:v>
                </c:pt>
                <c:pt idx="359">
                  <c:v>20.208</c:v>
                </c:pt>
                <c:pt idx="360">
                  <c:v>20.154</c:v>
                </c:pt>
                <c:pt idx="361">
                  <c:v>20.1</c:v>
                </c:pt>
                <c:pt idx="362">
                  <c:v>20.044</c:v>
                </c:pt>
                <c:pt idx="363">
                  <c:v>19.988</c:v>
                </c:pt>
                <c:pt idx="364">
                  <c:v>19.93</c:v>
                </c:pt>
                <c:pt idx="365">
                  <c:v>19.871</c:v>
                </c:pt>
                <c:pt idx="366">
                  <c:v>19.811</c:v>
                </c:pt>
                <c:pt idx="367">
                  <c:v>19.749</c:v>
                </c:pt>
                <c:pt idx="368">
                  <c:v>19.687</c:v>
                </c:pt>
                <c:pt idx="369">
                  <c:v>19.625</c:v>
                </c:pt>
                <c:pt idx="370">
                  <c:v>19.564</c:v>
                </c:pt>
                <c:pt idx="371">
                  <c:v>19.501</c:v>
                </c:pt>
                <c:pt idx="372">
                  <c:v>19.438</c:v>
                </c:pt>
                <c:pt idx="373">
                  <c:v>19.374</c:v>
                </c:pt>
                <c:pt idx="374">
                  <c:v>19.31</c:v>
                </c:pt>
                <c:pt idx="375">
                  <c:v>19.244</c:v>
                </c:pt>
                <c:pt idx="376">
                  <c:v>19.179</c:v>
                </c:pt>
                <c:pt idx="377">
                  <c:v>19.112</c:v>
                </c:pt>
                <c:pt idx="378">
                  <c:v>19.045</c:v>
                </c:pt>
                <c:pt idx="379">
                  <c:v>18.978</c:v>
                </c:pt>
                <c:pt idx="380">
                  <c:v>18.909</c:v>
                </c:pt>
                <c:pt idx="381">
                  <c:v>18.841</c:v>
                </c:pt>
                <c:pt idx="382">
                  <c:v>18.772</c:v>
                </c:pt>
                <c:pt idx="383">
                  <c:v>18.702</c:v>
                </c:pt>
                <c:pt idx="384">
                  <c:v>18.632</c:v>
                </c:pt>
                <c:pt idx="385">
                  <c:v>18.561</c:v>
                </c:pt>
                <c:pt idx="386">
                  <c:v>18.49</c:v>
                </c:pt>
                <c:pt idx="387">
                  <c:v>18.418</c:v>
                </c:pt>
                <c:pt idx="388">
                  <c:v>18.346</c:v>
                </c:pt>
                <c:pt idx="389">
                  <c:v>18.274</c:v>
                </c:pt>
                <c:pt idx="390">
                  <c:v>18.201</c:v>
                </c:pt>
                <c:pt idx="391">
                  <c:v>18.127</c:v>
                </c:pt>
                <c:pt idx="392">
                  <c:v>18.054</c:v>
                </c:pt>
                <c:pt idx="393">
                  <c:v>17.98</c:v>
                </c:pt>
                <c:pt idx="394">
                  <c:v>17.905</c:v>
                </c:pt>
                <c:pt idx="395">
                  <c:v>17.831</c:v>
                </c:pt>
                <c:pt idx="396">
                  <c:v>17.756</c:v>
                </c:pt>
                <c:pt idx="397">
                  <c:v>17.68</c:v>
                </c:pt>
                <c:pt idx="398">
                  <c:v>17.605</c:v>
                </c:pt>
                <c:pt idx="399">
                  <c:v>17.529</c:v>
                </c:pt>
                <c:pt idx="400">
                  <c:v>17.453</c:v>
                </c:pt>
                <c:pt idx="401">
                  <c:v>17.377</c:v>
                </c:pt>
                <c:pt idx="402">
                  <c:v>17.3</c:v>
                </c:pt>
                <c:pt idx="403">
                  <c:v>17.223</c:v>
                </c:pt>
                <c:pt idx="404">
                  <c:v>17.147</c:v>
                </c:pt>
                <c:pt idx="405">
                  <c:v>17.07</c:v>
                </c:pt>
                <c:pt idx="406">
                  <c:v>16.992</c:v>
                </c:pt>
                <c:pt idx="407">
                  <c:v>16.914</c:v>
                </c:pt>
                <c:pt idx="408">
                  <c:v>16.835</c:v>
                </c:pt>
                <c:pt idx="409">
                  <c:v>16.756</c:v>
                </c:pt>
                <c:pt idx="410">
                  <c:v>16.677</c:v>
                </c:pt>
                <c:pt idx="411">
                  <c:v>16.597</c:v>
                </c:pt>
                <c:pt idx="412">
                  <c:v>16.517</c:v>
                </c:pt>
                <c:pt idx="413">
                  <c:v>16.437</c:v>
                </c:pt>
                <c:pt idx="414">
                  <c:v>16.357</c:v>
                </c:pt>
                <c:pt idx="415">
                  <c:v>16.276</c:v>
                </c:pt>
                <c:pt idx="416">
                  <c:v>16.195</c:v>
                </c:pt>
                <c:pt idx="417">
                  <c:v>16.114</c:v>
                </c:pt>
                <c:pt idx="418">
                  <c:v>16.033</c:v>
                </c:pt>
                <c:pt idx="419">
                  <c:v>15.951</c:v>
                </c:pt>
                <c:pt idx="420">
                  <c:v>15.869</c:v>
                </c:pt>
                <c:pt idx="421">
                  <c:v>15.787</c:v>
                </c:pt>
                <c:pt idx="422">
                  <c:v>15.705</c:v>
                </c:pt>
                <c:pt idx="423">
                  <c:v>15.623</c:v>
                </c:pt>
                <c:pt idx="424">
                  <c:v>15.541</c:v>
                </c:pt>
                <c:pt idx="425">
                  <c:v>15.458</c:v>
                </c:pt>
                <c:pt idx="426">
                  <c:v>15.374</c:v>
                </c:pt>
                <c:pt idx="427">
                  <c:v>15.29</c:v>
                </c:pt>
                <c:pt idx="428">
                  <c:v>15.206</c:v>
                </c:pt>
                <c:pt idx="429">
                  <c:v>15.122</c:v>
                </c:pt>
                <c:pt idx="430">
                  <c:v>15.037</c:v>
                </c:pt>
                <c:pt idx="431">
                  <c:v>14.952</c:v>
                </c:pt>
                <c:pt idx="432">
                  <c:v>14.867</c:v>
                </c:pt>
                <c:pt idx="433">
                  <c:v>14.782</c:v>
                </c:pt>
                <c:pt idx="434">
                  <c:v>14.696</c:v>
                </c:pt>
                <c:pt idx="435">
                  <c:v>14.61</c:v>
                </c:pt>
                <c:pt idx="436">
                  <c:v>14.524</c:v>
                </c:pt>
                <c:pt idx="437">
                  <c:v>14.438</c:v>
                </c:pt>
                <c:pt idx="438">
                  <c:v>14.351</c:v>
                </c:pt>
                <c:pt idx="439">
                  <c:v>14.264</c:v>
                </c:pt>
                <c:pt idx="440">
                  <c:v>14.177</c:v>
                </c:pt>
                <c:pt idx="441">
                  <c:v>14.09</c:v>
                </c:pt>
                <c:pt idx="442">
                  <c:v>14.002</c:v>
                </c:pt>
                <c:pt idx="443">
                  <c:v>13.914</c:v>
                </c:pt>
                <c:pt idx="444">
                  <c:v>13.829</c:v>
                </c:pt>
                <c:pt idx="445">
                  <c:v>13.744</c:v>
                </c:pt>
                <c:pt idx="446">
                  <c:v>13.659</c:v>
                </c:pt>
                <c:pt idx="447">
                  <c:v>13.575</c:v>
                </c:pt>
                <c:pt idx="448">
                  <c:v>13.491</c:v>
                </c:pt>
                <c:pt idx="449">
                  <c:v>13.408</c:v>
                </c:pt>
                <c:pt idx="450">
                  <c:v>13.325</c:v>
                </c:pt>
                <c:pt idx="451">
                  <c:v>13.244</c:v>
                </c:pt>
                <c:pt idx="452">
                  <c:v>13.162</c:v>
                </c:pt>
                <c:pt idx="453">
                  <c:v>13.082</c:v>
                </c:pt>
                <c:pt idx="454">
                  <c:v>13.002</c:v>
                </c:pt>
                <c:pt idx="455">
                  <c:v>12.923</c:v>
                </c:pt>
                <c:pt idx="456">
                  <c:v>12.844</c:v>
                </c:pt>
                <c:pt idx="457">
                  <c:v>12.767</c:v>
                </c:pt>
                <c:pt idx="458">
                  <c:v>12.692</c:v>
                </c:pt>
                <c:pt idx="459">
                  <c:v>12.618</c:v>
                </c:pt>
                <c:pt idx="460">
                  <c:v>12.546</c:v>
                </c:pt>
                <c:pt idx="461">
                  <c:v>12.475</c:v>
                </c:pt>
                <c:pt idx="462">
                  <c:v>12.406</c:v>
                </c:pt>
                <c:pt idx="463">
                  <c:v>12.338</c:v>
                </c:pt>
                <c:pt idx="464">
                  <c:v>12.272</c:v>
                </c:pt>
                <c:pt idx="465">
                  <c:v>12.208</c:v>
                </c:pt>
                <c:pt idx="466">
                  <c:v>12.145</c:v>
                </c:pt>
                <c:pt idx="467">
                  <c:v>12.084</c:v>
                </c:pt>
                <c:pt idx="468">
                  <c:v>12.025</c:v>
                </c:pt>
                <c:pt idx="469">
                  <c:v>11.968</c:v>
                </c:pt>
                <c:pt idx="470">
                  <c:v>11.913</c:v>
                </c:pt>
                <c:pt idx="471">
                  <c:v>11.859</c:v>
                </c:pt>
                <c:pt idx="472">
                  <c:v>11.805</c:v>
                </c:pt>
                <c:pt idx="473">
                  <c:v>11.752</c:v>
                </c:pt>
                <c:pt idx="474">
                  <c:v>11.701</c:v>
                </c:pt>
                <c:pt idx="475">
                  <c:v>11.651</c:v>
                </c:pt>
                <c:pt idx="476">
                  <c:v>11.603</c:v>
                </c:pt>
                <c:pt idx="477">
                  <c:v>11.556</c:v>
                </c:pt>
                <c:pt idx="478">
                  <c:v>11.511</c:v>
                </c:pt>
                <c:pt idx="479">
                  <c:v>11.467</c:v>
                </c:pt>
                <c:pt idx="480">
                  <c:v>11.425</c:v>
                </c:pt>
                <c:pt idx="481">
                  <c:v>11.384</c:v>
                </c:pt>
                <c:pt idx="482">
                  <c:v>11.344</c:v>
                </c:pt>
                <c:pt idx="483">
                  <c:v>11.306</c:v>
                </c:pt>
                <c:pt idx="484">
                  <c:v>11.267</c:v>
                </c:pt>
                <c:pt idx="485">
                  <c:v>11.23</c:v>
                </c:pt>
                <c:pt idx="486">
                  <c:v>11.193</c:v>
                </c:pt>
                <c:pt idx="487">
                  <c:v>11.158</c:v>
                </c:pt>
                <c:pt idx="488">
                  <c:v>11.124</c:v>
                </c:pt>
                <c:pt idx="489">
                  <c:v>11.09</c:v>
                </c:pt>
                <c:pt idx="490">
                  <c:v>11.058</c:v>
                </c:pt>
                <c:pt idx="491">
                  <c:v>11.028</c:v>
                </c:pt>
                <c:pt idx="492">
                  <c:v>10.998</c:v>
                </c:pt>
                <c:pt idx="493">
                  <c:v>10.969</c:v>
                </c:pt>
                <c:pt idx="494">
                  <c:v>10.942</c:v>
                </c:pt>
                <c:pt idx="495">
                  <c:v>10.915</c:v>
                </c:pt>
                <c:pt idx="496">
                  <c:v>10.888</c:v>
                </c:pt>
                <c:pt idx="497">
                  <c:v>10.862</c:v>
                </c:pt>
                <c:pt idx="498">
                  <c:v>10.836</c:v>
                </c:pt>
                <c:pt idx="499">
                  <c:v>10.811</c:v>
                </c:pt>
                <c:pt idx="500">
                  <c:v>10.786</c:v>
                </c:pt>
                <c:pt idx="501">
                  <c:v>10.763</c:v>
                </c:pt>
                <c:pt idx="502">
                  <c:v>10.74</c:v>
                </c:pt>
                <c:pt idx="503">
                  <c:v>10.718</c:v>
                </c:pt>
                <c:pt idx="504">
                  <c:v>10.697</c:v>
                </c:pt>
                <c:pt idx="505">
                  <c:v>10.677</c:v>
                </c:pt>
                <c:pt idx="506">
                  <c:v>10.657</c:v>
                </c:pt>
                <c:pt idx="507">
                  <c:v>10.638</c:v>
                </c:pt>
                <c:pt idx="508">
                  <c:v>10.619</c:v>
                </c:pt>
                <c:pt idx="509">
                  <c:v>10.6</c:v>
                </c:pt>
                <c:pt idx="510">
                  <c:v>10.582</c:v>
                </c:pt>
                <c:pt idx="511">
                  <c:v>10.564</c:v>
                </c:pt>
                <c:pt idx="512">
                  <c:v>10.547</c:v>
                </c:pt>
                <c:pt idx="513">
                  <c:v>10.53</c:v>
                </c:pt>
                <c:pt idx="514">
                  <c:v>10.514</c:v>
                </c:pt>
                <c:pt idx="515">
                  <c:v>10.498</c:v>
                </c:pt>
                <c:pt idx="516">
                  <c:v>10.482</c:v>
                </c:pt>
                <c:pt idx="517">
                  <c:v>10.468</c:v>
                </c:pt>
                <c:pt idx="518">
                  <c:v>10.454</c:v>
                </c:pt>
                <c:pt idx="519">
                  <c:v>10.44</c:v>
                </c:pt>
                <c:pt idx="520">
                  <c:v>10.427</c:v>
                </c:pt>
                <c:pt idx="521">
                  <c:v>10.414</c:v>
                </c:pt>
                <c:pt idx="522">
                  <c:v>10.401</c:v>
                </c:pt>
                <c:pt idx="523">
                  <c:v>10.388</c:v>
                </c:pt>
                <c:pt idx="524">
                  <c:v>10.376</c:v>
                </c:pt>
                <c:pt idx="525">
                  <c:v>10.364</c:v>
                </c:pt>
                <c:pt idx="526">
                  <c:v>10.353</c:v>
                </c:pt>
                <c:pt idx="527">
                  <c:v>10.342</c:v>
                </c:pt>
                <c:pt idx="528">
                  <c:v>10.331</c:v>
                </c:pt>
                <c:pt idx="529">
                  <c:v>10.32</c:v>
                </c:pt>
                <c:pt idx="530">
                  <c:v>10.31</c:v>
                </c:pt>
                <c:pt idx="531">
                  <c:v>10.3</c:v>
                </c:pt>
                <c:pt idx="532">
                  <c:v>10.29</c:v>
                </c:pt>
                <c:pt idx="533">
                  <c:v>10.28</c:v>
                </c:pt>
                <c:pt idx="534">
                  <c:v>10.271</c:v>
                </c:pt>
                <c:pt idx="535">
                  <c:v>10.262</c:v>
                </c:pt>
                <c:pt idx="536">
                  <c:v>10.253</c:v>
                </c:pt>
                <c:pt idx="537">
                  <c:v>10.244</c:v>
                </c:pt>
                <c:pt idx="538">
                  <c:v>10.236</c:v>
                </c:pt>
                <c:pt idx="539">
                  <c:v>10.228</c:v>
                </c:pt>
                <c:pt idx="540">
                  <c:v>10.22</c:v>
                </c:pt>
                <c:pt idx="541">
                  <c:v>10.213</c:v>
                </c:pt>
                <c:pt idx="542">
                  <c:v>10.205</c:v>
                </c:pt>
                <c:pt idx="543">
                  <c:v>10.198</c:v>
                </c:pt>
                <c:pt idx="544">
                  <c:v>10.191</c:v>
                </c:pt>
                <c:pt idx="545">
                  <c:v>10.184</c:v>
                </c:pt>
                <c:pt idx="546">
                  <c:v>10.177</c:v>
                </c:pt>
                <c:pt idx="547">
                  <c:v>10.17</c:v>
                </c:pt>
                <c:pt idx="548">
                  <c:v>10.164</c:v>
                </c:pt>
                <c:pt idx="549">
                  <c:v>10.158</c:v>
                </c:pt>
                <c:pt idx="550">
                  <c:v>10.152</c:v>
                </c:pt>
                <c:pt idx="551">
                  <c:v>10.146</c:v>
                </c:pt>
                <c:pt idx="552">
                  <c:v>10.14</c:v>
                </c:pt>
                <c:pt idx="553">
                  <c:v>10.135</c:v>
                </c:pt>
                <c:pt idx="554">
                  <c:v>10.129</c:v>
                </c:pt>
                <c:pt idx="555">
                  <c:v>10.124</c:v>
                </c:pt>
                <c:pt idx="556">
                  <c:v>10.119</c:v>
                </c:pt>
                <c:pt idx="557">
                  <c:v>10.114</c:v>
                </c:pt>
                <c:pt idx="558">
                  <c:v>10.109</c:v>
                </c:pt>
                <c:pt idx="559">
                  <c:v>10.104</c:v>
                </c:pt>
                <c:pt idx="560">
                  <c:v>10.1</c:v>
                </c:pt>
                <c:pt idx="561">
                  <c:v>10.095</c:v>
                </c:pt>
                <c:pt idx="562">
                  <c:v>10.09</c:v>
                </c:pt>
                <c:pt idx="563">
                  <c:v>10.086</c:v>
                </c:pt>
                <c:pt idx="564">
                  <c:v>10.082</c:v>
                </c:pt>
                <c:pt idx="565">
                  <c:v>10.078</c:v>
                </c:pt>
                <c:pt idx="566">
                  <c:v>10.074</c:v>
                </c:pt>
                <c:pt idx="567">
                  <c:v>10.07</c:v>
                </c:pt>
                <c:pt idx="568">
                  <c:v>10.066</c:v>
                </c:pt>
                <c:pt idx="569">
                  <c:v>10.063</c:v>
                </c:pt>
                <c:pt idx="570">
                  <c:v>10.059</c:v>
                </c:pt>
                <c:pt idx="571">
                  <c:v>10.056</c:v>
                </c:pt>
                <c:pt idx="572">
                  <c:v>10.052</c:v>
                </c:pt>
                <c:pt idx="573">
                  <c:v>10.049</c:v>
                </c:pt>
                <c:pt idx="574">
                  <c:v>10.046</c:v>
                </c:pt>
                <c:pt idx="575">
                  <c:v>10.043</c:v>
                </c:pt>
                <c:pt idx="576">
                  <c:v>10.04</c:v>
                </c:pt>
                <c:pt idx="577">
                  <c:v>10.036</c:v>
                </c:pt>
                <c:pt idx="578">
                  <c:v>10.034</c:v>
                </c:pt>
                <c:pt idx="579">
                  <c:v>10.031</c:v>
                </c:pt>
                <c:pt idx="580">
                  <c:v>10.028</c:v>
                </c:pt>
                <c:pt idx="581">
                  <c:v>10.025</c:v>
                </c:pt>
                <c:pt idx="582">
                  <c:v>10.023</c:v>
                </c:pt>
                <c:pt idx="583">
                  <c:v>10.02</c:v>
                </c:pt>
                <c:pt idx="584">
                  <c:v>10.018</c:v>
                </c:pt>
                <c:pt idx="585">
                  <c:v>10.015</c:v>
                </c:pt>
                <c:pt idx="586">
                  <c:v>10.013</c:v>
                </c:pt>
                <c:pt idx="587">
                  <c:v>10.011</c:v>
                </c:pt>
                <c:pt idx="588">
                  <c:v>10.009</c:v>
                </c:pt>
                <c:pt idx="589">
                  <c:v>10.006</c:v>
                </c:pt>
                <c:pt idx="590">
                  <c:v>10.004</c:v>
                </c:pt>
                <c:pt idx="591">
                  <c:v>10.002</c:v>
                </c:pt>
                <c:pt idx="592">
                  <c:v>10.0</c:v>
                </c:pt>
                <c:pt idx="593">
                  <c:v>9.998000000000001</c:v>
                </c:pt>
                <c:pt idx="594">
                  <c:v>9.995900000000002</c:v>
                </c:pt>
                <c:pt idx="595">
                  <c:v>9.9938</c:v>
                </c:pt>
                <c:pt idx="596">
                  <c:v>9.9917</c:v>
                </c:pt>
                <c:pt idx="597">
                  <c:v>9.9897</c:v>
                </c:pt>
                <c:pt idx="598">
                  <c:v>9.9876</c:v>
                </c:pt>
                <c:pt idx="599">
                  <c:v>9.9855</c:v>
                </c:pt>
                <c:pt idx="600">
                  <c:v>9.9835</c:v>
                </c:pt>
                <c:pt idx="601">
                  <c:v>9.9815</c:v>
                </c:pt>
                <c:pt idx="602">
                  <c:v>9.9794</c:v>
                </c:pt>
                <c:pt idx="603">
                  <c:v>9.9774</c:v>
                </c:pt>
                <c:pt idx="604">
                  <c:v>9.9753</c:v>
                </c:pt>
                <c:pt idx="605">
                  <c:v>9.9732</c:v>
                </c:pt>
                <c:pt idx="606">
                  <c:v>9.9712</c:v>
                </c:pt>
                <c:pt idx="607">
                  <c:v>9.9691</c:v>
                </c:pt>
                <c:pt idx="608">
                  <c:v>9.966900000000002</c:v>
                </c:pt>
                <c:pt idx="609">
                  <c:v>9.9648</c:v>
                </c:pt>
                <c:pt idx="610">
                  <c:v>9.9626</c:v>
                </c:pt>
                <c:pt idx="611">
                  <c:v>9.9605</c:v>
                </c:pt>
                <c:pt idx="612">
                  <c:v>9.9582</c:v>
                </c:pt>
                <c:pt idx="613">
                  <c:v>9.956</c:v>
                </c:pt>
                <c:pt idx="614">
                  <c:v>9.9537</c:v>
                </c:pt>
                <c:pt idx="615">
                  <c:v>9.9514</c:v>
                </c:pt>
                <c:pt idx="616">
                  <c:v>9.949</c:v>
                </c:pt>
                <c:pt idx="617">
                  <c:v>9.9466</c:v>
                </c:pt>
                <c:pt idx="618">
                  <c:v>9.944100000000001</c:v>
                </c:pt>
                <c:pt idx="619">
                  <c:v>9.941600000000001</c:v>
                </c:pt>
                <c:pt idx="620">
                  <c:v>9.9393</c:v>
                </c:pt>
                <c:pt idx="621">
                  <c:v>9.9369</c:v>
                </c:pt>
                <c:pt idx="622">
                  <c:v>9.9346</c:v>
                </c:pt>
                <c:pt idx="623">
                  <c:v>9.9322</c:v>
                </c:pt>
                <c:pt idx="624">
                  <c:v>9.9297</c:v>
                </c:pt>
                <c:pt idx="625">
                  <c:v>9.927200000000001</c:v>
                </c:pt>
                <c:pt idx="626">
                  <c:v>9.9247</c:v>
                </c:pt>
                <c:pt idx="627">
                  <c:v>9.9221</c:v>
                </c:pt>
                <c:pt idx="628">
                  <c:v>9.9195</c:v>
                </c:pt>
                <c:pt idx="629">
                  <c:v>9.9169</c:v>
                </c:pt>
                <c:pt idx="630">
                  <c:v>9.9142</c:v>
                </c:pt>
                <c:pt idx="631">
                  <c:v>9.9114</c:v>
                </c:pt>
                <c:pt idx="632">
                  <c:v>9.9086</c:v>
                </c:pt>
                <c:pt idx="633">
                  <c:v>9.9058</c:v>
                </c:pt>
                <c:pt idx="634">
                  <c:v>9.9029</c:v>
                </c:pt>
                <c:pt idx="635">
                  <c:v>9.8999</c:v>
                </c:pt>
                <c:pt idx="636">
                  <c:v>9.896900000000002</c:v>
                </c:pt>
                <c:pt idx="637">
                  <c:v>9.8938</c:v>
                </c:pt>
                <c:pt idx="638">
                  <c:v>9.8906</c:v>
                </c:pt>
                <c:pt idx="639">
                  <c:v>9.8874</c:v>
                </c:pt>
                <c:pt idx="640">
                  <c:v>9.8841</c:v>
                </c:pt>
                <c:pt idx="641">
                  <c:v>9.880800000000002</c:v>
                </c:pt>
                <c:pt idx="642">
                  <c:v>9.8773</c:v>
                </c:pt>
                <c:pt idx="643">
                  <c:v>9.8738</c:v>
                </c:pt>
                <c:pt idx="644">
                  <c:v>9.8702</c:v>
                </c:pt>
                <c:pt idx="645">
                  <c:v>9.8666</c:v>
                </c:pt>
                <c:pt idx="646">
                  <c:v>9.8629</c:v>
                </c:pt>
                <c:pt idx="647">
                  <c:v>9.8595</c:v>
                </c:pt>
                <c:pt idx="648">
                  <c:v>9.8561</c:v>
                </c:pt>
                <c:pt idx="649">
                  <c:v>9.8527</c:v>
                </c:pt>
                <c:pt idx="650">
                  <c:v>9.8493</c:v>
                </c:pt>
                <c:pt idx="651">
                  <c:v>9.8458</c:v>
                </c:pt>
                <c:pt idx="652">
                  <c:v>9.8423</c:v>
                </c:pt>
                <c:pt idx="653">
                  <c:v>9.8387</c:v>
                </c:pt>
                <c:pt idx="654">
                  <c:v>9.8352</c:v>
                </c:pt>
                <c:pt idx="655">
                  <c:v>9.8316</c:v>
                </c:pt>
                <c:pt idx="656">
                  <c:v>9.8279</c:v>
                </c:pt>
                <c:pt idx="657">
                  <c:v>9.8242</c:v>
                </c:pt>
                <c:pt idx="658">
                  <c:v>9.8205</c:v>
                </c:pt>
                <c:pt idx="659">
                  <c:v>9.8168</c:v>
                </c:pt>
                <c:pt idx="660">
                  <c:v>9.813000000000002</c:v>
                </c:pt>
                <c:pt idx="661">
                  <c:v>9.809100000000002</c:v>
                </c:pt>
                <c:pt idx="662">
                  <c:v>9.8053</c:v>
                </c:pt>
                <c:pt idx="663">
                  <c:v>9.8014</c:v>
                </c:pt>
                <c:pt idx="664">
                  <c:v>9.7975</c:v>
                </c:pt>
                <c:pt idx="665">
                  <c:v>9.7935</c:v>
                </c:pt>
                <c:pt idx="666">
                  <c:v>9.7895</c:v>
                </c:pt>
                <c:pt idx="667">
                  <c:v>9.7855</c:v>
                </c:pt>
                <c:pt idx="668">
                  <c:v>9.7814</c:v>
                </c:pt>
                <c:pt idx="669">
                  <c:v>9.7773</c:v>
                </c:pt>
                <c:pt idx="670">
                  <c:v>9.7731</c:v>
                </c:pt>
                <c:pt idx="671">
                  <c:v>9.7689</c:v>
                </c:pt>
                <c:pt idx="672">
                  <c:v>9.7647</c:v>
                </c:pt>
                <c:pt idx="673">
                  <c:v>9.7605</c:v>
                </c:pt>
                <c:pt idx="674">
                  <c:v>9.7564</c:v>
                </c:pt>
                <c:pt idx="675">
                  <c:v>9.7523</c:v>
                </c:pt>
                <c:pt idx="676">
                  <c:v>9.748099999999997</c:v>
                </c:pt>
                <c:pt idx="677">
                  <c:v>9.743999999999997</c:v>
                </c:pt>
                <c:pt idx="678">
                  <c:v>9.7399</c:v>
                </c:pt>
                <c:pt idx="679">
                  <c:v>9.735700000000001</c:v>
                </c:pt>
                <c:pt idx="680">
                  <c:v>9.7315</c:v>
                </c:pt>
                <c:pt idx="681">
                  <c:v>9.727400000000001</c:v>
                </c:pt>
                <c:pt idx="682">
                  <c:v>9.7232</c:v>
                </c:pt>
                <c:pt idx="683">
                  <c:v>9.719</c:v>
                </c:pt>
                <c:pt idx="684">
                  <c:v>9.7148</c:v>
                </c:pt>
                <c:pt idx="685">
                  <c:v>9.7105</c:v>
                </c:pt>
                <c:pt idx="686">
                  <c:v>9.706300000000001</c:v>
                </c:pt>
                <c:pt idx="687">
                  <c:v>9.7021</c:v>
                </c:pt>
                <c:pt idx="688">
                  <c:v>9.697800000000001</c:v>
                </c:pt>
                <c:pt idx="689">
                  <c:v>9.6936</c:v>
                </c:pt>
                <c:pt idx="690">
                  <c:v>9.6893</c:v>
                </c:pt>
                <c:pt idx="691">
                  <c:v>9.6851</c:v>
                </c:pt>
                <c:pt idx="692">
                  <c:v>9.680800000000001</c:v>
                </c:pt>
                <c:pt idx="693">
                  <c:v>9.6765</c:v>
                </c:pt>
                <c:pt idx="694">
                  <c:v>9.6723</c:v>
                </c:pt>
                <c:pt idx="695">
                  <c:v>9.668</c:v>
                </c:pt>
                <c:pt idx="696">
                  <c:v>9.663700000000002</c:v>
                </c:pt>
                <c:pt idx="697">
                  <c:v>9.6594</c:v>
                </c:pt>
                <c:pt idx="698">
                  <c:v>9.6551</c:v>
                </c:pt>
                <c:pt idx="699">
                  <c:v>9.6509</c:v>
                </c:pt>
                <c:pt idx="700">
                  <c:v>9.6466</c:v>
                </c:pt>
                <c:pt idx="701">
                  <c:v>9.6423</c:v>
                </c:pt>
                <c:pt idx="702">
                  <c:v>9.638</c:v>
                </c:pt>
                <c:pt idx="703">
                  <c:v>9.6336</c:v>
                </c:pt>
                <c:pt idx="704">
                  <c:v>9.629300000000001</c:v>
                </c:pt>
                <c:pt idx="705">
                  <c:v>9.625</c:v>
                </c:pt>
                <c:pt idx="706">
                  <c:v>9.6207</c:v>
                </c:pt>
                <c:pt idx="707">
                  <c:v>9.616300000000001</c:v>
                </c:pt>
                <c:pt idx="708">
                  <c:v>9.612</c:v>
                </c:pt>
                <c:pt idx="709">
                  <c:v>9.6077</c:v>
                </c:pt>
                <c:pt idx="710">
                  <c:v>9.6034</c:v>
                </c:pt>
                <c:pt idx="711">
                  <c:v>9.599</c:v>
                </c:pt>
                <c:pt idx="712">
                  <c:v>9.5947</c:v>
                </c:pt>
                <c:pt idx="713">
                  <c:v>9.5904</c:v>
                </c:pt>
                <c:pt idx="714">
                  <c:v>9.5861</c:v>
                </c:pt>
                <c:pt idx="715">
                  <c:v>9.581800000000001</c:v>
                </c:pt>
                <c:pt idx="716">
                  <c:v>9.5775</c:v>
                </c:pt>
                <c:pt idx="717">
                  <c:v>9.5732</c:v>
                </c:pt>
                <c:pt idx="718">
                  <c:v>9.5689</c:v>
                </c:pt>
                <c:pt idx="719">
                  <c:v>9.5646</c:v>
                </c:pt>
                <c:pt idx="720">
                  <c:v>9.5603</c:v>
                </c:pt>
                <c:pt idx="721">
                  <c:v>9.556</c:v>
                </c:pt>
                <c:pt idx="722">
                  <c:v>9.5517</c:v>
                </c:pt>
                <c:pt idx="723">
                  <c:v>9.5475</c:v>
                </c:pt>
                <c:pt idx="724">
                  <c:v>9.543200000000001</c:v>
                </c:pt>
                <c:pt idx="725">
                  <c:v>9.539</c:v>
                </c:pt>
                <c:pt idx="726">
                  <c:v>9.534700000000001</c:v>
                </c:pt>
                <c:pt idx="727">
                  <c:v>9.5305</c:v>
                </c:pt>
                <c:pt idx="728">
                  <c:v>9.5261</c:v>
                </c:pt>
                <c:pt idx="729">
                  <c:v>9.5217</c:v>
                </c:pt>
                <c:pt idx="730">
                  <c:v>9.517200000000001</c:v>
                </c:pt>
                <c:pt idx="731">
                  <c:v>9.5128</c:v>
                </c:pt>
                <c:pt idx="732">
                  <c:v>9.5084</c:v>
                </c:pt>
                <c:pt idx="733">
                  <c:v>9.5039</c:v>
                </c:pt>
                <c:pt idx="734">
                  <c:v>9.4995</c:v>
                </c:pt>
                <c:pt idx="735">
                  <c:v>9.495100000000002</c:v>
                </c:pt>
                <c:pt idx="736">
                  <c:v>9.4906</c:v>
                </c:pt>
                <c:pt idx="737">
                  <c:v>9.4862</c:v>
                </c:pt>
                <c:pt idx="738">
                  <c:v>9.4817</c:v>
                </c:pt>
                <c:pt idx="739">
                  <c:v>9.4773</c:v>
                </c:pt>
                <c:pt idx="740">
                  <c:v>9.4729</c:v>
                </c:pt>
                <c:pt idx="741">
                  <c:v>9.4684</c:v>
                </c:pt>
                <c:pt idx="742">
                  <c:v>9.464</c:v>
                </c:pt>
                <c:pt idx="743">
                  <c:v>9.4596</c:v>
                </c:pt>
                <c:pt idx="744">
                  <c:v>9.4551</c:v>
                </c:pt>
                <c:pt idx="745">
                  <c:v>9.4507</c:v>
                </c:pt>
                <c:pt idx="746">
                  <c:v>9.446300000000001</c:v>
                </c:pt>
                <c:pt idx="747">
                  <c:v>9.4419</c:v>
                </c:pt>
                <c:pt idx="748">
                  <c:v>9.4374</c:v>
                </c:pt>
                <c:pt idx="749">
                  <c:v>9.433</c:v>
                </c:pt>
                <c:pt idx="750">
                  <c:v>9.4286</c:v>
                </c:pt>
                <c:pt idx="751">
                  <c:v>9.424200000000001</c:v>
                </c:pt>
                <c:pt idx="752">
                  <c:v>9.4198</c:v>
                </c:pt>
                <c:pt idx="753">
                  <c:v>9.4154</c:v>
                </c:pt>
                <c:pt idx="754">
                  <c:v>9.411000000000001</c:v>
                </c:pt>
                <c:pt idx="755">
                  <c:v>9.4066</c:v>
                </c:pt>
                <c:pt idx="756">
                  <c:v>9.402200000000002</c:v>
                </c:pt>
                <c:pt idx="757">
                  <c:v>9.3979</c:v>
                </c:pt>
                <c:pt idx="758">
                  <c:v>9.3935</c:v>
                </c:pt>
                <c:pt idx="759">
                  <c:v>9.3891</c:v>
                </c:pt>
                <c:pt idx="760">
                  <c:v>9.3848</c:v>
                </c:pt>
                <c:pt idx="761">
                  <c:v>9.3804</c:v>
                </c:pt>
                <c:pt idx="762">
                  <c:v>9.3761</c:v>
                </c:pt>
                <c:pt idx="763">
                  <c:v>9.371700000000002</c:v>
                </c:pt>
                <c:pt idx="764">
                  <c:v>9.3674</c:v>
                </c:pt>
                <c:pt idx="765">
                  <c:v>9.3631</c:v>
                </c:pt>
                <c:pt idx="766">
                  <c:v>9.358700000000002</c:v>
                </c:pt>
                <c:pt idx="767">
                  <c:v>9.3544</c:v>
                </c:pt>
                <c:pt idx="768">
                  <c:v>9.3501</c:v>
                </c:pt>
                <c:pt idx="769">
                  <c:v>9.3458</c:v>
                </c:pt>
                <c:pt idx="770">
                  <c:v>9.3416</c:v>
                </c:pt>
                <c:pt idx="771">
                  <c:v>9.337300000000001</c:v>
                </c:pt>
                <c:pt idx="772">
                  <c:v>9.333</c:v>
                </c:pt>
                <c:pt idx="773">
                  <c:v>9.328800000000001</c:v>
                </c:pt>
                <c:pt idx="774">
                  <c:v>9.3245</c:v>
                </c:pt>
                <c:pt idx="775">
                  <c:v>9.3203</c:v>
                </c:pt>
                <c:pt idx="776">
                  <c:v>9.316000000000002</c:v>
                </c:pt>
                <c:pt idx="777">
                  <c:v>9.3118</c:v>
                </c:pt>
                <c:pt idx="778">
                  <c:v>9.3076</c:v>
                </c:pt>
                <c:pt idx="779">
                  <c:v>9.3034</c:v>
                </c:pt>
                <c:pt idx="780">
                  <c:v>9.299200000000001</c:v>
                </c:pt>
                <c:pt idx="781">
                  <c:v>9.2951</c:v>
                </c:pt>
                <c:pt idx="782">
                  <c:v>9.2907</c:v>
                </c:pt>
                <c:pt idx="783">
                  <c:v>9.2864</c:v>
                </c:pt>
                <c:pt idx="784">
                  <c:v>9.282</c:v>
                </c:pt>
                <c:pt idx="785">
                  <c:v>9.2777</c:v>
                </c:pt>
                <c:pt idx="786">
                  <c:v>9.273300000000001</c:v>
                </c:pt>
                <c:pt idx="787">
                  <c:v>9.2689</c:v>
                </c:pt>
                <c:pt idx="788">
                  <c:v>9.2646</c:v>
                </c:pt>
                <c:pt idx="789">
                  <c:v>9.2602</c:v>
                </c:pt>
                <c:pt idx="790">
                  <c:v>9.2559</c:v>
                </c:pt>
                <c:pt idx="791">
                  <c:v>9.2515</c:v>
                </c:pt>
                <c:pt idx="792">
                  <c:v>9.247199999999997</c:v>
                </c:pt>
                <c:pt idx="793">
                  <c:v>9.242800000000001</c:v>
                </c:pt>
                <c:pt idx="794">
                  <c:v>9.2385</c:v>
                </c:pt>
                <c:pt idx="795">
                  <c:v>9.234099999999997</c:v>
                </c:pt>
                <c:pt idx="796">
                  <c:v>9.229800000000001</c:v>
                </c:pt>
                <c:pt idx="797">
                  <c:v>9.2254</c:v>
                </c:pt>
                <c:pt idx="798">
                  <c:v>9.2211</c:v>
                </c:pt>
                <c:pt idx="799">
                  <c:v>9.216800000000001</c:v>
                </c:pt>
                <c:pt idx="800">
                  <c:v>9.2124</c:v>
                </c:pt>
                <c:pt idx="801">
                  <c:v>9.2081</c:v>
                </c:pt>
                <c:pt idx="802">
                  <c:v>9.2038</c:v>
                </c:pt>
                <c:pt idx="803">
                  <c:v>9.1994</c:v>
                </c:pt>
                <c:pt idx="804">
                  <c:v>9.1951</c:v>
                </c:pt>
                <c:pt idx="805">
                  <c:v>9.1908</c:v>
                </c:pt>
                <c:pt idx="806">
                  <c:v>9.1864</c:v>
                </c:pt>
                <c:pt idx="807">
                  <c:v>9.1821</c:v>
                </c:pt>
                <c:pt idx="808">
                  <c:v>9.177800000000001</c:v>
                </c:pt>
                <c:pt idx="809">
                  <c:v>9.1735</c:v>
                </c:pt>
                <c:pt idx="810">
                  <c:v>9.1691</c:v>
                </c:pt>
                <c:pt idx="811">
                  <c:v>9.1648</c:v>
                </c:pt>
                <c:pt idx="812">
                  <c:v>9.1605</c:v>
                </c:pt>
                <c:pt idx="813">
                  <c:v>9.1562</c:v>
                </c:pt>
                <c:pt idx="814">
                  <c:v>9.1519</c:v>
                </c:pt>
                <c:pt idx="815">
                  <c:v>9.147600000000001</c:v>
                </c:pt>
                <c:pt idx="816">
                  <c:v>9.1433</c:v>
                </c:pt>
                <c:pt idx="817">
                  <c:v>9.139000000000001</c:v>
                </c:pt>
                <c:pt idx="818">
                  <c:v>9.1347</c:v>
                </c:pt>
                <c:pt idx="819">
                  <c:v>9.1304</c:v>
                </c:pt>
                <c:pt idx="820">
                  <c:v>9.126100000000001</c:v>
                </c:pt>
                <c:pt idx="821">
                  <c:v>9.1218</c:v>
                </c:pt>
                <c:pt idx="822">
                  <c:v>9.1175</c:v>
                </c:pt>
                <c:pt idx="823">
                  <c:v>9.113200000000001</c:v>
                </c:pt>
                <c:pt idx="824">
                  <c:v>9.1089</c:v>
                </c:pt>
                <c:pt idx="825">
                  <c:v>9.1047</c:v>
                </c:pt>
                <c:pt idx="826">
                  <c:v>9.1004</c:v>
                </c:pt>
                <c:pt idx="827">
                  <c:v>9.0961</c:v>
                </c:pt>
                <c:pt idx="828">
                  <c:v>9.0918</c:v>
                </c:pt>
                <c:pt idx="829">
                  <c:v>9.0876</c:v>
                </c:pt>
                <c:pt idx="830">
                  <c:v>9.0833</c:v>
                </c:pt>
                <c:pt idx="831">
                  <c:v>9.0791</c:v>
                </c:pt>
                <c:pt idx="832">
                  <c:v>9.0748</c:v>
                </c:pt>
                <c:pt idx="833">
                  <c:v>9.0705</c:v>
                </c:pt>
                <c:pt idx="834">
                  <c:v>9.0663</c:v>
                </c:pt>
                <c:pt idx="835">
                  <c:v>9.062</c:v>
                </c:pt>
                <c:pt idx="836">
                  <c:v>9.0577</c:v>
                </c:pt>
                <c:pt idx="837">
                  <c:v>9.0534</c:v>
                </c:pt>
                <c:pt idx="838">
                  <c:v>9.0491</c:v>
                </c:pt>
                <c:pt idx="839">
                  <c:v>9.044799999999998</c:v>
                </c:pt>
                <c:pt idx="840">
                  <c:v>9.0405</c:v>
                </c:pt>
                <c:pt idx="841">
                  <c:v>9.0362</c:v>
                </c:pt>
                <c:pt idx="842">
                  <c:v>9.0318</c:v>
                </c:pt>
                <c:pt idx="843">
                  <c:v>9.0275</c:v>
                </c:pt>
                <c:pt idx="844">
                  <c:v>9.0232</c:v>
                </c:pt>
                <c:pt idx="845">
                  <c:v>9.0189</c:v>
                </c:pt>
                <c:pt idx="846">
                  <c:v>9.0146</c:v>
                </c:pt>
                <c:pt idx="847">
                  <c:v>9.010300000000001</c:v>
                </c:pt>
                <c:pt idx="848">
                  <c:v>9.0059</c:v>
                </c:pt>
                <c:pt idx="849">
                  <c:v>9.0016</c:v>
                </c:pt>
                <c:pt idx="850">
                  <c:v>8.997300000000001</c:v>
                </c:pt>
                <c:pt idx="851">
                  <c:v>8.993</c:v>
                </c:pt>
                <c:pt idx="852">
                  <c:v>8.9887</c:v>
                </c:pt>
                <c:pt idx="853">
                  <c:v>8.9843</c:v>
                </c:pt>
                <c:pt idx="854">
                  <c:v>8.98</c:v>
                </c:pt>
                <c:pt idx="855">
                  <c:v>8.9757</c:v>
                </c:pt>
                <c:pt idx="856">
                  <c:v>8.9714</c:v>
                </c:pt>
                <c:pt idx="857">
                  <c:v>8.967</c:v>
                </c:pt>
                <c:pt idx="858">
                  <c:v>8.9627</c:v>
                </c:pt>
                <c:pt idx="859">
                  <c:v>8.9584</c:v>
                </c:pt>
                <c:pt idx="860">
                  <c:v>8.9541</c:v>
                </c:pt>
                <c:pt idx="861">
                  <c:v>8.9497</c:v>
                </c:pt>
                <c:pt idx="862">
                  <c:v>8.9454</c:v>
                </c:pt>
                <c:pt idx="863">
                  <c:v>8.941099999999998</c:v>
                </c:pt>
                <c:pt idx="864">
                  <c:v>8.9368</c:v>
                </c:pt>
                <c:pt idx="865">
                  <c:v>8.9324</c:v>
                </c:pt>
                <c:pt idx="866">
                  <c:v>8.928100000000001</c:v>
                </c:pt>
                <c:pt idx="867">
                  <c:v>8.9238</c:v>
                </c:pt>
                <c:pt idx="868">
                  <c:v>8.9194</c:v>
                </c:pt>
                <c:pt idx="869">
                  <c:v>8.9151</c:v>
                </c:pt>
                <c:pt idx="870">
                  <c:v>8.9108</c:v>
                </c:pt>
                <c:pt idx="871">
                  <c:v>8.9064</c:v>
                </c:pt>
                <c:pt idx="872">
                  <c:v>8.902100000000002</c:v>
                </c:pt>
                <c:pt idx="873">
                  <c:v>8.8978</c:v>
                </c:pt>
                <c:pt idx="874">
                  <c:v>8.8934</c:v>
                </c:pt>
                <c:pt idx="875">
                  <c:v>8.8891</c:v>
                </c:pt>
                <c:pt idx="876">
                  <c:v>8.8847</c:v>
                </c:pt>
                <c:pt idx="877">
                  <c:v>8.8804</c:v>
                </c:pt>
                <c:pt idx="878">
                  <c:v>8.8761</c:v>
                </c:pt>
                <c:pt idx="879">
                  <c:v>8.8717</c:v>
                </c:pt>
                <c:pt idx="880">
                  <c:v>8.8674</c:v>
                </c:pt>
                <c:pt idx="881">
                  <c:v>8.863</c:v>
                </c:pt>
                <c:pt idx="882">
                  <c:v>8.8587</c:v>
                </c:pt>
                <c:pt idx="883">
                  <c:v>8.8543</c:v>
                </c:pt>
                <c:pt idx="884">
                  <c:v>8.85</c:v>
                </c:pt>
                <c:pt idx="885">
                  <c:v>8.8456</c:v>
                </c:pt>
                <c:pt idx="886">
                  <c:v>8.8413</c:v>
                </c:pt>
                <c:pt idx="887">
                  <c:v>8.8369</c:v>
                </c:pt>
                <c:pt idx="888">
                  <c:v>8.8326</c:v>
                </c:pt>
                <c:pt idx="889">
                  <c:v>8.828200000000001</c:v>
                </c:pt>
                <c:pt idx="890">
                  <c:v>8.8239</c:v>
                </c:pt>
                <c:pt idx="891">
                  <c:v>8.8195</c:v>
                </c:pt>
                <c:pt idx="892">
                  <c:v>8.815200000000002</c:v>
                </c:pt>
                <c:pt idx="893">
                  <c:v>8.8108</c:v>
                </c:pt>
                <c:pt idx="894">
                  <c:v>8.8065</c:v>
                </c:pt>
                <c:pt idx="895">
                  <c:v>8.8021</c:v>
                </c:pt>
                <c:pt idx="896">
                  <c:v>8.7978</c:v>
                </c:pt>
                <c:pt idx="897">
                  <c:v>8.7934</c:v>
                </c:pt>
                <c:pt idx="898">
                  <c:v>8.7891</c:v>
                </c:pt>
                <c:pt idx="899">
                  <c:v>8.784700000000001</c:v>
                </c:pt>
                <c:pt idx="900">
                  <c:v>8.7804</c:v>
                </c:pt>
                <c:pt idx="901">
                  <c:v>8.776</c:v>
                </c:pt>
                <c:pt idx="902">
                  <c:v>8.7717</c:v>
                </c:pt>
                <c:pt idx="903">
                  <c:v>8.7673</c:v>
                </c:pt>
                <c:pt idx="904">
                  <c:v>8.763</c:v>
                </c:pt>
                <c:pt idx="905">
                  <c:v>8.7586</c:v>
                </c:pt>
                <c:pt idx="906">
                  <c:v>8.754300000000001</c:v>
                </c:pt>
                <c:pt idx="907">
                  <c:v>8.7499</c:v>
                </c:pt>
                <c:pt idx="908">
                  <c:v>8.7456</c:v>
                </c:pt>
                <c:pt idx="909">
                  <c:v>8.741199999999997</c:v>
                </c:pt>
                <c:pt idx="910">
                  <c:v>8.7368</c:v>
                </c:pt>
                <c:pt idx="911">
                  <c:v>8.7325</c:v>
                </c:pt>
                <c:pt idx="912">
                  <c:v>8.728099999999997</c:v>
                </c:pt>
                <c:pt idx="913">
                  <c:v>8.723800000000001</c:v>
                </c:pt>
                <c:pt idx="914">
                  <c:v>8.7194</c:v>
                </c:pt>
                <c:pt idx="915">
                  <c:v>8.715</c:v>
                </c:pt>
                <c:pt idx="916">
                  <c:v>8.7107</c:v>
                </c:pt>
                <c:pt idx="917">
                  <c:v>8.706300000000001</c:v>
                </c:pt>
                <c:pt idx="918">
                  <c:v>8.702</c:v>
                </c:pt>
                <c:pt idx="919">
                  <c:v>8.6976</c:v>
                </c:pt>
                <c:pt idx="920">
                  <c:v>8.6932</c:v>
                </c:pt>
                <c:pt idx="921">
                  <c:v>8.6889</c:v>
                </c:pt>
                <c:pt idx="922">
                  <c:v>8.6845</c:v>
                </c:pt>
                <c:pt idx="923">
                  <c:v>8.6801</c:v>
                </c:pt>
                <c:pt idx="924">
                  <c:v>8.675700000000002</c:v>
                </c:pt>
                <c:pt idx="925">
                  <c:v>8.6714</c:v>
                </c:pt>
                <c:pt idx="926">
                  <c:v>8.667</c:v>
                </c:pt>
                <c:pt idx="927">
                  <c:v>8.6626</c:v>
                </c:pt>
                <c:pt idx="928">
                  <c:v>8.6583</c:v>
                </c:pt>
                <c:pt idx="929">
                  <c:v>8.6539</c:v>
                </c:pt>
                <c:pt idx="930">
                  <c:v>8.6495</c:v>
                </c:pt>
                <c:pt idx="931">
                  <c:v>8.6451</c:v>
                </c:pt>
                <c:pt idx="932">
                  <c:v>8.640799999999998</c:v>
                </c:pt>
                <c:pt idx="933">
                  <c:v>8.6364</c:v>
                </c:pt>
                <c:pt idx="934">
                  <c:v>8.632</c:v>
                </c:pt>
                <c:pt idx="935">
                  <c:v>8.6276</c:v>
                </c:pt>
                <c:pt idx="936">
                  <c:v>8.623200000000001</c:v>
                </c:pt>
                <c:pt idx="937">
                  <c:v>8.6189</c:v>
                </c:pt>
                <c:pt idx="938">
                  <c:v>8.6145</c:v>
                </c:pt>
                <c:pt idx="939">
                  <c:v>8.610100000000001</c:v>
                </c:pt>
                <c:pt idx="940">
                  <c:v>8.605700000000002</c:v>
                </c:pt>
                <c:pt idx="941">
                  <c:v>8.6013</c:v>
                </c:pt>
                <c:pt idx="942">
                  <c:v>8.5969</c:v>
                </c:pt>
                <c:pt idx="943">
                  <c:v>8.5926</c:v>
                </c:pt>
                <c:pt idx="944">
                  <c:v>8.5882</c:v>
                </c:pt>
                <c:pt idx="945">
                  <c:v>8.5838</c:v>
                </c:pt>
                <c:pt idx="946">
                  <c:v>8.5795</c:v>
                </c:pt>
                <c:pt idx="947">
                  <c:v>8.5751</c:v>
                </c:pt>
                <c:pt idx="948">
                  <c:v>8.5707</c:v>
                </c:pt>
                <c:pt idx="949">
                  <c:v>8.5663</c:v>
                </c:pt>
                <c:pt idx="950">
                  <c:v>8.562</c:v>
                </c:pt>
                <c:pt idx="951">
                  <c:v>8.557600000000002</c:v>
                </c:pt>
                <c:pt idx="952">
                  <c:v>8.5532</c:v>
                </c:pt>
                <c:pt idx="953">
                  <c:v>8.548899999999997</c:v>
                </c:pt>
                <c:pt idx="954">
                  <c:v>8.544500000000001</c:v>
                </c:pt>
                <c:pt idx="955">
                  <c:v>8.540100000000001</c:v>
                </c:pt>
                <c:pt idx="956">
                  <c:v>8.5357</c:v>
                </c:pt>
                <c:pt idx="957">
                  <c:v>8.5314</c:v>
                </c:pt>
                <c:pt idx="958">
                  <c:v>8.527000000000001</c:v>
                </c:pt>
                <c:pt idx="959">
                  <c:v>8.5226</c:v>
                </c:pt>
                <c:pt idx="960">
                  <c:v>8.5182</c:v>
                </c:pt>
                <c:pt idx="961">
                  <c:v>8.5139</c:v>
                </c:pt>
                <c:pt idx="962">
                  <c:v>8.5095</c:v>
                </c:pt>
                <c:pt idx="963">
                  <c:v>8.5051</c:v>
                </c:pt>
                <c:pt idx="964">
                  <c:v>8.5008</c:v>
                </c:pt>
                <c:pt idx="965">
                  <c:v>8.4964</c:v>
                </c:pt>
                <c:pt idx="966">
                  <c:v>8.492</c:v>
                </c:pt>
                <c:pt idx="967">
                  <c:v>8.4876</c:v>
                </c:pt>
                <c:pt idx="968">
                  <c:v>8.4833</c:v>
                </c:pt>
                <c:pt idx="969">
                  <c:v>8.4789</c:v>
                </c:pt>
                <c:pt idx="970">
                  <c:v>8.4745</c:v>
                </c:pt>
                <c:pt idx="971">
                  <c:v>8.4702</c:v>
                </c:pt>
                <c:pt idx="972">
                  <c:v>8.4658</c:v>
                </c:pt>
                <c:pt idx="973">
                  <c:v>8.4614</c:v>
                </c:pt>
                <c:pt idx="974">
                  <c:v>8.4571</c:v>
                </c:pt>
                <c:pt idx="975">
                  <c:v>8.4527</c:v>
                </c:pt>
                <c:pt idx="976">
                  <c:v>8.448299999999997</c:v>
                </c:pt>
                <c:pt idx="977">
                  <c:v>8.4439</c:v>
                </c:pt>
                <c:pt idx="978">
                  <c:v>8.4396</c:v>
                </c:pt>
                <c:pt idx="979">
                  <c:v>8.4352</c:v>
                </c:pt>
                <c:pt idx="980">
                  <c:v>8.430800000000001</c:v>
                </c:pt>
                <c:pt idx="981">
                  <c:v>8.4265</c:v>
                </c:pt>
                <c:pt idx="982">
                  <c:v>8.4221</c:v>
                </c:pt>
                <c:pt idx="983">
                  <c:v>8.4177</c:v>
                </c:pt>
                <c:pt idx="984">
                  <c:v>8.4134</c:v>
                </c:pt>
                <c:pt idx="985">
                  <c:v>8.409</c:v>
                </c:pt>
                <c:pt idx="986">
                  <c:v>8.4046</c:v>
                </c:pt>
                <c:pt idx="987">
                  <c:v>8.400300000000001</c:v>
                </c:pt>
                <c:pt idx="988">
                  <c:v>8.3959</c:v>
                </c:pt>
                <c:pt idx="989">
                  <c:v>8.391500000000002</c:v>
                </c:pt>
                <c:pt idx="990">
                  <c:v>8.3872</c:v>
                </c:pt>
                <c:pt idx="991">
                  <c:v>8.3828</c:v>
                </c:pt>
                <c:pt idx="992">
                  <c:v>8.3784</c:v>
                </c:pt>
                <c:pt idx="993">
                  <c:v>8.3741</c:v>
                </c:pt>
                <c:pt idx="994">
                  <c:v>8.3697</c:v>
                </c:pt>
                <c:pt idx="995">
                  <c:v>8.3653</c:v>
                </c:pt>
                <c:pt idx="996">
                  <c:v>8.361000000000002</c:v>
                </c:pt>
                <c:pt idx="997">
                  <c:v>8.3566</c:v>
                </c:pt>
                <c:pt idx="998">
                  <c:v>8.3523</c:v>
                </c:pt>
                <c:pt idx="999">
                  <c:v>8.347900000000001</c:v>
                </c:pt>
                <c:pt idx="1000">
                  <c:v>8.3436</c:v>
                </c:pt>
                <c:pt idx="1001">
                  <c:v>8.3392</c:v>
                </c:pt>
                <c:pt idx="1002">
                  <c:v>8.3349</c:v>
                </c:pt>
                <c:pt idx="1003">
                  <c:v>8.330500000000002</c:v>
                </c:pt>
                <c:pt idx="1004">
                  <c:v>8.3261</c:v>
                </c:pt>
                <c:pt idx="1005">
                  <c:v>8.3218</c:v>
                </c:pt>
                <c:pt idx="1006">
                  <c:v>8.3174</c:v>
                </c:pt>
                <c:pt idx="1007">
                  <c:v>8.3131</c:v>
                </c:pt>
                <c:pt idx="1008">
                  <c:v>8.3087</c:v>
                </c:pt>
                <c:pt idx="1009">
                  <c:v>8.3044</c:v>
                </c:pt>
                <c:pt idx="1010">
                  <c:v>8.3</c:v>
                </c:pt>
                <c:pt idx="1011">
                  <c:v>8.2957</c:v>
                </c:pt>
                <c:pt idx="1012">
                  <c:v>8.291299999999997</c:v>
                </c:pt>
                <c:pt idx="1013">
                  <c:v>8.287</c:v>
                </c:pt>
                <c:pt idx="1014">
                  <c:v>8.2826</c:v>
                </c:pt>
                <c:pt idx="1015">
                  <c:v>8.278299999999997</c:v>
                </c:pt>
                <c:pt idx="1016">
                  <c:v>8.2739</c:v>
                </c:pt>
                <c:pt idx="1017">
                  <c:v>8.2696</c:v>
                </c:pt>
                <c:pt idx="1018">
                  <c:v>8.2652</c:v>
                </c:pt>
                <c:pt idx="1019">
                  <c:v>8.2609</c:v>
                </c:pt>
                <c:pt idx="1020">
                  <c:v>8.2565</c:v>
                </c:pt>
                <c:pt idx="1021">
                  <c:v>8.2522</c:v>
                </c:pt>
                <c:pt idx="1022">
                  <c:v>8.2478</c:v>
                </c:pt>
                <c:pt idx="1023">
                  <c:v>8.243500000000001</c:v>
                </c:pt>
                <c:pt idx="1024">
                  <c:v>8.239100000000001</c:v>
                </c:pt>
                <c:pt idx="1025">
                  <c:v>8.2348</c:v>
                </c:pt>
                <c:pt idx="1026">
                  <c:v>8.2304</c:v>
                </c:pt>
                <c:pt idx="1027">
                  <c:v>8.226100000000001</c:v>
                </c:pt>
                <c:pt idx="1028">
                  <c:v>8.2217</c:v>
                </c:pt>
                <c:pt idx="1029">
                  <c:v>8.2174</c:v>
                </c:pt>
                <c:pt idx="1030">
                  <c:v>8.213000000000001</c:v>
                </c:pt>
                <c:pt idx="1031">
                  <c:v>8.2087</c:v>
                </c:pt>
                <c:pt idx="1032">
                  <c:v>8.2043</c:v>
                </c:pt>
                <c:pt idx="1033">
                  <c:v>8.2</c:v>
                </c:pt>
                <c:pt idx="1034">
                  <c:v>8.195600000000002</c:v>
                </c:pt>
                <c:pt idx="1035">
                  <c:v>8.1913</c:v>
                </c:pt>
                <c:pt idx="1036">
                  <c:v>8.1869</c:v>
                </c:pt>
                <c:pt idx="1037">
                  <c:v>8.1826</c:v>
                </c:pt>
                <c:pt idx="1038">
                  <c:v>8.1782</c:v>
                </c:pt>
                <c:pt idx="1039">
                  <c:v>8.1739</c:v>
                </c:pt>
                <c:pt idx="1040">
                  <c:v>8.1695</c:v>
                </c:pt>
                <c:pt idx="1041">
                  <c:v>8.1652</c:v>
                </c:pt>
                <c:pt idx="1042">
                  <c:v>8.1609</c:v>
                </c:pt>
                <c:pt idx="1043">
                  <c:v>8.1565</c:v>
                </c:pt>
                <c:pt idx="1044">
                  <c:v>8.152200000000002</c:v>
                </c:pt>
                <c:pt idx="1045">
                  <c:v>8.1478</c:v>
                </c:pt>
                <c:pt idx="1046">
                  <c:v>8.1435</c:v>
                </c:pt>
                <c:pt idx="1047">
                  <c:v>8.139100000000001</c:v>
                </c:pt>
                <c:pt idx="1048">
                  <c:v>8.1348</c:v>
                </c:pt>
                <c:pt idx="1049">
                  <c:v>8.1304</c:v>
                </c:pt>
                <c:pt idx="1050">
                  <c:v>8.126100000000001</c:v>
                </c:pt>
                <c:pt idx="1051">
                  <c:v>8.121700000000001</c:v>
                </c:pt>
                <c:pt idx="1052">
                  <c:v>8.1174</c:v>
                </c:pt>
                <c:pt idx="1053">
                  <c:v>8.1131</c:v>
                </c:pt>
                <c:pt idx="1054">
                  <c:v>8.108700000000001</c:v>
                </c:pt>
                <c:pt idx="1055">
                  <c:v>8.1044</c:v>
                </c:pt>
                <c:pt idx="1056">
                  <c:v>8.100000000000001</c:v>
                </c:pt>
                <c:pt idx="1057">
                  <c:v>8.0957</c:v>
                </c:pt>
                <c:pt idx="1058">
                  <c:v>8.0913</c:v>
                </c:pt>
                <c:pt idx="1059">
                  <c:v>8.087</c:v>
                </c:pt>
                <c:pt idx="1060">
                  <c:v>8.0826</c:v>
                </c:pt>
                <c:pt idx="1061">
                  <c:v>8.0783</c:v>
                </c:pt>
                <c:pt idx="1062">
                  <c:v>8.074</c:v>
                </c:pt>
                <c:pt idx="1063">
                  <c:v>8.0696</c:v>
                </c:pt>
                <c:pt idx="1064">
                  <c:v>8.0653</c:v>
                </c:pt>
                <c:pt idx="1065">
                  <c:v>8.0609</c:v>
                </c:pt>
                <c:pt idx="1066">
                  <c:v>8.0566</c:v>
                </c:pt>
                <c:pt idx="1067">
                  <c:v>8.0523</c:v>
                </c:pt>
                <c:pt idx="1068">
                  <c:v>8.0479</c:v>
                </c:pt>
                <c:pt idx="1069">
                  <c:v>8.0436</c:v>
                </c:pt>
                <c:pt idx="1070">
                  <c:v>8.0392</c:v>
                </c:pt>
                <c:pt idx="1071">
                  <c:v>8.0349</c:v>
                </c:pt>
                <c:pt idx="1072">
                  <c:v>8.0305</c:v>
                </c:pt>
                <c:pt idx="1073">
                  <c:v>8.0262</c:v>
                </c:pt>
                <c:pt idx="1074">
                  <c:v>8.021899999999998</c:v>
                </c:pt>
                <c:pt idx="1075">
                  <c:v>8.0175</c:v>
                </c:pt>
                <c:pt idx="1076">
                  <c:v>8.013200000000001</c:v>
                </c:pt>
                <c:pt idx="1077">
                  <c:v>8.008800000000001</c:v>
                </c:pt>
                <c:pt idx="1078">
                  <c:v>8.0045</c:v>
                </c:pt>
                <c:pt idx="1079">
                  <c:v>8.0002</c:v>
                </c:pt>
                <c:pt idx="1080">
                  <c:v>7.9958</c:v>
                </c:pt>
                <c:pt idx="1081">
                  <c:v>7.9915</c:v>
                </c:pt>
                <c:pt idx="1082">
                  <c:v>7.9871</c:v>
                </c:pt>
                <c:pt idx="1083">
                  <c:v>7.9828</c:v>
                </c:pt>
                <c:pt idx="1084">
                  <c:v>7.9785</c:v>
                </c:pt>
                <c:pt idx="1085">
                  <c:v>7.9741</c:v>
                </c:pt>
                <c:pt idx="1086">
                  <c:v>7.9698</c:v>
                </c:pt>
                <c:pt idx="1087">
                  <c:v>7.9655</c:v>
                </c:pt>
                <c:pt idx="1088">
                  <c:v>7.9611</c:v>
                </c:pt>
                <c:pt idx="1089">
                  <c:v>7.9568</c:v>
                </c:pt>
                <c:pt idx="1090">
                  <c:v>7.952399999999999</c:v>
                </c:pt>
                <c:pt idx="1091">
                  <c:v>7.9481</c:v>
                </c:pt>
                <c:pt idx="1092">
                  <c:v>7.9438</c:v>
                </c:pt>
                <c:pt idx="1093">
                  <c:v>7.9394</c:v>
                </c:pt>
                <c:pt idx="1094">
                  <c:v>7.9351</c:v>
                </c:pt>
                <c:pt idx="1095">
                  <c:v>7.9308</c:v>
                </c:pt>
                <c:pt idx="1096">
                  <c:v>7.9264</c:v>
                </c:pt>
                <c:pt idx="1097">
                  <c:v>7.922099999999999</c:v>
                </c:pt>
                <c:pt idx="1098">
                  <c:v>7.917800000000001</c:v>
                </c:pt>
                <c:pt idx="1099">
                  <c:v>7.9134</c:v>
                </c:pt>
                <c:pt idx="1100">
                  <c:v>7.9091</c:v>
                </c:pt>
                <c:pt idx="1101">
                  <c:v>7.9047</c:v>
                </c:pt>
                <c:pt idx="1102">
                  <c:v>7.9004</c:v>
                </c:pt>
                <c:pt idx="1103">
                  <c:v>7.8961</c:v>
                </c:pt>
                <c:pt idx="1104">
                  <c:v>7.8917</c:v>
                </c:pt>
                <c:pt idx="1105">
                  <c:v>7.887399999999999</c:v>
                </c:pt>
                <c:pt idx="1106">
                  <c:v>7.8831</c:v>
                </c:pt>
                <c:pt idx="1107">
                  <c:v>7.8787</c:v>
                </c:pt>
                <c:pt idx="1108">
                  <c:v>7.8744</c:v>
                </c:pt>
                <c:pt idx="1109">
                  <c:v>7.8701</c:v>
                </c:pt>
                <c:pt idx="1110">
                  <c:v>7.865699999999999</c:v>
                </c:pt>
                <c:pt idx="1111">
                  <c:v>7.8614</c:v>
                </c:pt>
                <c:pt idx="1112">
                  <c:v>7.857099999999995</c:v>
                </c:pt>
                <c:pt idx="1113">
                  <c:v>7.8527</c:v>
                </c:pt>
                <c:pt idx="1114">
                  <c:v>7.8484</c:v>
                </c:pt>
                <c:pt idx="1115">
                  <c:v>7.844099999999996</c:v>
                </c:pt>
                <c:pt idx="1116">
                  <c:v>7.8397</c:v>
                </c:pt>
                <c:pt idx="1117">
                  <c:v>7.8354</c:v>
                </c:pt>
                <c:pt idx="1118">
                  <c:v>7.8311</c:v>
                </c:pt>
                <c:pt idx="1119">
                  <c:v>7.8267</c:v>
                </c:pt>
                <c:pt idx="1120">
                  <c:v>7.822399999999996</c:v>
                </c:pt>
                <c:pt idx="1121">
                  <c:v>7.818099999999998</c:v>
                </c:pt>
                <c:pt idx="1122">
                  <c:v>7.8138</c:v>
                </c:pt>
                <c:pt idx="1123">
                  <c:v>7.8094</c:v>
                </c:pt>
                <c:pt idx="1124">
                  <c:v>7.805099999999999</c:v>
                </c:pt>
                <c:pt idx="1125">
                  <c:v>7.8008</c:v>
                </c:pt>
                <c:pt idx="1126">
                  <c:v>7.7965</c:v>
                </c:pt>
                <c:pt idx="1127">
                  <c:v>7.792099999999999</c:v>
                </c:pt>
                <c:pt idx="1128">
                  <c:v>7.787800000000001</c:v>
                </c:pt>
                <c:pt idx="1129">
                  <c:v>7.7835</c:v>
                </c:pt>
                <c:pt idx="1130">
                  <c:v>7.7792</c:v>
                </c:pt>
                <c:pt idx="1131">
                  <c:v>7.774799999999999</c:v>
                </c:pt>
                <c:pt idx="1132">
                  <c:v>7.7705</c:v>
                </c:pt>
                <c:pt idx="1133">
                  <c:v>7.766199999999999</c:v>
                </c:pt>
                <c:pt idx="1134">
                  <c:v>7.761900000000001</c:v>
                </c:pt>
                <c:pt idx="1135">
                  <c:v>7.757499999999998</c:v>
                </c:pt>
                <c:pt idx="1136">
                  <c:v>7.7532</c:v>
                </c:pt>
                <c:pt idx="1137">
                  <c:v>7.7489</c:v>
                </c:pt>
                <c:pt idx="1138">
                  <c:v>7.7446</c:v>
                </c:pt>
                <c:pt idx="1139">
                  <c:v>7.7402</c:v>
                </c:pt>
                <c:pt idx="1140">
                  <c:v>7.7359</c:v>
                </c:pt>
                <c:pt idx="1141">
                  <c:v>7.7316</c:v>
                </c:pt>
                <c:pt idx="1142">
                  <c:v>7.7273</c:v>
                </c:pt>
                <c:pt idx="1143">
                  <c:v>7.723</c:v>
                </c:pt>
                <c:pt idx="1144">
                  <c:v>7.7186</c:v>
                </c:pt>
                <c:pt idx="1145">
                  <c:v>7.7143</c:v>
                </c:pt>
                <c:pt idx="1146">
                  <c:v>7.71</c:v>
                </c:pt>
                <c:pt idx="1147">
                  <c:v>7.7057</c:v>
                </c:pt>
                <c:pt idx="1148">
                  <c:v>7.7014</c:v>
                </c:pt>
                <c:pt idx="1149">
                  <c:v>7.696999999999996</c:v>
                </c:pt>
                <c:pt idx="1150">
                  <c:v>7.692699999999998</c:v>
                </c:pt>
                <c:pt idx="1151">
                  <c:v>7.6884</c:v>
                </c:pt>
                <c:pt idx="1152">
                  <c:v>7.684099999999994</c:v>
                </c:pt>
                <c:pt idx="1153">
                  <c:v>7.6798</c:v>
                </c:pt>
                <c:pt idx="1154">
                  <c:v>7.6754</c:v>
                </c:pt>
                <c:pt idx="1155">
                  <c:v>7.6711</c:v>
                </c:pt>
                <c:pt idx="1156">
                  <c:v>7.666799999999998</c:v>
                </c:pt>
                <c:pt idx="1157">
                  <c:v>7.662499999999984</c:v>
                </c:pt>
                <c:pt idx="1158">
                  <c:v>7.658199999999994</c:v>
                </c:pt>
                <c:pt idx="1159">
                  <c:v>7.653899999999996</c:v>
                </c:pt>
                <c:pt idx="1160">
                  <c:v>7.6495</c:v>
                </c:pt>
                <c:pt idx="1161">
                  <c:v>7.6452</c:v>
                </c:pt>
                <c:pt idx="1162">
                  <c:v>7.640899999999997</c:v>
                </c:pt>
                <c:pt idx="1163">
                  <c:v>7.6366</c:v>
                </c:pt>
                <c:pt idx="1164">
                  <c:v>7.6323</c:v>
                </c:pt>
                <c:pt idx="1165">
                  <c:v>7.627999999999976</c:v>
                </c:pt>
                <c:pt idx="1166">
                  <c:v>7.623600000000001</c:v>
                </c:pt>
                <c:pt idx="1167">
                  <c:v>7.6193</c:v>
                </c:pt>
                <c:pt idx="1168">
                  <c:v>7.614999999999975</c:v>
                </c:pt>
                <c:pt idx="1169">
                  <c:v>7.610699999999999</c:v>
                </c:pt>
                <c:pt idx="1170">
                  <c:v>7.6064</c:v>
                </c:pt>
                <c:pt idx="1171">
                  <c:v>7.602099999999996</c:v>
                </c:pt>
                <c:pt idx="1172">
                  <c:v>7.597799999999999</c:v>
                </c:pt>
                <c:pt idx="1173">
                  <c:v>7.5934</c:v>
                </c:pt>
                <c:pt idx="1174">
                  <c:v>7.5891</c:v>
                </c:pt>
                <c:pt idx="1175">
                  <c:v>7.5848</c:v>
                </c:pt>
                <c:pt idx="1176">
                  <c:v>7.5805</c:v>
                </c:pt>
                <c:pt idx="1177">
                  <c:v>7.5762</c:v>
                </c:pt>
                <c:pt idx="1178">
                  <c:v>7.5719</c:v>
                </c:pt>
                <c:pt idx="1179">
                  <c:v>7.5676</c:v>
                </c:pt>
                <c:pt idx="1180">
                  <c:v>7.5633</c:v>
                </c:pt>
                <c:pt idx="1181">
                  <c:v>7.558899999999999</c:v>
                </c:pt>
                <c:pt idx="1182">
                  <c:v>7.554600000000001</c:v>
                </c:pt>
                <c:pt idx="1183">
                  <c:v>7.5503</c:v>
                </c:pt>
                <c:pt idx="1184">
                  <c:v>7.546</c:v>
                </c:pt>
                <c:pt idx="1185">
                  <c:v>7.5417</c:v>
                </c:pt>
                <c:pt idx="1186">
                  <c:v>7.5374</c:v>
                </c:pt>
                <c:pt idx="1187">
                  <c:v>7.5331</c:v>
                </c:pt>
                <c:pt idx="1188">
                  <c:v>7.528799999999999</c:v>
                </c:pt>
                <c:pt idx="1189">
                  <c:v>7.524499999999994</c:v>
                </c:pt>
                <c:pt idx="1190">
                  <c:v>7.5202</c:v>
                </c:pt>
                <c:pt idx="1191">
                  <c:v>7.515899999999998</c:v>
                </c:pt>
                <c:pt idx="1192">
                  <c:v>7.5115</c:v>
                </c:pt>
                <c:pt idx="1193">
                  <c:v>7.507200000000001</c:v>
                </c:pt>
                <c:pt idx="1194">
                  <c:v>7.502899999999999</c:v>
                </c:pt>
                <c:pt idx="1195">
                  <c:v>7.4986</c:v>
                </c:pt>
                <c:pt idx="1196">
                  <c:v>7.494300000000001</c:v>
                </c:pt>
                <c:pt idx="1197">
                  <c:v>7.49</c:v>
                </c:pt>
                <c:pt idx="1198">
                  <c:v>7.4857</c:v>
                </c:pt>
                <c:pt idx="1199">
                  <c:v>7.4814</c:v>
                </c:pt>
                <c:pt idx="1200">
                  <c:v>7.4771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'module1_nacent.csv'!$E$2:$E$1202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'module1_nacent.csv'!$G$2:$G$1202</c:f>
              <c:numCache>
                <c:formatCode>General</c:formatCode>
                <c:ptCount val="1201"/>
                <c:pt idx="0">
                  <c:v>0.099314</c:v>
                </c:pt>
                <c:pt idx="1">
                  <c:v>0.098634</c:v>
                </c:pt>
                <c:pt idx="2">
                  <c:v>0.097988</c:v>
                </c:pt>
                <c:pt idx="3">
                  <c:v>0.097377</c:v>
                </c:pt>
                <c:pt idx="4">
                  <c:v>0.096806</c:v>
                </c:pt>
                <c:pt idx="5">
                  <c:v>0.096271</c:v>
                </c:pt>
                <c:pt idx="6">
                  <c:v>0.095773</c:v>
                </c:pt>
                <c:pt idx="7">
                  <c:v>0.095312</c:v>
                </c:pt>
                <c:pt idx="8">
                  <c:v>0.09489</c:v>
                </c:pt>
                <c:pt idx="9">
                  <c:v>0.094519</c:v>
                </c:pt>
                <c:pt idx="10">
                  <c:v>0.094189</c:v>
                </c:pt>
                <c:pt idx="11">
                  <c:v>0.093902</c:v>
                </c:pt>
                <c:pt idx="12">
                  <c:v>0.093657</c:v>
                </c:pt>
                <c:pt idx="13">
                  <c:v>0.093457</c:v>
                </c:pt>
                <c:pt idx="14">
                  <c:v>0.093313</c:v>
                </c:pt>
                <c:pt idx="15">
                  <c:v>0.093217</c:v>
                </c:pt>
                <c:pt idx="16">
                  <c:v>0.093169</c:v>
                </c:pt>
                <c:pt idx="17">
                  <c:v>0.093168</c:v>
                </c:pt>
                <c:pt idx="18">
                  <c:v>0.09322</c:v>
                </c:pt>
                <c:pt idx="19">
                  <c:v>0.093331</c:v>
                </c:pt>
                <c:pt idx="20">
                  <c:v>0.093495</c:v>
                </c:pt>
                <c:pt idx="21">
                  <c:v>0.093713</c:v>
                </c:pt>
                <c:pt idx="22">
                  <c:v>0.093983</c:v>
                </c:pt>
                <c:pt idx="23">
                  <c:v>0.094309</c:v>
                </c:pt>
                <c:pt idx="24">
                  <c:v>0.094695</c:v>
                </c:pt>
                <c:pt idx="25">
                  <c:v>0.09514</c:v>
                </c:pt>
                <c:pt idx="26">
                  <c:v>0.095645</c:v>
                </c:pt>
                <c:pt idx="27">
                  <c:v>0.09621</c:v>
                </c:pt>
                <c:pt idx="28">
                  <c:v>0.096837</c:v>
                </c:pt>
                <c:pt idx="29">
                  <c:v>0.097527</c:v>
                </c:pt>
                <c:pt idx="30">
                  <c:v>0.098281</c:v>
                </c:pt>
                <c:pt idx="31">
                  <c:v>0.0991</c:v>
                </c:pt>
                <c:pt idx="32">
                  <c:v>0.099985</c:v>
                </c:pt>
                <c:pt idx="33">
                  <c:v>0.10094</c:v>
                </c:pt>
                <c:pt idx="34">
                  <c:v>0.10196</c:v>
                </c:pt>
                <c:pt idx="35">
                  <c:v>0.10304</c:v>
                </c:pt>
                <c:pt idx="36">
                  <c:v>0.10419</c:v>
                </c:pt>
                <c:pt idx="37">
                  <c:v>0.10541</c:v>
                </c:pt>
                <c:pt idx="38">
                  <c:v>0.10671</c:v>
                </c:pt>
                <c:pt idx="39">
                  <c:v>0.10807</c:v>
                </c:pt>
                <c:pt idx="40">
                  <c:v>0.10951</c:v>
                </c:pt>
                <c:pt idx="41">
                  <c:v>0.11102</c:v>
                </c:pt>
                <c:pt idx="42">
                  <c:v>0.11261</c:v>
                </c:pt>
                <c:pt idx="43">
                  <c:v>0.11427</c:v>
                </c:pt>
                <c:pt idx="44">
                  <c:v>0.116</c:v>
                </c:pt>
                <c:pt idx="45">
                  <c:v>0.11782</c:v>
                </c:pt>
                <c:pt idx="46">
                  <c:v>0.11971</c:v>
                </c:pt>
                <c:pt idx="47">
                  <c:v>0.12167</c:v>
                </c:pt>
                <c:pt idx="48">
                  <c:v>0.12372</c:v>
                </c:pt>
                <c:pt idx="49">
                  <c:v>0.12584</c:v>
                </c:pt>
                <c:pt idx="50">
                  <c:v>0.12804</c:v>
                </c:pt>
                <c:pt idx="51">
                  <c:v>0.13033</c:v>
                </c:pt>
                <c:pt idx="52">
                  <c:v>0.13269</c:v>
                </c:pt>
                <c:pt idx="53">
                  <c:v>0.13514</c:v>
                </c:pt>
                <c:pt idx="54">
                  <c:v>0.13768</c:v>
                </c:pt>
                <c:pt idx="55">
                  <c:v>0.14029</c:v>
                </c:pt>
                <c:pt idx="56">
                  <c:v>0.14299</c:v>
                </c:pt>
                <c:pt idx="57">
                  <c:v>0.14578</c:v>
                </c:pt>
                <c:pt idx="58">
                  <c:v>0.14865</c:v>
                </c:pt>
                <c:pt idx="59">
                  <c:v>0.15161</c:v>
                </c:pt>
                <c:pt idx="60">
                  <c:v>0.15465</c:v>
                </c:pt>
                <c:pt idx="61">
                  <c:v>0.15778</c:v>
                </c:pt>
                <c:pt idx="62">
                  <c:v>0.161</c:v>
                </c:pt>
                <c:pt idx="63">
                  <c:v>0.1643</c:v>
                </c:pt>
                <c:pt idx="64">
                  <c:v>0.1677</c:v>
                </c:pt>
                <c:pt idx="65">
                  <c:v>0.17119</c:v>
                </c:pt>
                <c:pt idx="66">
                  <c:v>0.17477</c:v>
                </c:pt>
                <c:pt idx="67">
                  <c:v>0.17844</c:v>
                </c:pt>
                <c:pt idx="68">
                  <c:v>0.1822</c:v>
                </c:pt>
                <c:pt idx="69">
                  <c:v>0.18606</c:v>
                </c:pt>
                <c:pt idx="70">
                  <c:v>0.19001</c:v>
                </c:pt>
                <c:pt idx="71">
                  <c:v>0.19405</c:v>
                </c:pt>
                <c:pt idx="72">
                  <c:v>0.19818</c:v>
                </c:pt>
                <c:pt idx="73">
                  <c:v>0.20241</c:v>
                </c:pt>
                <c:pt idx="74">
                  <c:v>0.20673</c:v>
                </c:pt>
                <c:pt idx="75">
                  <c:v>0.21116</c:v>
                </c:pt>
                <c:pt idx="76">
                  <c:v>0.21567</c:v>
                </c:pt>
                <c:pt idx="77">
                  <c:v>0.22029</c:v>
                </c:pt>
                <c:pt idx="78">
                  <c:v>0.225</c:v>
                </c:pt>
                <c:pt idx="79">
                  <c:v>0.22981</c:v>
                </c:pt>
                <c:pt idx="80">
                  <c:v>0.23472</c:v>
                </c:pt>
                <c:pt idx="81">
                  <c:v>0.23973</c:v>
                </c:pt>
                <c:pt idx="82">
                  <c:v>0.24484</c:v>
                </c:pt>
                <c:pt idx="83">
                  <c:v>0.25005</c:v>
                </c:pt>
                <c:pt idx="84">
                  <c:v>0.25536</c:v>
                </c:pt>
                <c:pt idx="85">
                  <c:v>0.26077</c:v>
                </c:pt>
                <c:pt idx="86">
                  <c:v>0.26628</c:v>
                </c:pt>
                <c:pt idx="87">
                  <c:v>0.2719</c:v>
                </c:pt>
                <c:pt idx="88">
                  <c:v>0.27761</c:v>
                </c:pt>
                <c:pt idx="89">
                  <c:v>0.28343</c:v>
                </c:pt>
                <c:pt idx="90">
                  <c:v>0.28936</c:v>
                </c:pt>
                <c:pt idx="91">
                  <c:v>0.29539</c:v>
                </c:pt>
                <c:pt idx="92">
                  <c:v>0.30152</c:v>
                </c:pt>
                <c:pt idx="93">
                  <c:v>0.30775</c:v>
                </c:pt>
                <c:pt idx="94">
                  <c:v>0.31409</c:v>
                </c:pt>
                <c:pt idx="95">
                  <c:v>0.32054</c:v>
                </c:pt>
                <c:pt idx="96">
                  <c:v>0.32709</c:v>
                </c:pt>
                <c:pt idx="97">
                  <c:v>0.33375</c:v>
                </c:pt>
                <c:pt idx="98">
                  <c:v>0.34052</c:v>
                </c:pt>
                <c:pt idx="99">
                  <c:v>0.34739</c:v>
                </c:pt>
                <c:pt idx="100">
                  <c:v>0.35437</c:v>
                </c:pt>
                <c:pt idx="101">
                  <c:v>0.36146</c:v>
                </c:pt>
                <c:pt idx="102">
                  <c:v>0.36866</c:v>
                </c:pt>
                <c:pt idx="103">
                  <c:v>0.37597</c:v>
                </c:pt>
                <c:pt idx="104">
                  <c:v>0.38339</c:v>
                </c:pt>
                <c:pt idx="105">
                  <c:v>0.39092</c:v>
                </c:pt>
                <c:pt idx="106">
                  <c:v>0.39855</c:v>
                </c:pt>
                <c:pt idx="107">
                  <c:v>0.4063</c:v>
                </c:pt>
                <c:pt idx="108">
                  <c:v>0.41416</c:v>
                </c:pt>
                <c:pt idx="109">
                  <c:v>0.42213</c:v>
                </c:pt>
                <c:pt idx="110">
                  <c:v>0.43021</c:v>
                </c:pt>
                <c:pt idx="111">
                  <c:v>0.4384</c:v>
                </c:pt>
                <c:pt idx="112">
                  <c:v>0.44671</c:v>
                </c:pt>
                <c:pt idx="113">
                  <c:v>0.45512</c:v>
                </c:pt>
                <c:pt idx="114">
                  <c:v>0.46365</c:v>
                </c:pt>
                <c:pt idx="115">
                  <c:v>0.47229</c:v>
                </c:pt>
                <c:pt idx="116">
                  <c:v>0.48105</c:v>
                </c:pt>
                <c:pt idx="117">
                  <c:v>0.48992</c:v>
                </c:pt>
                <c:pt idx="118">
                  <c:v>0.4989</c:v>
                </c:pt>
                <c:pt idx="119">
                  <c:v>0.508</c:v>
                </c:pt>
                <c:pt idx="120">
                  <c:v>0.51721</c:v>
                </c:pt>
                <c:pt idx="121">
                  <c:v>0.52654</c:v>
                </c:pt>
                <c:pt idx="122">
                  <c:v>0.53599</c:v>
                </c:pt>
                <c:pt idx="123">
                  <c:v>0.54554</c:v>
                </c:pt>
                <c:pt idx="124">
                  <c:v>0.55522</c:v>
                </c:pt>
                <c:pt idx="125">
                  <c:v>0.56501</c:v>
                </c:pt>
                <c:pt idx="126">
                  <c:v>0.57492</c:v>
                </c:pt>
                <c:pt idx="127">
                  <c:v>0.58495</c:v>
                </c:pt>
                <c:pt idx="128">
                  <c:v>0.59509</c:v>
                </c:pt>
                <c:pt idx="129">
                  <c:v>0.60535</c:v>
                </c:pt>
                <c:pt idx="130">
                  <c:v>0.61572</c:v>
                </c:pt>
                <c:pt idx="131">
                  <c:v>0.62622</c:v>
                </c:pt>
                <c:pt idx="132">
                  <c:v>0.63683</c:v>
                </c:pt>
                <c:pt idx="133">
                  <c:v>0.64756</c:v>
                </c:pt>
                <c:pt idx="134">
                  <c:v>0.65841</c:v>
                </c:pt>
                <c:pt idx="135">
                  <c:v>0.66938</c:v>
                </c:pt>
                <c:pt idx="136">
                  <c:v>0.68046</c:v>
                </c:pt>
                <c:pt idx="137">
                  <c:v>0.69167</c:v>
                </c:pt>
                <c:pt idx="138">
                  <c:v>0.703</c:v>
                </c:pt>
                <c:pt idx="139">
                  <c:v>0.71444</c:v>
                </c:pt>
                <c:pt idx="140">
                  <c:v>0.726</c:v>
                </c:pt>
                <c:pt idx="141">
                  <c:v>0.73769</c:v>
                </c:pt>
                <c:pt idx="142">
                  <c:v>0.74966</c:v>
                </c:pt>
                <c:pt idx="143">
                  <c:v>0.76179</c:v>
                </c:pt>
                <c:pt idx="144">
                  <c:v>0.77411</c:v>
                </c:pt>
                <c:pt idx="145">
                  <c:v>0.7866</c:v>
                </c:pt>
                <c:pt idx="146">
                  <c:v>0.79928</c:v>
                </c:pt>
                <c:pt idx="147">
                  <c:v>0.81215</c:v>
                </c:pt>
                <c:pt idx="148">
                  <c:v>0.82522</c:v>
                </c:pt>
                <c:pt idx="149">
                  <c:v>0.8385</c:v>
                </c:pt>
                <c:pt idx="150">
                  <c:v>0.852</c:v>
                </c:pt>
                <c:pt idx="151">
                  <c:v>0.86572</c:v>
                </c:pt>
                <c:pt idx="152">
                  <c:v>0.87967</c:v>
                </c:pt>
                <c:pt idx="153">
                  <c:v>0.89387</c:v>
                </c:pt>
                <c:pt idx="154">
                  <c:v>0.90837</c:v>
                </c:pt>
                <c:pt idx="155">
                  <c:v>0.92336</c:v>
                </c:pt>
                <c:pt idx="156">
                  <c:v>0.93872</c:v>
                </c:pt>
                <c:pt idx="157">
                  <c:v>0.95448</c:v>
                </c:pt>
                <c:pt idx="158">
                  <c:v>0.97065</c:v>
                </c:pt>
                <c:pt idx="159">
                  <c:v>0.98726</c:v>
                </c:pt>
                <c:pt idx="160">
                  <c:v>1.0044</c:v>
                </c:pt>
                <c:pt idx="161">
                  <c:v>1.022</c:v>
                </c:pt>
                <c:pt idx="162">
                  <c:v>1.0401</c:v>
                </c:pt>
                <c:pt idx="163">
                  <c:v>1.0588</c:v>
                </c:pt>
                <c:pt idx="164">
                  <c:v>1.0779</c:v>
                </c:pt>
                <c:pt idx="165">
                  <c:v>1.0974</c:v>
                </c:pt>
                <c:pt idx="166">
                  <c:v>1.1174</c:v>
                </c:pt>
                <c:pt idx="167">
                  <c:v>1.1379</c:v>
                </c:pt>
                <c:pt idx="168">
                  <c:v>1.1589</c:v>
                </c:pt>
                <c:pt idx="169">
                  <c:v>1.1805</c:v>
                </c:pt>
                <c:pt idx="170">
                  <c:v>1.2027</c:v>
                </c:pt>
                <c:pt idx="171">
                  <c:v>1.2255</c:v>
                </c:pt>
                <c:pt idx="172">
                  <c:v>1.2488</c:v>
                </c:pt>
                <c:pt idx="173">
                  <c:v>1.2728</c:v>
                </c:pt>
                <c:pt idx="174">
                  <c:v>1.2973</c:v>
                </c:pt>
                <c:pt idx="175">
                  <c:v>1.3222</c:v>
                </c:pt>
                <c:pt idx="176">
                  <c:v>1.3476</c:v>
                </c:pt>
                <c:pt idx="177">
                  <c:v>1.3736</c:v>
                </c:pt>
                <c:pt idx="178">
                  <c:v>1.4002</c:v>
                </c:pt>
                <c:pt idx="179">
                  <c:v>1.4274</c:v>
                </c:pt>
                <c:pt idx="180">
                  <c:v>1.4551</c:v>
                </c:pt>
                <c:pt idx="181">
                  <c:v>1.4834</c:v>
                </c:pt>
                <c:pt idx="182">
                  <c:v>1.5123</c:v>
                </c:pt>
                <c:pt idx="183">
                  <c:v>1.5418</c:v>
                </c:pt>
                <c:pt idx="184">
                  <c:v>1.5719</c:v>
                </c:pt>
                <c:pt idx="185">
                  <c:v>1.6024</c:v>
                </c:pt>
                <c:pt idx="186">
                  <c:v>1.6335</c:v>
                </c:pt>
                <c:pt idx="187">
                  <c:v>1.6651</c:v>
                </c:pt>
                <c:pt idx="188">
                  <c:v>1.6973</c:v>
                </c:pt>
                <c:pt idx="189">
                  <c:v>1.73</c:v>
                </c:pt>
                <c:pt idx="190">
                  <c:v>1.7634</c:v>
                </c:pt>
                <c:pt idx="191">
                  <c:v>1.7972</c:v>
                </c:pt>
                <c:pt idx="192">
                  <c:v>1.8317</c:v>
                </c:pt>
                <c:pt idx="193">
                  <c:v>1.8667</c:v>
                </c:pt>
                <c:pt idx="194">
                  <c:v>1.9022</c:v>
                </c:pt>
                <c:pt idx="195">
                  <c:v>1.9383</c:v>
                </c:pt>
                <c:pt idx="196">
                  <c:v>1.975</c:v>
                </c:pt>
                <c:pt idx="197">
                  <c:v>2.0122</c:v>
                </c:pt>
                <c:pt idx="198">
                  <c:v>2.05</c:v>
                </c:pt>
                <c:pt idx="199">
                  <c:v>2.0883</c:v>
                </c:pt>
                <c:pt idx="200">
                  <c:v>2.1272</c:v>
                </c:pt>
                <c:pt idx="201">
                  <c:v>2.1666</c:v>
                </c:pt>
                <c:pt idx="202">
                  <c:v>2.2066</c:v>
                </c:pt>
                <c:pt idx="203">
                  <c:v>2.2472</c:v>
                </c:pt>
                <c:pt idx="204">
                  <c:v>2.2883</c:v>
                </c:pt>
                <c:pt idx="205">
                  <c:v>2.33</c:v>
                </c:pt>
                <c:pt idx="206">
                  <c:v>2.3723</c:v>
                </c:pt>
                <c:pt idx="207">
                  <c:v>2.4151</c:v>
                </c:pt>
                <c:pt idx="208">
                  <c:v>2.4585</c:v>
                </c:pt>
                <c:pt idx="209">
                  <c:v>2.5024</c:v>
                </c:pt>
                <c:pt idx="210">
                  <c:v>2.5469</c:v>
                </c:pt>
                <c:pt idx="211">
                  <c:v>2.592</c:v>
                </c:pt>
                <c:pt idx="212">
                  <c:v>2.6376</c:v>
                </c:pt>
                <c:pt idx="213">
                  <c:v>2.6838</c:v>
                </c:pt>
                <c:pt idx="214">
                  <c:v>2.7305</c:v>
                </c:pt>
                <c:pt idx="215">
                  <c:v>2.7778</c:v>
                </c:pt>
                <c:pt idx="216">
                  <c:v>2.8257</c:v>
                </c:pt>
                <c:pt idx="217">
                  <c:v>2.8741</c:v>
                </c:pt>
                <c:pt idx="218">
                  <c:v>2.9231</c:v>
                </c:pt>
                <c:pt idx="219">
                  <c:v>2.9727</c:v>
                </c:pt>
                <c:pt idx="220">
                  <c:v>3.0228</c:v>
                </c:pt>
                <c:pt idx="221">
                  <c:v>3.0735</c:v>
                </c:pt>
                <c:pt idx="222">
                  <c:v>3.1248</c:v>
                </c:pt>
                <c:pt idx="223">
                  <c:v>3.1766</c:v>
                </c:pt>
                <c:pt idx="224">
                  <c:v>3.2289</c:v>
                </c:pt>
                <c:pt idx="225">
                  <c:v>3.2819</c:v>
                </c:pt>
                <c:pt idx="226">
                  <c:v>3.3353</c:v>
                </c:pt>
                <c:pt idx="227">
                  <c:v>3.3894</c:v>
                </c:pt>
                <c:pt idx="228">
                  <c:v>3.444</c:v>
                </c:pt>
                <c:pt idx="229">
                  <c:v>3.4992</c:v>
                </c:pt>
                <c:pt idx="230">
                  <c:v>3.5549</c:v>
                </c:pt>
                <c:pt idx="231">
                  <c:v>3.6112</c:v>
                </c:pt>
                <c:pt idx="232">
                  <c:v>3.6681</c:v>
                </c:pt>
                <c:pt idx="233">
                  <c:v>3.7255</c:v>
                </c:pt>
                <c:pt idx="234">
                  <c:v>3.7835</c:v>
                </c:pt>
                <c:pt idx="235">
                  <c:v>3.842</c:v>
                </c:pt>
                <c:pt idx="236">
                  <c:v>3.9011</c:v>
                </c:pt>
                <c:pt idx="237">
                  <c:v>3.9608</c:v>
                </c:pt>
                <c:pt idx="238">
                  <c:v>4.021</c:v>
                </c:pt>
                <c:pt idx="239">
                  <c:v>4.0818</c:v>
                </c:pt>
                <c:pt idx="240">
                  <c:v>4.1432</c:v>
                </c:pt>
                <c:pt idx="241">
                  <c:v>4.2051</c:v>
                </c:pt>
                <c:pt idx="242">
                  <c:v>4.267399999999999</c:v>
                </c:pt>
                <c:pt idx="243">
                  <c:v>4.3302</c:v>
                </c:pt>
                <c:pt idx="244">
                  <c:v>4.393499999999999</c:v>
                </c:pt>
                <c:pt idx="245">
                  <c:v>4.4574</c:v>
                </c:pt>
                <c:pt idx="246">
                  <c:v>4.521800000000001</c:v>
                </c:pt>
                <c:pt idx="247">
                  <c:v>4.5868</c:v>
                </c:pt>
                <c:pt idx="248">
                  <c:v>4.652299999999998</c:v>
                </c:pt>
                <c:pt idx="249">
                  <c:v>4.7184</c:v>
                </c:pt>
                <c:pt idx="250">
                  <c:v>4.784899999999999</c:v>
                </c:pt>
                <c:pt idx="251">
                  <c:v>4.852099999999996</c:v>
                </c:pt>
                <c:pt idx="252">
                  <c:v>4.9198</c:v>
                </c:pt>
                <c:pt idx="253">
                  <c:v>4.988</c:v>
                </c:pt>
                <c:pt idx="254">
                  <c:v>5.0568</c:v>
                </c:pt>
                <c:pt idx="255">
                  <c:v>5.126099999999997</c:v>
                </c:pt>
                <c:pt idx="256">
                  <c:v>5.196</c:v>
                </c:pt>
                <c:pt idx="257">
                  <c:v>5.2664</c:v>
                </c:pt>
                <c:pt idx="258">
                  <c:v>5.337300000000001</c:v>
                </c:pt>
                <c:pt idx="259">
                  <c:v>5.4088</c:v>
                </c:pt>
                <c:pt idx="260">
                  <c:v>5.4809</c:v>
                </c:pt>
                <c:pt idx="261">
                  <c:v>5.5535</c:v>
                </c:pt>
                <c:pt idx="262">
                  <c:v>5.626600000000001</c:v>
                </c:pt>
                <c:pt idx="263">
                  <c:v>5.7003</c:v>
                </c:pt>
                <c:pt idx="264">
                  <c:v>5.7745</c:v>
                </c:pt>
                <c:pt idx="265">
                  <c:v>5.8493</c:v>
                </c:pt>
                <c:pt idx="266">
                  <c:v>5.9246</c:v>
                </c:pt>
                <c:pt idx="267">
                  <c:v>6.0005</c:v>
                </c:pt>
                <c:pt idx="268">
                  <c:v>6.0769</c:v>
                </c:pt>
                <c:pt idx="269">
                  <c:v>6.153799999999999</c:v>
                </c:pt>
                <c:pt idx="270">
                  <c:v>6.2311</c:v>
                </c:pt>
                <c:pt idx="271">
                  <c:v>6.3085</c:v>
                </c:pt>
                <c:pt idx="272">
                  <c:v>6.386500000000001</c:v>
                </c:pt>
                <c:pt idx="273">
                  <c:v>6.464899999999997</c:v>
                </c:pt>
                <c:pt idx="274">
                  <c:v>6.543900000000001</c:v>
                </c:pt>
                <c:pt idx="275">
                  <c:v>6.623399999999997</c:v>
                </c:pt>
                <c:pt idx="276">
                  <c:v>6.7034</c:v>
                </c:pt>
                <c:pt idx="277">
                  <c:v>6.7838</c:v>
                </c:pt>
                <c:pt idx="278">
                  <c:v>6.864799999999994</c:v>
                </c:pt>
                <c:pt idx="279">
                  <c:v>6.9463</c:v>
                </c:pt>
                <c:pt idx="280">
                  <c:v>7.0283</c:v>
                </c:pt>
                <c:pt idx="281">
                  <c:v>7.110799999999998</c:v>
                </c:pt>
                <c:pt idx="282">
                  <c:v>7.193899999999997</c:v>
                </c:pt>
                <c:pt idx="283">
                  <c:v>7.2774</c:v>
                </c:pt>
                <c:pt idx="284">
                  <c:v>7.3614</c:v>
                </c:pt>
                <c:pt idx="285">
                  <c:v>7.4459</c:v>
                </c:pt>
                <c:pt idx="286">
                  <c:v>7.531</c:v>
                </c:pt>
                <c:pt idx="287">
                  <c:v>7.616499999999998</c:v>
                </c:pt>
                <c:pt idx="288">
                  <c:v>7.702599999999998</c:v>
                </c:pt>
                <c:pt idx="289">
                  <c:v>7.7891</c:v>
                </c:pt>
                <c:pt idx="290">
                  <c:v>7.8762</c:v>
                </c:pt>
                <c:pt idx="291">
                  <c:v>7.9637</c:v>
                </c:pt>
                <c:pt idx="292">
                  <c:v>8.0518</c:v>
                </c:pt>
                <c:pt idx="293">
                  <c:v>8.1404</c:v>
                </c:pt>
                <c:pt idx="294">
                  <c:v>8.2295</c:v>
                </c:pt>
                <c:pt idx="295">
                  <c:v>8.3191</c:v>
                </c:pt>
                <c:pt idx="296">
                  <c:v>8.4092</c:v>
                </c:pt>
                <c:pt idx="297">
                  <c:v>8.4998</c:v>
                </c:pt>
                <c:pt idx="298">
                  <c:v>8.5906</c:v>
                </c:pt>
                <c:pt idx="299">
                  <c:v>8.681100000000001</c:v>
                </c:pt>
                <c:pt idx="300">
                  <c:v>8.772</c:v>
                </c:pt>
                <c:pt idx="301">
                  <c:v>8.8631</c:v>
                </c:pt>
                <c:pt idx="302">
                  <c:v>8.9545</c:v>
                </c:pt>
                <c:pt idx="303">
                  <c:v>9.0463</c:v>
                </c:pt>
                <c:pt idx="304">
                  <c:v>9.138299999999997</c:v>
                </c:pt>
                <c:pt idx="305">
                  <c:v>9.2306</c:v>
                </c:pt>
                <c:pt idx="306">
                  <c:v>9.3231</c:v>
                </c:pt>
                <c:pt idx="307">
                  <c:v>9.4153</c:v>
                </c:pt>
                <c:pt idx="308">
                  <c:v>9.5075</c:v>
                </c:pt>
                <c:pt idx="309">
                  <c:v>9.5999</c:v>
                </c:pt>
                <c:pt idx="310">
                  <c:v>9.692500000000002</c:v>
                </c:pt>
                <c:pt idx="311">
                  <c:v>9.7851</c:v>
                </c:pt>
                <c:pt idx="312">
                  <c:v>9.8779</c:v>
                </c:pt>
                <c:pt idx="313">
                  <c:v>9.9708</c:v>
                </c:pt>
                <c:pt idx="314">
                  <c:v>10.064</c:v>
                </c:pt>
                <c:pt idx="315">
                  <c:v>10.157</c:v>
                </c:pt>
                <c:pt idx="316">
                  <c:v>10.25</c:v>
                </c:pt>
                <c:pt idx="317">
                  <c:v>10.343</c:v>
                </c:pt>
                <c:pt idx="318">
                  <c:v>10.436</c:v>
                </c:pt>
                <c:pt idx="319">
                  <c:v>10.529</c:v>
                </c:pt>
                <c:pt idx="320">
                  <c:v>10.622</c:v>
                </c:pt>
                <c:pt idx="321">
                  <c:v>10.716</c:v>
                </c:pt>
                <c:pt idx="322">
                  <c:v>10.809</c:v>
                </c:pt>
                <c:pt idx="323">
                  <c:v>10.903</c:v>
                </c:pt>
                <c:pt idx="324">
                  <c:v>10.996</c:v>
                </c:pt>
                <c:pt idx="325">
                  <c:v>11.09</c:v>
                </c:pt>
                <c:pt idx="326">
                  <c:v>11.183</c:v>
                </c:pt>
                <c:pt idx="327">
                  <c:v>11.277</c:v>
                </c:pt>
                <c:pt idx="328">
                  <c:v>11.371</c:v>
                </c:pt>
                <c:pt idx="329">
                  <c:v>11.465</c:v>
                </c:pt>
                <c:pt idx="330">
                  <c:v>11.558</c:v>
                </c:pt>
                <c:pt idx="331">
                  <c:v>11.652</c:v>
                </c:pt>
                <c:pt idx="332">
                  <c:v>11.746</c:v>
                </c:pt>
                <c:pt idx="333">
                  <c:v>11.84</c:v>
                </c:pt>
                <c:pt idx="334">
                  <c:v>11.934</c:v>
                </c:pt>
                <c:pt idx="335">
                  <c:v>12.029</c:v>
                </c:pt>
                <c:pt idx="336">
                  <c:v>12.123</c:v>
                </c:pt>
                <c:pt idx="337">
                  <c:v>12.217</c:v>
                </c:pt>
                <c:pt idx="338">
                  <c:v>12.311</c:v>
                </c:pt>
                <c:pt idx="339">
                  <c:v>12.406</c:v>
                </c:pt>
                <c:pt idx="340">
                  <c:v>12.5</c:v>
                </c:pt>
                <c:pt idx="341">
                  <c:v>12.594</c:v>
                </c:pt>
                <c:pt idx="342">
                  <c:v>12.689</c:v>
                </c:pt>
                <c:pt idx="343">
                  <c:v>12.784</c:v>
                </c:pt>
                <c:pt idx="344">
                  <c:v>12.878</c:v>
                </c:pt>
                <c:pt idx="345">
                  <c:v>12.973</c:v>
                </c:pt>
                <c:pt idx="346">
                  <c:v>13.068</c:v>
                </c:pt>
                <c:pt idx="347">
                  <c:v>13.163</c:v>
                </c:pt>
                <c:pt idx="348">
                  <c:v>13.257</c:v>
                </c:pt>
                <c:pt idx="349">
                  <c:v>13.352</c:v>
                </c:pt>
                <c:pt idx="350">
                  <c:v>13.447</c:v>
                </c:pt>
                <c:pt idx="351">
                  <c:v>13.542</c:v>
                </c:pt>
                <c:pt idx="352">
                  <c:v>13.638</c:v>
                </c:pt>
                <c:pt idx="353">
                  <c:v>13.733</c:v>
                </c:pt>
                <c:pt idx="354">
                  <c:v>13.828</c:v>
                </c:pt>
                <c:pt idx="355">
                  <c:v>13.923</c:v>
                </c:pt>
                <c:pt idx="356">
                  <c:v>14.019</c:v>
                </c:pt>
                <c:pt idx="357">
                  <c:v>14.114</c:v>
                </c:pt>
                <c:pt idx="358">
                  <c:v>14.209</c:v>
                </c:pt>
                <c:pt idx="359">
                  <c:v>14.305</c:v>
                </c:pt>
                <c:pt idx="360">
                  <c:v>14.4</c:v>
                </c:pt>
                <c:pt idx="361">
                  <c:v>14.496</c:v>
                </c:pt>
                <c:pt idx="362">
                  <c:v>14.592</c:v>
                </c:pt>
                <c:pt idx="363">
                  <c:v>14.687</c:v>
                </c:pt>
                <c:pt idx="364">
                  <c:v>14.783</c:v>
                </c:pt>
                <c:pt idx="365">
                  <c:v>14.879</c:v>
                </c:pt>
                <c:pt idx="366">
                  <c:v>14.975</c:v>
                </c:pt>
                <c:pt idx="367">
                  <c:v>15.07</c:v>
                </c:pt>
                <c:pt idx="368">
                  <c:v>15.166</c:v>
                </c:pt>
                <c:pt idx="369">
                  <c:v>15.262</c:v>
                </c:pt>
                <c:pt idx="370">
                  <c:v>15.358</c:v>
                </c:pt>
                <c:pt idx="371">
                  <c:v>15.454</c:v>
                </c:pt>
                <c:pt idx="372">
                  <c:v>15.55</c:v>
                </c:pt>
                <c:pt idx="373">
                  <c:v>15.647</c:v>
                </c:pt>
                <c:pt idx="374">
                  <c:v>15.743</c:v>
                </c:pt>
                <c:pt idx="375">
                  <c:v>15.839</c:v>
                </c:pt>
                <c:pt idx="376">
                  <c:v>15.935</c:v>
                </c:pt>
                <c:pt idx="377">
                  <c:v>16.032</c:v>
                </c:pt>
                <c:pt idx="378">
                  <c:v>16.128</c:v>
                </c:pt>
                <c:pt idx="379">
                  <c:v>16.225</c:v>
                </c:pt>
                <c:pt idx="380">
                  <c:v>16.321</c:v>
                </c:pt>
                <c:pt idx="381">
                  <c:v>16.418</c:v>
                </c:pt>
                <c:pt idx="382">
                  <c:v>16.515</c:v>
                </c:pt>
                <c:pt idx="383">
                  <c:v>16.611</c:v>
                </c:pt>
                <c:pt idx="384">
                  <c:v>16.708</c:v>
                </c:pt>
                <c:pt idx="385">
                  <c:v>16.805</c:v>
                </c:pt>
                <c:pt idx="386">
                  <c:v>16.902</c:v>
                </c:pt>
                <c:pt idx="387">
                  <c:v>16.998</c:v>
                </c:pt>
                <c:pt idx="388">
                  <c:v>17.095</c:v>
                </c:pt>
                <c:pt idx="389">
                  <c:v>17.192</c:v>
                </c:pt>
                <c:pt idx="390">
                  <c:v>17.289</c:v>
                </c:pt>
                <c:pt idx="391">
                  <c:v>17.386</c:v>
                </c:pt>
                <c:pt idx="392">
                  <c:v>17.483</c:v>
                </c:pt>
                <c:pt idx="393">
                  <c:v>17.58</c:v>
                </c:pt>
                <c:pt idx="394">
                  <c:v>17.677</c:v>
                </c:pt>
                <c:pt idx="395">
                  <c:v>17.774</c:v>
                </c:pt>
                <c:pt idx="396">
                  <c:v>17.872</c:v>
                </c:pt>
                <c:pt idx="397">
                  <c:v>17.969</c:v>
                </c:pt>
                <c:pt idx="398">
                  <c:v>18.066</c:v>
                </c:pt>
                <c:pt idx="399">
                  <c:v>18.163</c:v>
                </c:pt>
                <c:pt idx="400">
                  <c:v>18.261</c:v>
                </c:pt>
                <c:pt idx="401">
                  <c:v>18.358</c:v>
                </c:pt>
                <c:pt idx="402">
                  <c:v>18.455</c:v>
                </c:pt>
                <c:pt idx="403">
                  <c:v>18.553</c:v>
                </c:pt>
                <c:pt idx="404">
                  <c:v>18.65</c:v>
                </c:pt>
                <c:pt idx="405">
                  <c:v>18.748</c:v>
                </c:pt>
                <c:pt idx="406">
                  <c:v>18.845</c:v>
                </c:pt>
                <c:pt idx="407">
                  <c:v>18.943</c:v>
                </c:pt>
                <c:pt idx="408">
                  <c:v>19.04</c:v>
                </c:pt>
                <c:pt idx="409">
                  <c:v>19.138</c:v>
                </c:pt>
                <c:pt idx="410">
                  <c:v>19.236</c:v>
                </c:pt>
                <c:pt idx="411">
                  <c:v>19.333</c:v>
                </c:pt>
                <c:pt idx="412">
                  <c:v>19.431</c:v>
                </c:pt>
                <c:pt idx="413">
                  <c:v>19.529</c:v>
                </c:pt>
                <c:pt idx="414">
                  <c:v>19.627</c:v>
                </c:pt>
                <c:pt idx="415">
                  <c:v>19.725</c:v>
                </c:pt>
                <c:pt idx="416">
                  <c:v>19.823</c:v>
                </c:pt>
                <c:pt idx="417">
                  <c:v>19.921</c:v>
                </c:pt>
                <c:pt idx="418">
                  <c:v>20.019</c:v>
                </c:pt>
                <c:pt idx="419">
                  <c:v>20.117</c:v>
                </c:pt>
                <c:pt idx="420">
                  <c:v>20.215</c:v>
                </c:pt>
                <c:pt idx="421">
                  <c:v>20.313</c:v>
                </c:pt>
                <c:pt idx="422">
                  <c:v>20.411</c:v>
                </c:pt>
                <c:pt idx="423">
                  <c:v>20.509</c:v>
                </c:pt>
                <c:pt idx="424">
                  <c:v>20.606</c:v>
                </c:pt>
                <c:pt idx="425">
                  <c:v>20.704</c:v>
                </c:pt>
                <c:pt idx="426">
                  <c:v>20.802</c:v>
                </c:pt>
                <c:pt idx="427">
                  <c:v>20.901</c:v>
                </c:pt>
                <c:pt idx="428">
                  <c:v>20.999</c:v>
                </c:pt>
                <c:pt idx="429">
                  <c:v>21.097</c:v>
                </c:pt>
                <c:pt idx="430">
                  <c:v>21.195</c:v>
                </c:pt>
                <c:pt idx="431">
                  <c:v>21.293</c:v>
                </c:pt>
                <c:pt idx="432">
                  <c:v>21.391</c:v>
                </c:pt>
                <c:pt idx="433">
                  <c:v>21.489</c:v>
                </c:pt>
                <c:pt idx="434">
                  <c:v>21.588</c:v>
                </c:pt>
                <c:pt idx="435">
                  <c:v>21.686</c:v>
                </c:pt>
                <c:pt idx="436">
                  <c:v>21.784</c:v>
                </c:pt>
                <c:pt idx="437">
                  <c:v>21.882</c:v>
                </c:pt>
                <c:pt idx="438">
                  <c:v>21.981</c:v>
                </c:pt>
                <c:pt idx="439">
                  <c:v>22.079</c:v>
                </c:pt>
                <c:pt idx="440">
                  <c:v>22.177</c:v>
                </c:pt>
                <c:pt idx="441">
                  <c:v>22.276</c:v>
                </c:pt>
                <c:pt idx="442">
                  <c:v>22.374</c:v>
                </c:pt>
                <c:pt idx="443">
                  <c:v>22.473</c:v>
                </c:pt>
                <c:pt idx="444">
                  <c:v>22.571</c:v>
                </c:pt>
                <c:pt idx="445">
                  <c:v>22.67</c:v>
                </c:pt>
                <c:pt idx="446">
                  <c:v>22.768</c:v>
                </c:pt>
                <c:pt idx="447">
                  <c:v>22.867</c:v>
                </c:pt>
                <c:pt idx="448">
                  <c:v>22.965</c:v>
                </c:pt>
                <c:pt idx="449">
                  <c:v>23.063</c:v>
                </c:pt>
                <c:pt idx="450">
                  <c:v>23.157</c:v>
                </c:pt>
                <c:pt idx="451">
                  <c:v>23.25</c:v>
                </c:pt>
                <c:pt idx="452">
                  <c:v>23.342</c:v>
                </c:pt>
                <c:pt idx="453">
                  <c:v>23.434</c:v>
                </c:pt>
                <c:pt idx="454">
                  <c:v>23.525</c:v>
                </c:pt>
                <c:pt idx="455">
                  <c:v>23.614</c:v>
                </c:pt>
                <c:pt idx="456">
                  <c:v>23.703</c:v>
                </c:pt>
                <c:pt idx="457">
                  <c:v>23.79</c:v>
                </c:pt>
                <c:pt idx="458">
                  <c:v>23.876</c:v>
                </c:pt>
                <c:pt idx="459">
                  <c:v>23.961</c:v>
                </c:pt>
                <c:pt idx="460">
                  <c:v>24.045</c:v>
                </c:pt>
                <c:pt idx="461">
                  <c:v>24.127</c:v>
                </c:pt>
                <c:pt idx="462">
                  <c:v>24.208</c:v>
                </c:pt>
                <c:pt idx="463">
                  <c:v>24.288</c:v>
                </c:pt>
                <c:pt idx="464">
                  <c:v>24.366</c:v>
                </c:pt>
                <c:pt idx="465">
                  <c:v>24.444</c:v>
                </c:pt>
                <c:pt idx="466">
                  <c:v>24.52</c:v>
                </c:pt>
                <c:pt idx="467">
                  <c:v>24.595</c:v>
                </c:pt>
                <c:pt idx="468">
                  <c:v>24.668</c:v>
                </c:pt>
                <c:pt idx="469">
                  <c:v>24.739</c:v>
                </c:pt>
                <c:pt idx="470">
                  <c:v>24.809</c:v>
                </c:pt>
                <c:pt idx="471">
                  <c:v>24.878</c:v>
                </c:pt>
                <c:pt idx="472">
                  <c:v>24.944</c:v>
                </c:pt>
                <c:pt idx="473">
                  <c:v>25.009</c:v>
                </c:pt>
                <c:pt idx="474">
                  <c:v>25.073</c:v>
                </c:pt>
                <c:pt idx="475">
                  <c:v>25.134</c:v>
                </c:pt>
                <c:pt idx="476">
                  <c:v>25.194</c:v>
                </c:pt>
                <c:pt idx="477">
                  <c:v>25.251</c:v>
                </c:pt>
                <c:pt idx="478">
                  <c:v>25.307</c:v>
                </c:pt>
                <c:pt idx="479">
                  <c:v>25.364</c:v>
                </c:pt>
                <c:pt idx="480">
                  <c:v>25.419</c:v>
                </c:pt>
                <c:pt idx="481">
                  <c:v>25.473</c:v>
                </c:pt>
                <c:pt idx="482">
                  <c:v>25.525</c:v>
                </c:pt>
                <c:pt idx="483">
                  <c:v>25.576</c:v>
                </c:pt>
                <c:pt idx="484">
                  <c:v>25.625</c:v>
                </c:pt>
                <c:pt idx="485">
                  <c:v>25.673</c:v>
                </c:pt>
                <c:pt idx="486">
                  <c:v>25.719</c:v>
                </c:pt>
                <c:pt idx="487">
                  <c:v>25.764</c:v>
                </c:pt>
                <c:pt idx="488">
                  <c:v>25.807</c:v>
                </c:pt>
                <c:pt idx="489">
                  <c:v>25.849</c:v>
                </c:pt>
                <c:pt idx="490">
                  <c:v>25.889</c:v>
                </c:pt>
                <c:pt idx="491">
                  <c:v>25.928</c:v>
                </c:pt>
                <c:pt idx="492">
                  <c:v>25.965</c:v>
                </c:pt>
                <c:pt idx="493">
                  <c:v>26.001</c:v>
                </c:pt>
                <c:pt idx="494">
                  <c:v>26.037</c:v>
                </c:pt>
                <c:pt idx="495">
                  <c:v>26.072</c:v>
                </c:pt>
                <c:pt idx="496">
                  <c:v>26.105</c:v>
                </c:pt>
                <c:pt idx="497">
                  <c:v>26.137</c:v>
                </c:pt>
                <c:pt idx="498">
                  <c:v>26.168</c:v>
                </c:pt>
                <c:pt idx="499">
                  <c:v>26.198</c:v>
                </c:pt>
                <c:pt idx="500">
                  <c:v>26.226</c:v>
                </c:pt>
                <c:pt idx="501">
                  <c:v>26.254</c:v>
                </c:pt>
                <c:pt idx="502">
                  <c:v>26.28</c:v>
                </c:pt>
                <c:pt idx="503">
                  <c:v>26.305</c:v>
                </c:pt>
                <c:pt idx="504">
                  <c:v>26.329</c:v>
                </c:pt>
                <c:pt idx="505">
                  <c:v>26.352</c:v>
                </c:pt>
                <c:pt idx="506">
                  <c:v>26.374</c:v>
                </c:pt>
                <c:pt idx="507">
                  <c:v>26.395</c:v>
                </c:pt>
                <c:pt idx="508">
                  <c:v>26.414</c:v>
                </c:pt>
                <c:pt idx="509">
                  <c:v>26.433</c:v>
                </c:pt>
                <c:pt idx="510">
                  <c:v>26.451</c:v>
                </c:pt>
                <c:pt idx="511">
                  <c:v>26.468</c:v>
                </c:pt>
                <c:pt idx="512">
                  <c:v>26.484</c:v>
                </c:pt>
                <c:pt idx="513">
                  <c:v>26.498</c:v>
                </c:pt>
                <c:pt idx="514">
                  <c:v>26.512</c:v>
                </c:pt>
                <c:pt idx="515">
                  <c:v>26.525</c:v>
                </c:pt>
                <c:pt idx="516">
                  <c:v>26.537</c:v>
                </c:pt>
                <c:pt idx="517">
                  <c:v>26.548</c:v>
                </c:pt>
                <c:pt idx="518">
                  <c:v>26.559</c:v>
                </c:pt>
                <c:pt idx="519">
                  <c:v>26.568</c:v>
                </c:pt>
                <c:pt idx="520">
                  <c:v>26.576</c:v>
                </c:pt>
                <c:pt idx="521">
                  <c:v>26.584</c:v>
                </c:pt>
                <c:pt idx="522">
                  <c:v>26.591</c:v>
                </c:pt>
                <c:pt idx="523">
                  <c:v>26.596</c:v>
                </c:pt>
                <c:pt idx="524">
                  <c:v>26.6</c:v>
                </c:pt>
                <c:pt idx="525">
                  <c:v>26.603</c:v>
                </c:pt>
                <c:pt idx="526">
                  <c:v>26.606</c:v>
                </c:pt>
                <c:pt idx="527">
                  <c:v>26.607</c:v>
                </c:pt>
                <c:pt idx="528">
                  <c:v>26.608</c:v>
                </c:pt>
                <c:pt idx="529">
                  <c:v>26.607</c:v>
                </c:pt>
                <c:pt idx="530">
                  <c:v>26.606</c:v>
                </c:pt>
                <c:pt idx="531">
                  <c:v>26.604</c:v>
                </c:pt>
                <c:pt idx="532">
                  <c:v>26.602</c:v>
                </c:pt>
                <c:pt idx="533">
                  <c:v>26.598</c:v>
                </c:pt>
                <c:pt idx="534">
                  <c:v>26.594</c:v>
                </c:pt>
                <c:pt idx="535">
                  <c:v>26.589</c:v>
                </c:pt>
                <c:pt idx="536">
                  <c:v>26.583</c:v>
                </c:pt>
                <c:pt idx="537">
                  <c:v>26.577</c:v>
                </c:pt>
                <c:pt idx="538">
                  <c:v>26.57</c:v>
                </c:pt>
                <c:pt idx="539">
                  <c:v>26.562</c:v>
                </c:pt>
                <c:pt idx="540">
                  <c:v>26.553</c:v>
                </c:pt>
                <c:pt idx="541">
                  <c:v>26.544</c:v>
                </c:pt>
                <c:pt idx="542">
                  <c:v>26.534</c:v>
                </c:pt>
                <c:pt idx="543">
                  <c:v>26.523</c:v>
                </c:pt>
                <c:pt idx="544">
                  <c:v>26.512</c:v>
                </c:pt>
                <c:pt idx="545">
                  <c:v>26.5</c:v>
                </c:pt>
                <c:pt idx="546">
                  <c:v>26.487</c:v>
                </c:pt>
                <c:pt idx="547">
                  <c:v>26.474</c:v>
                </c:pt>
                <c:pt idx="548">
                  <c:v>26.46</c:v>
                </c:pt>
                <c:pt idx="549">
                  <c:v>26.445</c:v>
                </c:pt>
                <c:pt idx="550">
                  <c:v>26.43</c:v>
                </c:pt>
                <c:pt idx="551">
                  <c:v>26.415</c:v>
                </c:pt>
                <c:pt idx="552">
                  <c:v>26.399</c:v>
                </c:pt>
                <c:pt idx="553">
                  <c:v>26.382</c:v>
                </c:pt>
                <c:pt idx="554">
                  <c:v>26.364</c:v>
                </c:pt>
                <c:pt idx="555">
                  <c:v>26.345</c:v>
                </c:pt>
                <c:pt idx="556">
                  <c:v>26.325</c:v>
                </c:pt>
                <c:pt idx="557">
                  <c:v>26.305</c:v>
                </c:pt>
                <c:pt idx="558">
                  <c:v>26.284</c:v>
                </c:pt>
                <c:pt idx="559">
                  <c:v>26.262</c:v>
                </c:pt>
                <c:pt idx="560">
                  <c:v>26.24</c:v>
                </c:pt>
                <c:pt idx="561">
                  <c:v>26.217</c:v>
                </c:pt>
                <c:pt idx="562">
                  <c:v>26.194</c:v>
                </c:pt>
                <c:pt idx="563">
                  <c:v>26.169</c:v>
                </c:pt>
                <c:pt idx="564">
                  <c:v>26.145</c:v>
                </c:pt>
                <c:pt idx="565">
                  <c:v>26.12</c:v>
                </c:pt>
                <c:pt idx="566">
                  <c:v>26.094</c:v>
                </c:pt>
                <c:pt idx="567">
                  <c:v>26.068</c:v>
                </c:pt>
                <c:pt idx="568">
                  <c:v>26.041</c:v>
                </c:pt>
                <c:pt idx="569">
                  <c:v>26.013</c:v>
                </c:pt>
                <c:pt idx="570">
                  <c:v>25.986</c:v>
                </c:pt>
                <c:pt idx="571">
                  <c:v>25.957</c:v>
                </c:pt>
                <c:pt idx="572">
                  <c:v>25.928</c:v>
                </c:pt>
                <c:pt idx="573">
                  <c:v>25.899</c:v>
                </c:pt>
                <c:pt idx="574">
                  <c:v>25.869</c:v>
                </c:pt>
                <c:pt idx="575">
                  <c:v>25.838</c:v>
                </c:pt>
                <c:pt idx="576">
                  <c:v>25.808</c:v>
                </c:pt>
                <c:pt idx="577">
                  <c:v>25.776</c:v>
                </c:pt>
                <c:pt idx="578">
                  <c:v>25.744</c:v>
                </c:pt>
                <c:pt idx="579">
                  <c:v>25.712</c:v>
                </c:pt>
                <c:pt idx="580">
                  <c:v>25.679</c:v>
                </c:pt>
                <c:pt idx="581">
                  <c:v>25.646</c:v>
                </c:pt>
                <c:pt idx="582">
                  <c:v>25.613</c:v>
                </c:pt>
                <c:pt idx="583">
                  <c:v>25.579</c:v>
                </c:pt>
                <c:pt idx="584">
                  <c:v>25.544</c:v>
                </c:pt>
                <c:pt idx="585">
                  <c:v>25.51</c:v>
                </c:pt>
                <c:pt idx="586">
                  <c:v>25.475</c:v>
                </c:pt>
                <c:pt idx="587">
                  <c:v>25.441</c:v>
                </c:pt>
                <c:pt idx="588">
                  <c:v>25.406</c:v>
                </c:pt>
                <c:pt idx="589">
                  <c:v>25.371</c:v>
                </c:pt>
                <c:pt idx="590">
                  <c:v>25.336</c:v>
                </c:pt>
                <c:pt idx="591">
                  <c:v>25.3</c:v>
                </c:pt>
                <c:pt idx="592">
                  <c:v>25.265</c:v>
                </c:pt>
                <c:pt idx="593">
                  <c:v>25.229</c:v>
                </c:pt>
                <c:pt idx="594">
                  <c:v>25.193</c:v>
                </c:pt>
                <c:pt idx="595">
                  <c:v>25.156</c:v>
                </c:pt>
                <c:pt idx="596">
                  <c:v>25.12</c:v>
                </c:pt>
                <c:pt idx="597">
                  <c:v>25.083</c:v>
                </c:pt>
                <c:pt idx="598">
                  <c:v>25.046</c:v>
                </c:pt>
                <c:pt idx="599">
                  <c:v>25.01</c:v>
                </c:pt>
                <c:pt idx="600">
                  <c:v>24.972</c:v>
                </c:pt>
                <c:pt idx="601">
                  <c:v>24.935</c:v>
                </c:pt>
                <c:pt idx="602">
                  <c:v>24.898</c:v>
                </c:pt>
                <c:pt idx="603">
                  <c:v>24.86</c:v>
                </c:pt>
                <c:pt idx="604">
                  <c:v>24.823</c:v>
                </c:pt>
                <c:pt idx="605">
                  <c:v>24.785</c:v>
                </c:pt>
                <c:pt idx="606">
                  <c:v>24.747</c:v>
                </c:pt>
                <c:pt idx="607">
                  <c:v>24.71</c:v>
                </c:pt>
                <c:pt idx="608">
                  <c:v>24.672</c:v>
                </c:pt>
                <c:pt idx="609">
                  <c:v>24.634</c:v>
                </c:pt>
                <c:pt idx="610">
                  <c:v>24.596</c:v>
                </c:pt>
                <c:pt idx="611">
                  <c:v>24.558</c:v>
                </c:pt>
                <c:pt idx="612">
                  <c:v>24.52</c:v>
                </c:pt>
                <c:pt idx="613">
                  <c:v>24.482</c:v>
                </c:pt>
                <c:pt idx="614">
                  <c:v>24.445</c:v>
                </c:pt>
                <c:pt idx="615">
                  <c:v>24.407</c:v>
                </c:pt>
                <c:pt idx="616">
                  <c:v>24.369</c:v>
                </c:pt>
                <c:pt idx="617">
                  <c:v>24.331</c:v>
                </c:pt>
                <c:pt idx="618">
                  <c:v>24.294</c:v>
                </c:pt>
                <c:pt idx="619">
                  <c:v>24.257</c:v>
                </c:pt>
                <c:pt idx="620">
                  <c:v>24.22</c:v>
                </c:pt>
                <c:pt idx="621">
                  <c:v>24.183</c:v>
                </c:pt>
                <c:pt idx="622">
                  <c:v>24.146</c:v>
                </c:pt>
                <c:pt idx="623">
                  <c:v>24.109</c:v>
                </c:pt>
                <c:pt idx="624">
                  <c:v>24.073</c:v>
                </c:pt>
                <c:pt idx="625">
                  <c:v>24.036</c:v>
                </c:pt>
                <c:pt idx="626">
                  <c:v>24.0</c:v>
                </c:pt>
                <c:pt idx="627">
                  <c:v>23.964</c:v>
                </c:pt>
                <c:pt idx="628">
                  <c:v>23.929</c:v>
                </c:pt>
                <c:pt idx="629">
                  <c:v>23.893</c:v>
                </c:pt>
                <c:pt idx="630">
                  <c:v>23.858</c:v>
                </c:pt>
                <c:pt idx="631">
                  <c:v>23.823</c:v>
                </c:pt>
                <c:pt idx="632">
                  <c:v>23.789</c:v>
                </c:pt>
                <c:pt idx="633">
                  <c:v>23.754</c:v>
                </c:pt>
                <c:pt idx="634">
                  <c:v>23.72</c:v>
                </c:pt>
                <c:pt idx="635">
                  <c:v>23.686</c:v>
                </c:pt>
                <c:pt idx="636">
                  <c:v>23.653</c:v>
                </c:pt>
                <c:pt idx="637">
                  <c:v>23.62</c:v>
                </c:pt>
                <c:pt idx="638">
                  <c:v>23.587</c:v>
                </c:pt>
                <c:pt idx="639">
                  <c:v>23.554</c:v>
                </c:pt>
                <c:pt idx="640">
                  <c:v>23.522</c:v>
                </c:pt>
                <c:pt idx="641">
                  <c:v>23.491</c:v>
                </c:pt>
                <c:pt idx="642">
                  <c:v>23.459</c:v>
                </c:pt>
                <c:pt idx="643">
                  <c:v>23.429</c:v>
                </c:pt>
                <c:pt idx="644">
                  <c:v>23.398</c:v>
                </c:pt>
                <c:pt idx="645">
                  <c:v>23.368</c:v>
                </c:pt>
                <c:pt idx="646">
                  <c:v>23.338</c:v>
                </c:pt>
                <c:pt idx="647">
                  <c:v>23.309</c:v>
                </c:pt>
                <c:pt idx="648">
                  <c:v>23.281</c:v>
                </c:pt>
                <c:pt idx="649">
                  <c:v>23.251</c:v>
                </c:pt>
                <c:pt idx="650">
                  <c:v>23.22</c:v>
                </c:pt>
                <c:pt idx="651">
                  <c:v>23.19</c:v>
                </c:pt>
                <c:pt idx="652">
                  <c:v>23.16</c:v>
                </c:pt>
                <c:pt idx="653">
                  <c:v>23.131</c:v>
                </c:pt>
                <c:pt idx="654">
                  <c:v>23.101</c:v>
                </c:pt>
                <c:pt idx="655">
                  <c:v>23.072</c:v>
                </c:pt>
                <c:pt idx="656">
                  <c:v>23.043</c:v>
                </c:pt>
                <c:pt idx="657">
                  <c:v>23.015</c:v>
                </c:pt>
                <c:pt idx="658">
                  <c:v>22.987</c:v>
                </c:pt>
                <c:pt idx="659">
                  <c:v>22.959</c:v>
                </c:pt>
                <c:pt idx="660">
                  <c:v>22.931</c:v>
                </c:pt>
                <c:pt idx="661">
                  <c:v>22.904</c:v>
                </c:pt>
                <c:pt idx="662">
                  <c:v>22.877</c:v>
                </c:pt>
                <c:pt idx="663">
                  <c:v>22.85</c:v>
                </c:pt>
                <c:pt idx="664">
                  <c:v>22.824</c:v>
                </c:pt>
                <c:pt idx="665">
                  <c:v>22.798</c:v>
                </c:pt>
                <c:pt idx="666">
                  <c:v>22.773</c:v>
                </c:pt>
                <c:pt idx="667">
                  <c:v>22.747</c:v>
                </c:pt>
                <c:pt idx="668">
                  <c:v>22.722</c:v>
                </c:pt>
                <c:pt idx="669">
                  <c:v>22.698</c:v>
                </c:pt>
                <c:pt idx="670">
                  <c:v>22.673</c:v>
                </c:pt>
                <c:pt idx="671">
                  <c:v>22.65</c:v>
                </c:pt>
                <c:pt idx="672">
                  <c:v>22.626</c:v>
                </c:pt>
                <c:pt idx="673">
                  <c:v>22.603</c:v>
                </c:pt>
                <c:pt idx="674">
                  <c:v>22.58</c:v>
                </c:pt>
                <c:pt idx="675">
                  <c:v>22.558</c:v>
                </c:pt>
                <c:pt idx="676">
                  <c:v>22.536</c:v>
                </c:pt>
                <c:pt idx="677">
                  <c:v>22.514</c:v>
                </c:pt>
                <c:pt idx="678">
                  <c:v>22.493</c:v>
                </c:pt>
                <c:pt idx="679">
                  <c:v>22.472</c:v>
                </c:pt>
                <c:pt idx="680">
                  <c:v>22.451</c:v>
                </c:pt>
                <c:pt idx="681">
                  <c:v>22.429</c:v>
                </c:pt>
                <c:pt idx="682">
                  <c:v>22.407</c:v>
                </c:pt>
                <c:pt idx="683">
                  <c:v>22.386</c:v>
                </c:pt>
                <c:pt idx="684">
                  <c:v>22.364</c:v>
                </c:pt>
                <c:pt idx="685">
                  <c:v>22.343</c:v>
                </c:pt>
                <c:pt idx="686">
                  <c:v>22.322</c:v>
                </c:pt>
                <c:pt idx="687">
                  <c:v>22.301</c:v>
                </c:pt>
                <c:pt idx="688">
                  <c:v>22.28</c:v>
                </c:pt>
                <c:pt idx="689">
                  <c:v>22.26</c:v>
                </c:pt>
                <c:pt idx="690">
                  <c:v>22.24</c:v>
                </c:pt>
                <c:pt idx="691">
                  <c:v>22.22</c:v>
                </c:pt>
                <c:pt idx="692">
                  <c:v>22.2</c:v>
                </c:pt>
                <c:pt idx="693">
                  <c:v>22.18</c:v>
                </c:pt>
                <c:pt idx="694">
                  <c:v>22.161</c:v>
                </c:pt>
                <c:pt idx="695">
                  <c:v>22.142</c:v>
                </c:pt>
                <c:pt idx="696">
                  <c:v>22.123</c:v>
                </c:pt>
                <c:pt idx="697">
                  <c:v>22.104</c:v>
                </c:pt>
                <c:pt idx="698">
                  <c:v>22.086</c:v>
                </c:pt>
                <c:pt idx="699">
                  <c:v>22.067</c:v>
                </c:pt>
                <c:pt idx="700">
                  <c:v>22.049</c:v>
                </c:pt>
                <c:pt idx="701">
                  <c:v>22.031</c:v>
                </c:pt>
                <c:pt idx="702">
                  <c:v>22.014</c:v>
                </c:pt>
                <c:pt idx="703">
                  <c:v>21.996</c:v>
                </c:pt>
                <c:pt idx="704">
                  <c:v>21.979</c:v>
                </c:pt>
                <c:pt idx="705">
                  <c:v>21.962</c:v>
                </c:pt>
                <c:pt idx="706">
                  <c:v>21.945</c:v>
                </c:pt>
                <c:pt idx="707">
                  <c:v>21.928</c:v>
                </c:pt>
                <c:pt idx="708">
                  <c:v>21.911</c:v>
                </c:pt>
                <c:pt idx="709">
                  <c:v>21.895</c:v>
                </c:pt>
                <c:pt idx="710">
                  <c:v>21.879</c:v>
                </c:pt>
                <c:pt idx="711">
                  <c:v>21.863</c:v>
                </c:pt>
                <c:pt idx="712">
                  <c:v>21.846</c:v>
                </c:pt>
                <c:pt idx="713">
                  <c:v>21.83</c:v>
                </c:pt>
                <c:pt idx="714">
                  <c:v>21.813</c:v>
                </c:pt>
                <c:pt idx="715">
                  <c:v>21.796</c:v>
                </c:pt>
                <c:pt idx="716">
                  <c:v>21.78</c:v>
                </c:pt>
                <c:pt idx="717">
                  <c:v>21.764</c:v>
                </c:pt>
                <c:pt idx="718">
                  <c:v>21.748</c:v>
                </c:pt>
                <c:pt idx="719">
                  <c:v>21.732</c:v>
                </c:pt>
                <c:pt idx="720">
                  <c:v>21.716</c:v>
                </c:pt>
                <c:pt idx="721">
                  <c:v>21.7</c:v>
                </c:pt>
                <c:pt idx="722">
                  <c:v>21.684</c:v>
                </c:pt>
                <c:pt idx="723">
                  <c:v>21.669</c:v>
                </c:pt>
                <c:pt idx="724">
                  <c:v>21.653</c:v>
                </c:pt>
                <c:pt idx="725">
                  <c:v>21.638</c:v>
                </c:pt>
                <c:pt idx="726">
                  <c:v>21.623</c:v>
                </c:pt>
                <c:pt idx="727">
                  <c:v>21.608</c:v>
                </c:pt>
                <c:pt idx="728">
                  <c:v>21.593</c:v>
                </c:pt>
                <c:pt idx="729">
                  <c:v>21.579</c:v>
                </c:pt>
                <c:pt idx="730">
                  <c:v>21.564</c:v>
                </c:pt>
                <c:pt idx="731">
                  <c:v>21.55</c:v>
                </c:pt>
                <c:pt idx="732">
                  <c:v>21.535</c:v>
                </c:pt>
                <c:pt idx="733">
                  <c:v>21.521</c:v>
                </c:pt>
                <c:pt idx="734">
                  <c:v>21.507</c:v>
                </c:pt>
                <c:pt idx="735">
                  <c:v>21.493</c:v>
                </c:pt>
                <c:pt idx="736">
                  <c:v>21.479</c:v>
                </c:pt>
                <c:pt idx="737">
                  <c:v>21.466</c:v>
                </c:pt>
                <c:pt idx="738">
                  <c:v>21.452</c:v>
                </c:pt>
                <c:pt idx="739">
                  <c:v>21.439</c:v>
                </c:pt>
                <c:pt idx="740">
                  <c:v>21.425</c:v>
                </c:pt>
                <c:pt idx="741">
                  <c:v>21.412</c:v>
                </c:pt>
                <c:pt idx="742">
                  <c:v>21.399</c:v>
                </c:pt>
                <c:pt idx="743">
                  <c:v>21.386</c:v>
                </c:pt>
                <c:pt idx="744">
                  <c:v>21.374</c:v>
                </c:pt>
                <c:pt idx="745">
                  <c:v>21.36</c:v>
                </c:pt>
                <c:pt idx="746">
                  <c:v>21.347</c:v>
                </c:pt>
                <c:pt idx="747">
                  <c:v>21.334</c:v>
                </c:pt>
                <c:pt idx="748">
                  <c:v>21.321</c:v>
                </c:pt>
                <c:pt idx="749">
                  <c:v>21.308</c:v>
                </c:pt>
                <c:pt idx="750">
                  <c:v>21.295</c:v>
                </c:pt>
                <c:pt idx="751">
                  <c:v>21.283</c:v>
                </c:pt>
                <c:pt idx="752">
                  <c:v>21.27</c:v>
                </c:pt>
                <c:pt idx="753">
                  <c:v>21.257</c:v>
                </c:pt>
                <c:pt idx="754">
                  <c:v>21.245</c:v>
                </c:pt>
                <c:pt idx="755">
                  <c:v>21.232</c:v>
                </c:pt>
                <c:pt idx="756">
                  <c:v>21.22</c:v>
                </c:pt>
                <c:pt idx="757">
                  <c:v>21.208</c:v>
                </c:pt>
                <c:pt idx="758">
                  <c:v>21.196</c:v>
                </c:pt>
                <c:pt idx="759">
                  <c:v>21.184</c:v>
                </c:pt>
                <c:pt idx="760">
                  <c:v>21.172</c:v>
                </c:pt>
                <c:pt idx="761">
                  <c:v>21.16</c:v>
                </c:pt>
                <c:pt idx="762">
                  <c:v>21.148</c:v>
                </c:pt>
                <c:pt idx="763">
                  <c:v>21.137</c:v>
                </c:pt>
                <c:pt idx="764">
                  <c:v>21.125</c:v>
                </c:pt>
                <c:pt idx="765">
                  <c:v>21.114</c:v>
                </c:pt>
                <c:pt idx="766">
                  <c:v>21.103</c:v>
                </c:pt>
                <c:pt idx="767">
                  <c:v>21.091</c:v>
                </c:pt>
                <c:pt idx="768">
                  <c:v>21.08</c:v>
                </c:pt>
                <c:pt idx="769">
                  <c:v>21.069</c:v>
                </c:pt>
                <c:pt idx="770">
                  <c:v>21.058</c:v>
                </c:pt>
                <c:pt idx="771">
                  <c:v>21.047</c:v>
                </c:pt>
                <c:pt idx="772">
                  <c:v>21.036</c:v>
                </c:pt>
                <c:pt idx="773">
                  <c:v>21.026</c:v>
                </c:pt>
                <c:pt idx="774">
                  <c:v>21.015</c:v>
                </c:pt>
                <c:pt idx="775">
                  <c:v>21.004</c:v>
                </c:pt>
                <c:pt idx="776">
                  <c:v>20.994</c:v>
                </c:pt>
                <c:pt idx="777">
                  <c:v>20.983</c:v>
                </c:pt>
                <c:pt idx="778">
                  <c:v>20.973</c:v>
                </c:pt>
                <c:pt idx="779">
                  <c:v>20.962</c:v>
                </c:pt>
                <c:pt idx="780">
                  <c:v>20.952</c:v>
                </c:pt>
                <c:pt idx="781">
                  <c:v>20.941</c:v>
                </c:pt>
                <c:pt idx="782">
                  <c:v>20.931</c:v>
                </c:pt>
                <c:pt idx="783">
                  <c:v>20.92</c:v>
                </c:pt>
                <c:pt idx="784">
                  <c:v>20.91</c:v>
                </c:pt>
                <c:pt idx="785">
                  <c:v>20.9</c:v>
                </c:pt>
                <c:pt idx="786">
                  <c:v>20.89</c:v>
                </c:pt>
                <c:pt idx="787">
                  <c:v>20.88</c:v>
                </c:pt>
                <c:pt idx="788">
                  <c:v>20.87</c:v>
                </c:pt>
                <c:pt idx="789">
                  <c:v>20.86</c:v>
                </c:pt>
                <c:pt idx="790">
                  <c:v>20.85</c:v>
                </c:pt>
                <c:pt idx="791">
                  <c:v>20.84</c:v>
                </c:pt>
                <c:pt idx="792">
                  <c:v>20.83</c:v>
                </c:pt>
                <c:pt idx="793">
                  <c:v>20.821</c:v>
                </c:pt>
                <c:pt idx="794">
                  <c:v>20.811</c:v>
                </c:pt>
                <c:pt idx="795">
                  <c:v>20.802</c:v>
                </c:pt>
                <c:pt idx="796">
                  <c:v>20.792</c:v>
                </c:pt>
                <c:pt idx="797">
                  <c:v>20.783</c:v>
                </c:pt>
                <c:pt idx="798">
                  <c:v>20.774</c:v>
                </c:pt>
                <c:pt idx="799">
                  <c:v>20.764</c:v>
                </c:pt>
                <c:pt idx="800">
                  <c:v>20.755</c:v>
                </c:pt>
                <c:pt idx="801">
                  <c:v>20.746</c:v>
                </c:pt>
                <c:pt idx="802">
                  <c:v>20.737</c:v>
                </c:pt>
                <c:pt idx="803">
                  <c:v>20.728</c:v>
                </c:pt>
                <c:pt idx="804">
                  <c:v>20.719</c:v>
                </c:pt>
                <c:pt idx="805">
                  <c:v>20.71</c:v>
                </c:pt>
                <c:pt idx="806">
                  <c:v>20.702</c:v>
                </c:pt>
                <c:pt idx="807">
                  <c:v>20.693</c:v>
                </c:pt>
                <c:pt idx="808">
                  <c:v>20.684</c:v>
                </c:pt>
                <c:pt idx="809">
                  <c:v>20.676</c:v>
                </c:pt>
                <c:pt idx="810">
                  <c:v>20.667</c:v>
                </c:pt>
                <c:pt idx="811">
                  <c:v>20.658</c:v>
                </c:pt>
                <c:pt idx="812">
                  <c:v>20.65</c:v>
                </c:pt>
                <c:pt idx="813">
                  <c:v>20.641</c:v>
                </c:pt>
                <c:pt idx="814">
                  <c:v>20.632</c:v>
                </c:pt>
                <c:pt idx="815">
                  <c:v>20.624</c:v>
                </c:pt>
                <c:pt idx="816">
                  <c:v>20.615</c:v>
                </c:pt>
                <c:pt idx="817">
                  <c:v>20.607</c:v>
                </c:pt>
                <c:pt idx="818">
                  <c:v>20.599</c:v>
                </c:pt>
                <c:pt idx="819">
                  <c:v>20.59</c:v>
                </c:pt>
                <c:pt idx="820">
                  <c:v>20.582</c:v>
                </c:pt>
                <c:pt idx="821">
                  <c:v>20.574</c:v>
                </c:pt>
                <c:pt idx="822">
                  <c:v>20.566</c:v>
                </c:pt>
                <c:pt idx="823">
                  <c:v>20.558</c:v>
                </c:pt>
                <c:pt idx="824">
                  <c:v>20.55</c:v>
                </c:pt>
                <c:pt idx="825">
                  <c:v>20.542</c:v>
                </c:pt>
                <c:pt idx="826">
                  <c:v>20.534</c:v>
                </c:pt>
                <c:pt idx="827">
                  <c:v>20.526</c:v>
                </c:pt>
                <c:pt idx="828">
                  <c:v>20.518</c:v>
                </c:pt>
                <c:pt idx="829">
                  <c:v>20.51</c:v>
                </c:pt>
                <c:pt idx="830">
                  <c:v>20.502</c:v>
                </c:pt>
                <c:pt idx="831">
                  <c:v>20.495</c:v>
                </c:pt>
                <c:pt idx="832">
                  <c:v>20.487</c:v>
                </c:pt>
                <c:pt idx="833">
                  <c:v>20.479</c:v>
                </c:pt>
                <c:pt idx="834">
                  <c:v>20.472</c:v>
                </c:pt>
                <c:pt idx="835">
                  <c:v>20.464</c:v>
                </c:pt>
                <c:pt idx="836">
                  <c:v>20.457</c:v>
                </c:pt>
                <c:pt idx="837">
                  <c:v>20.449</c:v>
                </c:pt>
                <c:pt idx="838">
                  <c:v>20.442</c:v>
                </c:pt>
                <c:pt idx="839">
                  <c:v>20.435</c:v>
                </c:pt>
                <c:pt idx="840">
                  <c:v>20.427</c:v>
                </c:pt>
                <c:pt idx="841">
                  <c:v>20.42</c:v>
                </c:pt>
                <c:pt idx="842">
                  <c:v>20.413</c:v>
                </c:pt>
                <c:pt idx="843">
                  <c:v>20.406</c:v>
                </c:pt>
                <c:pt idx="844">
                  <c:v>20.399</c:v>
                </c:pt>
                <c:pt idx="845">
                  <c:v>20.392</c:v>
                </c:pt>
                <c:pt idx="846">
                  <c:v>20.385</c:v>
                </c:pt>
                <c:pt idx="847">
                  <c:v>20.378</c:v>
                </c:pt>
                <c:pt idx="848">
                  <c:v>20.371</c:v>
                </c:pt>
                <c:pt idx="849">
                  <c:v>20.364</c:v>
                </c:pt>
                <c:pt idx="850">
                  <c:v>20.357</c:v>
                </c:pt>
                <c:pt idx="851">
                  <c:v>20.35</c:v>
                </c:pt>
                <c:pt idx="852">
                  <c:v>20.343</c:v>
                </c:pt>
                <c:pt idx="853">
                  <c:v>20.336</c:v>
                </c:pt>
                <c:pt idx="854">
                  <c:v>20.329</c:v>
                </c:pt>
                <c:pt idx="855">
                  <c:v>20.322</c:v>
                </c:pt>
                <c:pt idx="856">
                  <c:v>20.316</c:v>
                </c:pt>
                <c:pt idx="857">
                  <c:v>20.309</c:v>
                </c:pt>
                <c:pt idx="858">
                  <c:v>20.302</c:v>
                </c:pt>
                <c:pt idx="859">
                  <c:v>20.296</c:v>
                </c:pt>
                <c:pt idx="860">
                  <c:v>20.289</c:v>
                </c:pt>
                <c:pt idx="861">
                  <c:v>20.283</c:v>
                </c:pt>
                <c:pt idx="862">
                  <c:v>20.276</c:v>
                </c:pt>
                <c:pt idx="863">
                  <c:v>20.27</c:v>
                </c:pt>
                <c:pt idx="864">
                  <c:v>20.263</c:v>
                </c:pt>
                <c:pt idx="865">
                  <c:v>20.257</c:v>
                </c:pt>
                <c:pt idx="866">
                  <c:v>20.25</c:v>
                </c:pt>
                <c:pt idx="867">
                  <c:v>20.244</c:v>
                </c:pt>
                <c:pt idx="868">
                  <c:v>20.237</c:v>
                </c:pt>
                <c:pt idx="869">
                  <c:v>20.231</c:v>
                </c:pt>
                <c:pt idx="870">
                  <c:v>20.225</c:v>
                </c:pt>
                <c:pt idx="871">
                  <c:v>20.219</c:v>
                </c:pt>
                <c:pt idx="872">
                  <c:v>20.212</c:v>
                </c:pt>
                <c:pt idx="873">
                  <c:v>20.206</c:v>
                </c:pt>
                <c:pt idx="874">
                  <c:v>20.2</c:v>
                </c:pt>
                <c:pt idx="875">
                  <c:v>20.194</c:v>
                </c:pt>
                <c:pt idx="876">
                  <c:v>20.188</c:v>
                </c:pt>
                <c:pt idx="877">
                  <c:v>20.181</c:v>
                </c:pt>
                <c:pt idx="878">
                  <c:v>20.175</c:v>
                </c:pt>
                <c:pt idx="879">
                  <c:v>20.169</c:v>
                </c:pt>
                <c:pt idx="880">
                  <c:v>20.163</c:v>
                </c:pt>
                <c:pt idx="881">
                  <c:v>20.157</c:v>
                </c:pt>
                <c:pt idx="882">
                  <c:v>20.151</c:v>
                </c:pt>
                <c:pt idx="883">
                  <c:v>20.145</c:v>
                </c:pt>
                <c:pt idx="884">
                  <c:v>20.139</c:v>
                </c:pt>
                <c:pt idx="885">
                  <c:v>20.133</c:v>
                </c:pt>
                <c:pt idx="886">
                  <c:v>20.127</c:v>
                </c:pt>
                <c:pt idx="887">
                  <c:v>20.121</c:v>
                </c:pt>
                <c:pt idx="888">
                  <c:v>20.116</c:v>
                </c:pt>
                <c:pt idx="889">
                  <c:v>20.11</c:v>
                </c:pt>
                <c:pt idx="890">
                  <c:v>20.104</c:v>
                </c:pt>
                <c:pt idx="891">
                  <c:v>20.098</c:v>
                </c:pt>
                <c:pt idx="892">
                  <c:v>20.092</c:v>
                </c:pt>
                <c:pt idx="893">
                  <c:v>20.086</c:v>
                </c:pt>
                <c:pt idx="894">
                  <c:v>20.081</c:v>
                </c:pt>
                <c:pt idx="895">
                  <c:v>20.075</c:v>
                </c:pt>
                <c:pt idx="896">
                  <c:v>20.069</c:v>
                </c:pt>
                <c:pt idx="897">
                  <c:v>20.063</c:v>
                </c:pt>
                <c:pt idx="898">
                  <c:v>20.058</c:v>
                </c:pt>
                <c:pt idx="899">
                  <c:v>20.052</c:v>
                </c:pt>
                <c:pt idx="900">
                  <c:v>20.047</c:v>
                </c:pt>
                <c:pt idx="901">
                  <c:v>20.041</c:v>
                </c:pt>
                <c:pt idx="902">
                  <c:v>20.036</c:v>
                </c:pt>
                <c:pt idx="903">
                  <c:v>20.03</c:v>
                </c:pt>
                <c:pt idx="904">
                  <c:v>20.025</c:v>
                </c:pt>
                <c:pt idx="905">
                  <c:v>20.019</c:v>
                </c:pt>
                <c:pt idx="906">
                  <c:v>20.014</c:v>
                </c:pt>
                <c:pt idx="907">
                  <c:v>20.009</c:v>
                </c:pt>
                <c:pt idx="908">
                  <c:v>20.003</c:v>
                </c:pt>
                <c:pt idx="909">
                  <c:v>19.998</c:v>
                </c:pt>
                <c:pt idx="910">
                  <c:v>19.993</c:v>
                </c:pt>
                <c:pt idx="911">
                  <c:v>19.987</c:v>
                </c:pt>
                <c:pt idx="912">
                  <c:v>19.982</c:v>
                </c:pt>
                <c:pt idx="913">
                  <c:v>19.977</c:v>
                </c:pt>
                <c:pt idx="914">
                  <c:v>19.971</c:v>
                </c:pt>
                <c:pt idx="915">
                  <c:v>19.966</c:v>
                </c:pt>
                <c:pt idx="916">
                  <c:v>19.961</c:v>
                </c:pt>
                <c:pt idx="917">
                  <c:v>19.956</c:v>
                </c:pt>
                <c:pt idx="918">
                  <c:v>19.95</c:v>
                </c:pt>
                <c:pt idx="919">
                  <c:v>19.945</c:v>
                </c:pt>
                <c:pt idx="920">
                  <c:v>19.94</c:v>
                </c:pt>
                <c:pt idx="921">
                  <c:v>19.935</c:v>
                </c:pt>
                <c:pt idx="922">
                  <c:v>19.93</c:v>
                </c:pt>
                <c:pt idx="923">
                  <c:v>19.925</c:v>
                </c:pt>
                <c:pt idx="924">
                  <c:v>19.92</c:v>
                </c:pt>
                <c:pt idx="925">
                  <c:v>19.914</c:v>
                </c:pt>
                <c:pt idx="926">
                  <c:v>19.909</c:v>
                </c:pt>
                <c:pt idx="927">
                  <c:v>19.904</c:v>
                </c:pt>
                <c:pt idx="928">
                  <c:v>19.899</c:v>
                </c:pt>
                <c:pt idx="929">
                  <c:v>19.894</c:v>
                </c:pt>
                <c:pt idx="930">
                  <c:v>19.889</c:v>
                </c:pt>
                <c:pt idx="931">
                  <c:v>19.884</c:v>
                </c:pt>
                <c:pt idx="932">
                  <c:v>19.879</c:v>
                </c:pt>
                <c:pt idx="933">
                  <c:v>19.874</c:v>
                </c:pt>
                <c:pt idx="934">
                  <c:v>19.869</c:v>
                </c:pt>
                <c:pt idx="935">
                  <c:v>19.864</c:v>
                </c:pt>
                <c:pt idx="936">
                  <c:v>19.859</c:v>
                </c:pt>
                <c:pt idx="937">
                  <c:v>19.854</c:v>
                </c:pt>
                <c:pt idx="938">
                  <c:v>19.849</c:v>
                </c:pt>
                <c:pt idx="939">
                  <c:v>19.844</c:v>
                </c:pt>
                <c:pt idx="940">
                  <c:v>19.84</c:v>
                </c:pt>
                <c:pt idx="941">
                  <c:v>19.835</c:v>
                </c:pt>
                <c:pt idx="942">
                  <c:v>19.83</c:v>
                </c:pt>
                <c:pt idx="943">
                  <c:v>19.825</c:v>
                </c:pt>
                <c:pt idx="944">
                  <c:v>19.82</c:v>
                </c:pt>
                <c:pt idx="945">
                  <c:v>19.815</c:v>
                </c:pt>
                <c:pt idx="946">
                  <c:v>19.81</c:v>
                </c:pt>
                <c:pt idx="947">
                  <c:v>19.805</c:v>
                </c:pt>
                <c:pt idx="948">
                  <c:v>19.8</c:v>
                </c:pt>
                <c:pt idx="949">
                  <c:v>19.796</c:v>
                </c:pt>
                <c:pt idx="950">
                  <c:v>19.791</c:v>
                </c:pt>
                <c:pt idx="951">
                  <c:v>19.786</c:v>
                </c:pt>
                <c:pt idx="952">
                  <c:v>19.781</c:v>
                </c:pt>
                <c:pt idx="953">
                  <c:v>19.776</c:v>
                </c:pt>
                <c:pt idx="954">
                  <c:v>19.772</c:v>
                </c:pt>
                <c:pt idx="955">
                  <c:v>19.767</c:v>
                </c:pt>
                <c:pt idx="956">
                  <c:v>19.762</c:v>
                </c:pt>
                <c:pt idx="957">
                  <c:v>19.758</c:v>
                </c:pt>
                <c:pt idx="958">
                  <c:v>19.753</c:v>
                </c:pt>
                <c:pt idx="959">
                  <c:v>19.748</c:v>
                </c:pt>
                <c:pt idx="960">
                  <c:v>19.744</c:v>
                </c:pt>
                <c:pt idx="961">
                  <c:v>19.739</c:v>
                </c:pt>
                <c:pt idx="962">
                  <c:v>19.735</c:v>
                </c:pt>
                <c:pt idx="963">
                  <c:v>19.73</c:v>
                </c:pt>
                <c:pt idx="964">
                  <c:v>19.726</c:v>
                </c:pt>
                <c:pt idx="965">
                  <c:v>19.721</c:v>
                </c:pt>
                <c:pt idx="966">
                  <c:v>19.716</c:v>
                </c:pt>
                <c:pt idx="967">
                  <c:v>19.712</c:v>
                </c:pt>
                <c:pt idx="968">
                  <c:v>19.707</c:v>
                </c:pt>
                <c:pt idx="969">
                  <c:v>19.703</c:v>
                </c:pt>
                <c:pt idx="970">
                  <c:v>19.698</c:v>
                </c:pt>
                <c:pt idx="971">
                  <c:v>19.694</c:v>
                </c:pt>
                <c:pt idx="972">
                  <c:v>19.689</c:v>
                </c:pt>
                <c:pt idx="973">
                  <c:v>19.685</c:v>
                </c:pt>
                <c:pt idx="974">
                  <c:v>19.68</c:v>
                </c:pt>
                <c:pt idx="975">
                  <c:v>19.676</c:v>
                </c:pt>
                <c:pt idx="976">
                  <c:v>19.671</c:v>
                </c:pt>
                <c:pt idx="977">
                  <c:v>19.667</c:v>
                </c:pt>
                <c:pt idx="978">
                  <c:v>19.663</c:v>
                </c:pt>
                <c:pt idx="979">
                  <c:v>19.658</c:v>
                </c:pt>
                <c:pt idx="980">
                  <c:v>19.654</c:v>
                </c:pt>
                <c:pt idx="981">
                  <c:v>19.649</c:v>
                </c:pt>
                <c:pt idx="982">
                  <c:v>19.645</c:v>
                </c:pt>
                <c:pt idx="983">
                  <c:v>19.641</c:v>
                </c:pt>
                <c:pt idx="984">
                  <c:v>19.636</c:v>
                </c:pt>
                <c:pt idx="985">
                  <c:v>19.632</c:v>
                </c:pt>
                <c:pt idx="986">
                  <c:v>19.627</c:v>
                </c:pt>
                <c:pt idx="987">
                  <c:v>19.623</c:v>
                </c:pt>
                <c:pt idx="988">
                  <c:v>19.619</c:v>
                </c:pt>
                <c:pt idx="989">
                  <c:v>19.614</c:v>
                </c:pt>
                <c:pt idx="990">
                  <c:v>19.61</c:v>
                </c:pt>
                <c:pt idx="991">
                  <c:v>19.606</c:v>
                </c:pt>
                <c:pt idx="992">
                  <c:v>19.601</c:v>
                </c:pt>
                <c:pt idx="993">
                  <c:v>19.597</c:v>
                </c:pt>
                <c:pt idx="994">
                  <c:v>19.593</c:v>
                </c:pt>
                <c:pt idx="995">
                  <c:v>19.588</c:v>
                </c:pt>
                <c:pt idx="996">
                  <c:v>19.584</c:v>
                </c:pt>
                <c:pt idx="997">
                  <c:v>19.58</c:v>
                </c:pt>
                <c:pt idx="998">
                  <c:v>19.575</c:v>
                </c:pt>
                <c:pt idx="999">
                  <c:v>19.571</c:v>
                </c:pt>
                <c:pt idx="1000">
                  <c:v>19.567</c:v>
                </c:pt>
                <c:pt idx="1001">
                  <c:v>19.562</c:v>
                </c:pt>
                <c:pt idx="1002">
                  <c:v>19.558</c:v>
                </c:pt>
                <c:pt idx="1003">
                  <c:v>19.554</c:v>
                </c:pt>
                <c:pt idx="1004">
                  <c:v>19.549</c:v>
                </c:pt>
                <c:pt idx="1005">
                  <c:v>19.545</c:v>
                </c:pt>
                <c:pt idx="1006">
                  <c:v>19.541</c:v>
                </c:pt>
                <c:pt idx="1007">
                  <c:v>19.537</c:v>
                </c:pt>
                <c:pt idx="1008">
                  <c:v>19.532</c:v>
                </c:pt>
                <c:pt idx="1009">
                  <c:v>19.528</c:v>
                </c:pt>
                <c:pt idx="1010">
                  <c:v>19.524</c:v>
                </c:pt>
                <c:pt idx="1011">
                  <c:v>19.52</c:v>
                </c:pt>
                <c:pt idx="1012">
                  <c:v>19.516</c:v>
                </c:pt>
                <c:pt idx="1013">
                  <c:v>19.511</c:v>
                </c:pt>
                <c:pt idx="1014">
                  <c:v>19.507</c:v>
                </c:pt>
                <c:pt idx="1015">
                  <c:v>19.503</c:v>
                </c:pt>
                <c:pt idx="1016">
                  <c:v>19.499</c:v>
                </c:pt>
                <c:pt idx="1017">
                  <c:v>19.495</c:v>
                </c:pt>
                <c:pt idx="1018">
                  <c:v>19.491</c:v>
                </c:pt>
                <c:pt idx="1019">
                  <c:v>19.487</c:v>
                </c:pt>
                <c:pt idx="1020">
                  <c:v>19.483</c:v>
                </c:pt>
                <c:pt idx="1021">
                  <c:v>19.478</c:v>
                </c:pt>
                <c:pt idx="1022">
                  <c:v>19.474</c:v>
                </c:pt>
                <c:pt idx="1023">
                  <c:v>19.47</c:v>
                </c:pt>
                <c:pt idx="1024">
                  <c:v>19.466</c:v>
                </c:pt>
                <c:pt idx="1025">
                  <c:v>19.462</c:v>
                </c:pt>
                <c:pt idx="1026">
                  <c:v>19.458</c:v>
                </c:pt>
                <c:pt idx="1027">
                  <c:v>19.454</c:v>
                </c:pt>
                <c:pt idx="1028">
                  <c:v>19.45</c:v>
                </c:pt>
                <c:pt idx="1029">
                  <c:v>19.446</c:v>
                </c:pt>
                <c:pt idx="1030">
                  <c:v>19.442</c:v>
                </c:pt>
                <c:pt idx="1031">
                  <c:v>19.438</c:v>
                </c:pt>
                <c:pt idx="1032">
                  <c:v>19.434</c:v>
                </c:pt>
                <c:pt idx="1033">
                  <c:v>19.43</c:v>
                </c:pt>
                <c:pt idx="1034">
                  <c:v>19.426</c:v>
                </c:pt>
                <c:pt idx="1035">
                  <c:v>19.422</c:v>
                </c:pt>
                <c:pt idx="1036">
                  <c:v>19.418</c:v>
                </c:pt>
                <c:pt idx="1037">
                  <c:v>19.414</c:v>
                </c:pt>
                <c:pt idx="1038">
                  <c:v>19.41</c:v>
                </c:pt>
                <c:pt idx="1039">
                  <c:v>19.406</c:v>
                </c:pt>
                <c:pt idx="1040">
                  <c:v>19.402</c:v>
                </c:pt>
                <c:pt idx="1041">
                  <c:v>19.398</c:v>
                </c:pt>
                <c:pt idx="1042">
                  <c:v>19.394</c:v>
                </c:pt>
                <c:pt idx="1043">
                  <c:v>19.39</c:v>
                </c:pt>
                <c:pt idx="1044">
                  <c:v>19.386</c:v>
                </c:pt>
                <c:pt idx="1045">
                  <c:v>19.382</c:v>
                </c:pt>
                <c:pt idx="1046">
                  <c:v>19.378</c:v>
                </c:pt>
                <c:pt idx="1047">
                  <c:v>19.374</c:v>
                </c:pt>
                <c:pt idx="1048">
                  <c:v>19.37</c:v>
                </c:pt>
                <c:pt idx="1049">
                  <c:v>19.366</c:v>
                </c:pt>
                <c:pt idx="1050">
                  <c:v>19.362</c:v>
                </c:pt>
                <c:pt idx="1051">
                  <c:v>19.358</c:v>
                </c:pt>
                <c:pt idx="1052">
                  <c:v>19.354</c:v>
                </c:pt>
                <c:pt idx="1053">
                  <c:v>19.35</c:v>
                </c:pt>
                <c:pt idx="1054">
                  <c:v>19.346</c:v>
                </c:pt>
                <c:pt idx="1055">
                  <c:v>19.342</c:v>
                </c:pt>
                <c:pt idx="1056">
                  <c:v>19.338</c:v>
                </c:pt>
                <c:pt idx="1057">
                  <c:v>19.334</c:v>
                </c:pt>
                <c:pt idx="1058">
                  <c:v>19.33</c:v>
                </c:pt>
                <c:pt idx="1059">
                  <c:v>19.326</c:v>
                </c:pt>
                <c:pt idx="1060">
                  <c:v>19.322</c:v>
                </c:pt>
                <c:pt idx="1061">
                  <c:v>19.318</c:v>
                </c:pt>
                <c:pt idx="1062">
                  <c:v>19.314</c:v>
                </c:pt>
                <c:pt idx="1063">
                  <c:v>19.311</c:v>
                </c:pt>
                <c:pt idx="1064">
                  <c:v>19.307</c:v>
                </c:pt>
                <c:pt idx="1065">
                  <c:v>19.303</c:v>
                </c:pt>
                <c:pt idx="1066">
                  <c:v>19.299</c:v>
                </c:pt>
                <c:pt idx="1067">
                  <c:v>19.295</c:v>
                </c:pt>
                <c:pt idx="1068">
                  <c:v>19.291</c:v>
                </c:pt>
                <c:pt idx="1069">
                  <c:v>19.287</c:v>
                </c:pt>
                <c:pt idx="1070">
                  <c:v>19.284</c:v>
                </c:pt>
                <c:pt idx="1071">
                  <c:v>19.28</c:v>
                </c:pt>
                <c:pt idx="1072">
                  <c:v>19.276</c:v>
                </c:pt>
                <c:pt idx="1073">
                  <c:v>19.272</c:v>
                </c:pt>
                <c:pt idx="1074">
                  <c:v>19.268</c:v>
                </c:pt>
                <c:pt idx="1075">
                  <c:v>19.264</c:v>
                </c:pt>
                <c:pt idx="1076">
                  <c:v>19.261</c:v>
                </c:pt>
                <c:pt idx="1077">
                  <c:v>19.257</c:v>
                </c:pt>
                <c:pt idx="1078">
                  <c:v>19.253</c:v>
                </c:pt>
                <c:pt idx="1079">
                  <c:v>19.249</c:v>
                </c:pt>
                <c:pt idx="1080">
                  <c:v>19.245</c:v>
                </c:pt>
                <c:pt idx="1081">
                  <c:v>19.241</c:v>
                </c:pt>
                <c:pt idx="1082">
                  <c:v>19.238</c:v>
                </c:pt>
                <c:pt idx="1083">
                  <c:v>19.234</c:v>
                </c:pt>
                <c:pt idx="1084">
                  <c:v>19.23</c:v>
                </c:pt>
                <c:pt idx="1085">
                  <c:v>19.226</c:v>
                </c:pt>
                <c:pt idx="1086">
                  <c:v>19.222</c:v>
                </c:pt>
                <c:pt idx="1087">
                  <c:v>19.219</c:v>
                </c:pt>
                <c:pt idx="1088">
                  <c:v>19.215</c:v>
                </c:pt>
                <c:pt idx="1089">
                  <c:v>19.211</c:v>
                </c:pt>
                <c:pt idx="1090">
                  <c:v>19.207</c:v>
                </c:pt>
                <c:pt idx="1091">
                  <c:v>19.204</c:v>
                </c:pt>
                <c:pt idx="1092">
                  <c:v>19.2</c:v>
                </c:pt>
                <c:pt idx="1093">
                  <c:v>19.196</c:v>
                </c:pt>
                <c:pt idx="1094">
                  <c:v>19.192</c:v>
                </c:pt>
                <c:pt idx="1095">
                  <c:v>19.189</c:v>
                </c:pt>
                <c:pt idx="1096">
                  <c:v>19.185</c:v>
                </c:pt>
                <c:pt idx="1097">
                  <c:v>19.181</c:v>
                </c:pt>
                <c:pt idx="1098">
                  <c:v>19.177</c:v>
                </c:pt>
                <c:pt idx="1099">
                  <c:v>19.174</c:v>
                </c:pt>
                <c:pt idx="1100">
                  <c:v>19.17</c:v>
                </c:pt>
                <c:pt idx="1101">
                  <c:v>19.166</c:v>
                </c:pt>
                <c:pt idx="1102">
                  <c:v>19.162</c:v>
                </c:pt>
                <c:pt idx="1103">
                  <c:v>19.159</c:v>
                </c:pt>
                <c:pt idx="1104">
                  <c:v>19.155</c:v>
                </c:pt>
                <c:pt idx="1105">
                  <c:v>19.151</c:v>
                </c:pt>
                <c:pt idx="1106">
                  <c:v>19.147</c:v>
                </c:pt>
                <c:pt idx="1107">
                  <c:v>19.144</c:v>
                </c:pt>
                <c:pt idx="1108">
                  <c:v>19.14</c:v>
                </c:pt>
                <c:pt idx="1109">
                  <c:v>19.136</c:v>
                </c:pt>
                <c:pt idx="1110">
                  <c:v>19.132</c:v>
                </c:pt>
                <c:pt idx="1111">
                  <c:v>19.129</c:v>
                </c:pt>
                <c:pt idx="1112">
                  <c:v>19.125</c:v>
                </c:pt>
                <c:pt idx="1113">
                  <c:v>19.121</c:v>
                </c:pt>
                <c:pt idx="1114">
                  <c:v>19.118</c:v>
                </c:pt>
                <c:pt idx="1115">
                  <c:v>19.114</c:v>
                </c:pt>
                <c:pt idx="1116">
                  <c:v>19.11</c:v>
                </c:pt>
                <c:pt idx="1117">
                  <c:v>19.107</c:v>
                </c:pt>
                <c:pt idx="1118">
                  <c:v>19.103</c:v>
                </c:pt>
                <c:pt idx="1119">
                  <c:v>19.099</c:v>
                </c:pt>
                <c:pt idx="1120">
                  <c:v>19.095</c:v>
                </c:pt>
                <c:pt idx="1121">
                  <c:v>19.092</c:v>
                </c:pt>
                <c:pt idx="1122">
                  <c:v>19.088</c:v>
                </c:pt>
                <c:pt idx="1123">
                  <c:v>19.085</c:v>
                </c:pt>
                <c:pt idx="1124">
                  <c:v>19.081</c:v>
                </c:pt>
                <c:pt idx="1125">
                  <c:v>19.077</c:v>
                </c:pt>
                <c:pt idx="1126">
                  <c:v>19.074</c:v>
                </c:pt>
                <c:pt idx="1127">
                  <c:v>19.07</c:v>
                </c:pt>
                <c:pt idx="1128">
                  <c:v>19.066</c:v>
                </c:pt>
                <c:pt idx="1129">
                  <c:v>19.063</c:v>
                </c:pt>
                <c:pt idx="1130">
                  <c:v>19.059</c:v>
                </c:pt>
                <c:pt idx="1131">
                  <c:v>19.055</c:v>
                </c:pt>
                <c:pt idx="1132">
                  <c:v>19.052</c:v>
                </c:pt>
                <c:pt idx="1133">
                  <c:v>19.048</c:v>
                </c:pt>
                <c:pt idx="1134">
                  <c:v>19.044</c:v>
                </c:pt>
                <c:pt idx="1135">
                  <c:v>19.041</c:v>
                </c:pt>
                <c:pt idx="1136">
                  <c:v>19.037</c:v>
                </c:pt>
                <c:pt idx="1137">
                  <c:v>19.034</c:v>
                </c:pt>
                <c:pt idx="1138">
                  <c:v>19.03</c:v>
                </c:pt>
                <c:pt idx="1139">
                  <c:v>19.026</c:v>
                </c:pt>
                <c:pt idx="1140">
                  <c:v>19.023</c:v>
                </c:pt>
                <c:pt idx="1141">
                  <c:v>19.019</c:v>
                </c:pt>
                <c:pt idx="1142">
                  <c:v>19.016</c:v>
                </c:pt>
                <c:pt idx="1143">
                  <c:v>19.012</c:v>
                </c:pt>
                <c:pt idx="1144">
                  <c:v>19.008</c:v>
                </c:pt>
                <c:pt idx="1145">
                  <c:v>19.005</c:v>
                </c:pt>
                <c:pt idx="1146">
                  <c:v>19.001</c:v>
                </c:pt>
                <c:pt idx="1147">
                  <c:v>18.998</c:v>
                </c:pt>
                <c:pt idx="1148">
                  <c:v>18.994</c:v>
                </c:pt>
                <c:pt idx="1149">
                  <c:v>18.99</c:v>
                </c:pt>
                <c:pt idx="1150">
                  <c:v>18.987</c:v>
                </c:pt>
                <c:pt idx="1151">
                  <c:v>18.983</c:v>
                </c:pt>
                <c:pt idx="1152">
                  <c:v>18.98</c:v>
                </c:pt>
                <c:pt idx="1153">
                  <c:v>18.976</c:v>
                </c:pt>
                <c:pt idx="1154">
                  <c:v>18.972</c:v>
                </c:pt>
                <c:pt idx="1155">
                  <c:v>18.969</c:v>
                </c:pt>
                <c:pt idx="1156">
                  <c:v>18.965</c:v>
                </c:pt>
                <c:pt idx="1157">
                  <c:v>18.962</c:v>
                </c:pt>
                <c:pt idx="1158">
                  <c:v>18.958</c:v>
                </c:pt>
                <c:pt idx="1159">
                  <c:v>18.955</c:v>
                </c:pt>
                <c:pt idx="1160">
                  <c:v>18.951</c:v>
                </c:pt>
                <c:pt idx="1161">
                  <c:v>18.947</c:v>
                </c:pt>
                <c:pt idx="1162">
                  <c:v>18.944</c:v>
                </c:pt>
                <c:pt idx="1163">
                  <c:v>18.94</c:v>
                </c:pt>
                <c:pt idx="1164">
                  <c:v>18.937</c:v>
                </c:pt>
                <c:pt idx="1165">
                  <c:v>18.933</c:v>
                </c:pt>
                <c:pt idx="1166">
                  <c:v>18.93</c:v>
                </c:pt>
                <c:pt idx="1167">
                  <c:v>18.926</c:v>
                </c:pt>
                <c:pt idx="1168">
                  <c:v>18.922</c:v>
                </c:pt>
                <c:pt idx="1169">
                  <c:v>18.919</c:v>
                </c:pt>
                <c:pt idx="1170">
                  <c:v>18.915</c:v>
                </c:pt>
                <c:pt idx="1171">
                  <c:v>18.912</c:v>
                </c:pt>
                <c:pt idx="1172">
                  <c:v>18.908</c:v>
                </c:pt>
                <c:pt idx="1173">
                  <c:v>18.905</c:v>
                </c:pt>
                <c:pt idx="1174">
                  <c:v>18.901</c:v>
                </c:pt>
                <c:pt idx="1175">
                  <c:v>18.898</c:v>
                </c:pt>
                <c:pt idx="1176">
                  <c:v>18.894</c:v>
                </c:pt>
                <c:pt idx="1177">
                  <c:v>18.89</c:v>
                </c:pt>
                <c:pt idx="1178">
                  <c:v>18.887</c:v>
                </c:pt>
                <c:pt idx="1179">
                  <c:v>18.883</c:v>
                </c:pt>
                <c:pt idx="1180">
                  <c:v>18.88</c:v>
                </c:pt>
                <c:pt idx="1181">
                  <c:v>18.876</c:v>
                </c:pt>
                <c:pt idx="1182">
                  <c:v>18.873</c:v>
                </c:pt>
                <c:pt idx="1183">
                  <c:v>18.869</c:v>
                </c:pt>
                <c:pt idx="1184">
                  <c:v>18.866</c:v>
                </c:pt>
                <c:pt idx="1185">
                  <c:v>18.862</c:v>
                </c:pt>
                <c:pt idx="1186">
                  <c:v>18.859</c:v>
                </c:pt>
                <c:pt idx="1187">
                  <c:v>18.855</c:v>
                </c:pt>
                <c:pt idx="1188">
                  <c:v>18.851</c:v>
                </c:pt>
                <c:pt idx="1189">
                  <c:v>18.848</c:v>
                </c:pt>
                <c:pt idx="1190">
                  <c:v>18.844</c:v>
                </c:pt>
                <c:pt idx="1191">
                  <c:v>18.841</c:v>
                </c:pt>
                <c:pt idx="1192">
                  <c:v>18.837</c:v>
                </c:pt>
                <c:pt idx="1193">
                  <c:v>18.834</c:v>
                </c:pt>
                <c:pt idx="1194">
                  <c:v>18.83</c:v>
                </c:pt>
                <c:pt idx="1195">
                  <c:v>18.827</c:v>
                </c:pt>
                <c:pt idx="1196">
                  <c:v>18.823</c:v>
                </c:pt>
                <c:pt idx="1197">
                  <c:v>18.82</c:v>
                </c:pt>
                <c:pt idx="1198">
                  <c:v>18.816</c:v>
                </c:pt>
                <c:pt idx="1199">
                  <c:v>18.813</c:v>
                </c:pt>
                <c:pt idx="1200">
                  <c:v>18.809</c:v>
                </c:pt>
              </c:numCache>
            </c:numRef>
          </c:yVal>
          <c:smooth val="1"/>
        </c:ser>
        <c:axId val="187537928"/>
        <c:axId val="187541400"/>
      </c:scatterChart>
      <c:valAx>
        <c:axId val="187537928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87541400"/>
        <c:crosses val="autoZero"/>
        <c:crossBetween val="midCat"/>
        <c:majorUnit val="15.0"/>
      </c:valAx>
      <c:valAx>
        <c:axId val="187541400"/>
        <c:scaling>
          <c:orientation val="minMax"/>
          <c:max val="35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187537928"/>
        <c:crosses val="autoZero"/>
        <c:crossBetween val="midCat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200" b="1">
          <a:latin typeface="Helvetica"/>
          <a:cs typeface="Helvetica"/>
        </a:defRPr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1905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Sheet1!$N$135:$N$139</c:f>
                <c:numCache>
                  <c:formatCode>General</c:formatCode>
                  <c:ptCount val="5"/>
                  <c:pt idx="0">
                    <c:v>5.520766571773994</c:v>
                  </c:pt>
                  <c:pt idx="1">
                    <c:v>17.80109214745288</c:v>
                  </c:pt>
                  <c:pt idx="2">
                    <c:v>0.0</c:v>
                  </c:pt>
                  <c:pt idx="3">
                    <c:v>15.36419112952607</c:v>
                  </c:pt>
                  <c:pt idx="4">
                    <c:v>2.626318360437516</c:v>
                  </c:pt>
                </c:numCache>
              </c:numRef>
            </c:plus>
            <c:minus>
              <c:numRef>
                <c:f>Sheet1!$N$135:$N$139</c:f>
                <c:numCache>
                  <c:formatCode>General</c:formatCode>
                  <c:ptCount val="5"/>
                  <c:pt idx="0">
                    <c:v>5.520766571773994</c:v>
                  </c:pt>
                  <c:pt idx="1">
                    <c:v>17.80109214745288</c:v>
                  </c:pt>
                  <c:pt idx="2">
                    <c:v>0.0</c:v>
                  </c:pt>
                  <c:pt idx="3">
                    <c:v>15.36419112952607</c:v>
                  </c:pt>
                  <c:pt idx="4">
                    <c:v>2.626318360437516</c:v>
                  </c:pt>
                </c:numCache>
              </c:numRef>
            </c:minus>
          </c:errBars>
          <c:xVal>
            <c:numRef>
              <c:f>Sheet1!$J$135:$J$139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Sheet1!$K$135:$K$139</c:f>
              <c:numCache>
                <c:formatCode>General</c:formatCode>
                <c:ptCount val="5"/>
                <c:pt idx="0">
                  <c:v>4.897881255839785</c:v>
                </c:pt>
                <c:pt idx="1">
                  <c:v>34.66810874071418</c:v>
                </c:pt>
                <c:pt idx="2">
                  <c:v>100.0</c:v>
                </c:pt>
                <c:pt idx="3">
                  <c:v>40.15717434891356</c:v>
                </c:pt>
                <c:pt idx="4">
                  <c:v>19.78330808748643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19050"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Sheet1!$O$135:$O$139</c:f>
                <c:numCache>
                  <c:formatCode>General</c:formatCode>
                  <c:ptCount val="5"/>
                  <c:pt idx="0">
                    <c:v>2.365650640340458</c:v>
                  </c:pt>
                  <c:pt idx="1">
                    <c:v>1.328764632518848</c:v>
                  </c:pt>
                  <c:pt idx="2">
                    <c:v>16.02744761341645</c:v>
                  </c:pt>
                  <c:pt idx="3">
                    <c:v>7.779921747330333</c:v>
                  </c:pt>
                </c:numCache>
              </c:numRef>
            </c:plus>
            <c:minus>
              <c:numRef>
                <c:f>Sheet1!$O$135:$O$139</c:f>
                <c:numCache>
                  <c:formatCode>General</c:formatCode>
                  <c:ptCount val="5"/>
                  <c:pt idx="0">
                    <c:v>2.365650640340458</c:v>
                  </c:pt>
                  <c:pt idx="1">
                    <c:v>1.328764632518848</c:v>
                  </c:pt>
                  <c:pt idx="2">
                    <c:v>16.02744761341645</c:v>
                  </c:pt>
                  <c:pt idx="3">
                    <c:v>7.779921747330333</c:v>
                  </c:pt>
                </c:numCache>
              </c:numRef>
            </c:minus>
          </c:errBars>
          <c:xVal>
            <c:numRef>
              <c:f>Sheet1!$J$135:$J$139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Sheet1!$L$135:$L$139</c:f>
              <c:numCache>
                <c:formatCode>General</c:formatCode>
                <c:ptCount val="5"/>
                <c:pt idx="0">
                  <c:v>2.763453733498019</c:v>
                </c:pt>
                <c:pt idx="1">
                  <c:v>6.884230380561203</c:v>
                </c:pt>
                <c:pt idx="2">
                  <c:v>33.71061090392304</c:v>
                </c:pt>
                <c:pt idx="3">
                  <c:v>12.39251643619313</c:v>
                </c:pt>
                <c:pt idx="4">
                  <c:v>5.064803411205181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190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'Mac:Users:AndrewCaldwell:Documents:Hoffmann Lab:Data:2013:131126:[131022_WT_LPS-CpG-PIC_WorkingFinal.xlsx]Sheet1'!$W$40:$W$44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0.920561813030845</c:v>
                  </c:pt>
                  <c:pt idx="2">
                    <c:v>0.532535858842281</c:v>
                  </c:pt>
                  <c:pt idx="3">
                    <c:v>0.440598085541163</c:v>
                  </c:pt>
                  <c:pt idx="4">
                    <c:v>0.571839536747117</c:v>
                  </c:pt>
                </c:numCache>
              </c:numRef>
            </c:plus>
            <c:minus>
              <c:numRef>
                <c:f>'Mac:Users:AndrewCaldwell:Documents:Hoffmann Lab:Data:2013:131126:[131022_WT_LPS-CpG-PIC_WorkingFinal.xlsx]Sheet1'!$W$40:$W$44</c:f>
                <c:numCache>
                  <c:formatCode>General</c:formatCode>
                  <c:ptCount val="5"/>
                  <c:pt idx="0">
                    <c:v>0.0</c:v>
                  </c:pt>
                  <c:pt idx="1">
                    <c:v>0.920561813030845</c:v>
                  </c:pt>
                  <c:pt idx="2">
                    <c:v>0.532535858842281</c:v>
                  </c:pt>
                  <c:pt idx="3">
                    <c:v>0.440598085541163</c:v>
                  </c:pt>
                  <c:pt idx="4">
                    <c:v>0.571839536747117</c:v>
                  </c:pt>
                </c:numCache>
              </c:numRef>
            </c:minus>
          </c:errBars>
          <c:xVal>
            <c:numRef>
              <c:f>Sheet1!$J$135:$J$139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Sheet1!$M$135:$M$139</c:f>
              <c:numCache>
                <c:formatCode>General</c:formatCode>
                <c:ptCount val="5"/>
                <c:pt idx="0">
                  <c:v>2.220164092142146</c:v>
                </c:pt>
                <c:pt idx="1">
                  <c:v>6.653935446406224</c:v>
                </c:pt>
                <c:pt idx="2">
                  <c:v>32.25858797885628</c:v>
                </c:pt>
                <c:pt idx="3">
                  <c:v>20.57324953502468</c:v>
                </c:pt>
                <c:pt idx="4">
                  <c:v>1.429417252447807</c:v>
                </c:pt>
              </c:numCache>
            </c:numRef>
          </c:yVal>
        </c:ser>
        <c:axId val="232258952"/>
        <c:axId val="230901208"/>
      </c:scatterChart>
      <c:valAx>
        <c:axId val="232258952"/>
        <c:scaling>
          <c:orientation val="minMax"/>
          <c:max val="120.0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0901208"/>
        <c:crosses val="autoZero"/>
        <c:crossBetween val="midCat"/>
        <c:majorUnit val="30.0"/>
      </c:valAx>
      <c:valAx>
        <c:axId val="230901208"/>
        <c:scaling>
          <c:orientation val="minMax"/>
          <c:max val="120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2258952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1905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Sheet1!$K$44:$K$49</c:f>
                <c:numCache>
                  <c:formatCode>General</c:formatCode>
                  <c:ptCount val="6"/>
                  <c:pt idx="0">
                    <c:v>5.779608318983218</c:v>
                  </c:pt>
                  <c:pt idx="2">
                    <c:v>17.72395942191582</c:v>
                  </c:pt>
                  <c:pt idx="3">
                    <c:v>11.86670894889535</c:v>
                  </c:pt>
                  <c:pt idx="4">
                    <c:v>18.06539671506728</c:v>
                  </c:pt>
                  <c:pt idx="5">
                    <c:v>0.743222666215073</c:v>
                  </c:pt>
                </c:numCache>
              </c:numRef>
            </c:plus>
            <c:minus>
              <c:numRef>
                <c:f>Sheet1!$K$44:$K$49</c:f>
                <c:numCache>
                  <c:formatCode>General</c:formatCode>
                  <c:ptCount val="6"/>
                  <c:pt idx="0">
                    <c:v>5.779608318983218</c:v>
                  </c:pt>
                  <c:pt idx="2">
                    <c:v>17.72395942191582</c:v>
                  </c:pt>
                  <c:pt idx="3">
                    <c:v>11.86670894889535</c:v>
                  </c:pt>
                  <c:pt idx="4">
                    <c:v>18.06539671506728</c:v>
                  </c:pt>
                  <c:pt idx="5">
                    <c:v>0.743222666215073</c:v>
                  </c:pt>
                </c:numCache>
              </c:numRef>
            </c:minus>
          </c:errBars>
          <c:xVal>
            <c:numRef>
              <c:f>Sheet1!$G$44:$G$48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Sheet1!$H$44:$H$48</c:f>
              <c:numCache>
                <c:formatCode>General</c:formatCode>
                <c:ptCount val="5"/>
                <c:pt idx="0">
                  <c:v>16.33626599090002</c:v>
                </c:pt>
                <c:pt idx="1">
                  <c:v>100.0</c:v>
                </c:pt>
                <c:pt idx="2">
                  <c:v>67.07958437052704</c:v>
                </c:pt>
                <c:pt idx="3">
                  <c:v>58.14164861495082</c:v>
                </c:pt>
                <c:pt idx="4">
                  <c:v>49.26879582322553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19050"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Sheet1!$L$44:$L$49</c:f>
                <c:numCache>
                  <c:formatCode>General</c:formatCode>
                  <c:ptCount val="6"/>
                  <c:pt idx="0">
                    <c:v>5.401803359296248</c:v>
                  </c:pt>
                  <c:pt idx="1">
                    <c:v>13.92044003139746</c:v>
                  </c:pt>
                  <c:pt idx="2">
                    <c:v>9.780143166195048</c:v>
                  </c:pt>
                  <c:pt idx="3">
                    <c:v>8.252813393584503</c:v>
                  </c:pt>
                  <c:pt idx="4">
                    <c:v>5.801854048529445</c:v>
                  </c:pt>
                  <c:pt idx="5">
                    <c:v>6.428288455026867</c:v>
                  </c:pt>
                </c:numCache>
              </c:numRef>
            </c:plus>
            <c:minus>
              <c:numRef>
                <c:f>Sheet1!$L$44:$L$49</c:f>
                <c:numCache>
                  <c:formatCode>General</c:formatCode>
                  <c:ptCount val="6"/>
                  <c:pt idx="0">
                    <c:v>5.401803359296248</c:v>
                  </c:pt>
                  <c:pt idx="1">
                    <c:v>13.92044003139746</c:v>
                  </c:pt>
                  <c:pt idx="2">
                    <c:v>9.780143166195048</c:v>
                  </c:pt>
                  <c:pt idx="3">
                    <c:v>8.252813393584503</c:v>
                  </c:pt>
                  <c:pt idx="4">
                    <c:v>5.801854048529445</c:v>
                  </c:pt>
                  <c:pt idx="5">
                    <c:v>6.428288455026867</c:v>
                  </c:pt>
                </c:numCache>
              </c:numRef>
            </c:minus>
          </c:errBars>
          <c:xVal>
            <c:numRef>
              <c:f>Sheet1!$G$44:$G$48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Sheet1!$I$44:$I$48</c:f>
              <c:numCache>
                <c:formatCode>General</c:formatCode>
                <c:ptCount val="5"/>
                <c:pt idx="0">
                  <c:v>13.95080971501947</c:v>
                </c:pt>
                <c:pt idx="1">
                  <c:v>60.6474108279082</c:v>
                </c:pt>
                <c:pt idx="2">
                  <c:v>28.63748685199774</c:v>
                </c:pt>
                <c:pt idx="3">
                  <c:v>27.25268526098091</c:v>
                </c:pt>
                <c:pt idx="4">
                  <c:v>31.36781779505622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190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Sheet1!$M$44:$M$48</c:f>
                <c:numCache>
                  <c:formatCode>General</c:formatCode>
                  <c:ptCount val="5"/>
                  <c:pt idx="0">
                    <c:v>8.543371067354512</c:v>
                  </c:pt>
                  <c:pt idx="1">
                    <c:v>9.273717424746498</c:v>
                  </c:pt>
                  <c:pt idx="2">
                    <c:v>14.5602021207398</c:v>
                  </c:pt>
                  <c:pt idx="3">
                    <c:v>19.22180581759845</c:v>
                  </c:pt>
                  <c:pt idx="4">
                    <c:v>19.07866189202418</c:v>
                  </c:pt>
                </c:numCache>
              </c:numRef>
            </c:plus>
            <c:minus>
              <c:numRef>
                <c:f>Sheet1!$M$44:$M$48</c:f>
                <c:numCache>
                  <c:formatCode>General</c:formatCode>
                  <c:ptCount val="5"/>
                  <c:pt idx="0">
                    <c:v>8.543371067354512</c:v>
                  </c:pt>
                  <c:pt idx="1">
                    <c:v>9.273717424746498</c:v>
                  </c:pt>
                  <c:pt idx="2">
                    <c:v>14.5602021207398</c:v>
                  </c:pt>
                  <c:pt idx="3">
                    <c:v>19.22180581759845</c:v>
                  </c:pt>
                  <c:pt idx="4">
                    <c:v>19.07866189202418</c:v>
                  </c:pt>
                </c:numCache>
              </c:numRef>
            </c:minus>
          </c:errBars>
          <c:xVal>
            <c:numRef>
              <c:f>Sheet1!$G$44:$G$48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Sheet1!$J$44:$J$48</c:f>
              <c:numCache>
                <c:formatCode>General</c:formatCode>
                <c:ptCount val="5"/>
                <c:pt idx="0">
                  <c:v>15.27544777711516</c:v>
                </c:pt>
                <c:pt idx="1">
                  <c:v>81.76026775500181</c:v>
                </c:pt>
                <c:pt idx="2">
                  <c:v>47.27706314812533</c:v>
                </c:pt>
                <c:pt idx="3">
                  <c:v>47.84565260605114</c:v>
                </c:pt>
                <c:pt idx="4">
                  <c:v>41.2620359592836</c:v>
                </c:pt>
              </c:numCache>
            </c:numRef>
          </c:yVal>
        </c:ser>
        <c:axId val="233319752"/>
        <c:axId val="233323368"/>
      </c:scatterChart>
      <c:valAx>
        <c:axId val="233319752"/>
        <c:scaling>
          <c:orientation val="minMax"/>
          <c:max val="75.0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3323368"/>
        <c:crosses val="autoZero"/>
        <c:crossBetween val="midCat"/>
        <c:majorUnit val="15.0"/>
      </c:valAx>
      <c:valAx>
        <c:axId val="233323368"/>
        <c:scaling>
          <c:orientation val="minMax"/>
          <c:max val="120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3319752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1905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Sheet1!$F$89:$F$92</c:f>
                <c:numCache>
                  <c:formatCode>General</c:formatCode>
                  <c:ptCount val="4"/>
                  <c:pt idx="0">
                    <c:v>8.757047709443567</c:v>
                  </c:pt>
                  <c:pt idx="1">
                    <c:v>0.0</c:v>
                  </c:pt>
                  <c:pt idx="2">
                    <c:v>17.65186791854864</c:v>
                  </c:pt>
                  <c:pt idx="3">
                    <c:v>13.22990620291446</c:v>
                  </c:pt>
                </c:numCache>
              </c:numRef>
            </c:plus>
            <c:minus>
              <c:numRef>
                <c:f>Sheet1!$F$89:$F$92</c:f>
                <c:numCache>
                  <c:formatCode>General</c:formatCode>
                  <c:ptCount val="4"/>
                  <c:pt idx="0">
                    <c:v>8.757047709443567</c:v>
                  </c:pt>
                  <c:pt idx="1">
                    <c:v>0.0</c:v>
                  </c:pt>
                  <c:pt idx="2">
                    <c:v>17.65186791854864</c:v>
                  </c:pt>
                  <c:pt idx="3">
                    <c:v>13.22990620291446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Sheet1!$C$89:$C$93</c:f>
              <c:numCache>
                <c:formatCode>General</c:formatCode>
                <c:ptCount val="5"/>
                <c:pt idx="0">
                  <c:v>15.7434245375985</c:v>
                </c:pt>
                <c:pt idx="1">
                  <c:v>100.0</c:v>
                </c:pt>
                <c:pt idx="2">
                  <c:v>59.9149983019756</c:v>
                </c:pt>
                <c:pt idx="3">
                  <c:v>43.0014736448792</c:v>
                </c:pt>
                <c:pt idx="4">
                  <c:v>37.91135835147437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19050"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Sheet1!$G$89:$G$92</c:f>
                <c:numCache>
                  <c:formatCode>General</c:formatCode>
                  <c:ptCount val="4"/>
                  <c:pt idx="0">
                    <c:v>5.636538891604581</c:v>
                  </c:pt>
                  <c:pt idx="1">
                    <c:v>19.74087628495036</c:v>
                  </c:pt>
                  <c:pt idx="2">
                    <c:v>5.359787858563738</c:v>
                  </c:pt>
                  <c:pt idx="3">
                    <c:v>11.61250338818224</c:v>
                  </c:pt>
                </c:numCache>
              </c:numRef>
            </c:plus>
            <c:minus>
              <c:numRef>
                <c:f>Sheet1!$G$89:$G$92</c:f>
                <c:numCache>
                  <c:formatCode>General</c:formatCode>
                  <c:ptCount val="4"/>
                  <c:pt idx="0">
                    <c:v>5.636538891604581</c:v>
                  </c:pt>
                  <c:pt idx="1">
                    <c:v>19.74087628495036</c:v>
                  </c:pt>
                  <c:pt idx="2">
                    <c:v>5.359787858563738</c:v>
                  </c:pt>
                  <c:pt idx="3">
                    <c:v>11.61250338818224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Sheet1!$D$89:$D$93</c:f>
              <c:numCache>
                <c:formatCode>General</c:formatCode>
                <c:ptCount val="5"/>
                <c:pt idx="0">
                  <c:v>10.80355227498112</c:v>
                </c:pt>
                <c:pt idx="1">
                  <c:v>76.48290500204475</c:v>
                </c:pt>
                <c:pt idx="2">
                  <c:v>25.33168474699535</c:v>
                </c:pt>
                <c:pt idx="3">
                  <c:v>38.36136542953094</c:v>
                </c:pt>
                <c:pt idx="4">
                  <c:v>40.18884202453988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190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Sheet1!$H$89:$H$92</c:f>
                <c:numCache>
                  <c:formatCode>General</c:formatCode>
                  <c:ptCount val="4"/>
                  <c:pt idx="0">
                    <c:v>6.547337342149674</c:v>
                  </c:pt>
                  <c:pt idx="1">
                    <c:v>33.31073168948772</c:v>
                  </c:pt>
                  <c:pt idx="2">
                    <c:v>27.25540728378508</c:v>
                  </c:pt>
                  <c:pt idx="3">
                    <c:v>14.40612823941293</c:v>
                  </c:pt>
                </c:numCache>
              </c:numRef>
            </c:plus>
            <c:minus>
              <c:numRef>
                <c:f>Sheet1!$H$89:$H$92</c:f>
                <c:numCache>
                  <c:formatCode>General</c:formatCode>
                  <c:ptCount val="4"/>
                  <c:pt idx="0">
                    <c:v>6.547337342149674</c:v>
                  </c:pt>
                  <c:pt idx="1">
                    <c:v>33.31073168948772</c:v>
                  </c:pt>
                  <c:pt idx="2">
                    <c:v>27.25540728378508</c:v>
                  </c:pt>
                  <c:pt idx="3">
                    <c:v>14.40612823941293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Sheet1!$E$89:$E$93</c:f>
              <c:numCache>
                <c:formatCode>General</c:formatCode>
                <c:ptCount val="5"/>
                <c:pt idx="0">
                  <c:v>17.42990642536958</c:v>
                </c:pt>
                <c:pt idx="1">
                  <c:v>97.25582549444145</c:v>
                </c:pt>
                <c:pt idx="2">
                  <c:v>60.29930241667445</c:v>
                </c:pt>
                <c:pt idx="3">
                  <c:v>45.33053464865784</c:v>
                </c:pt>
                <c:pt idx="4">
                  <c:v>38.3336631703937</c:v>
                </c:pt>
              </c:numCache>
            </c:numRef>
          </c:yVal>
        </c:ser>
        <c:axId val="231616760"/>
        <c:axId val="231626936"/>
      </c:scatterChart>
      <c:valAx>
        <c:axId val="231616760"/>
        <c:scaling>
          <c:orientation val="minMax"/>
          <c:max val="60.0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1626936"/>
        <c:crosses val="autoZero"/>
        <c:crossBetween val="midCat"/>
        <c:majorUnit val="15.0"/>
      </c:valAx>
      <c:valAx>
        <c:axId val="231626936"/>
        <c:scaling>
          <c:orientation val="minMax"/>
          <c:max val="120.0"/>
          <c:min val="0.0"/>
        </c:scaling>
        <c:delete val="1"/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crossAx val="231616760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19050">
              <a:solidFill>
                <a:schemeClr val="tx2"/>
              </a:solidFill>
            </a:ln>
          </c:spPr>
          <c:marker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Sheet1!$C$128:$C$132</c:f>
                <c:numCache>
                  <c:formatCode>General</c:formatCode>
                  <c:ptCount val="5"/>
                  <c:pt idx="0">
                    <c:v>2.167955011391053</c:v>
                  </c:pt>
                  <c:pt idx="1">
                    <c:v>0.0</c:v>
                  </c:pt>
                  <c:pt idx="2">
                    <c:v>4.03019779012161</c:v>
                  </c:pt>
                  <c:pt idx="3">
                    <c:v>10.73788441914593</c:v>
                  </c:pt>
                </c:numCache>
              </c:numRef>
            </c:plus>
            <c:minus>
              <c:numRef>
                <c:f>Sheet1!$D$128:$D$132</c:f>
                <c:numCache>
                  <c:formatCode>General</c:formatCode>
                  <c:ptCount val="5"/>
                  <c:pt idx="0">
                    <c:v>4.070993002279045</c:v>
                  </c:pt>
                  <c:pt idx="1">
                    <c:v>5.682170833520689</c:v>
                  </c:pt>
                  <c:pt idx="2">
                    <c:v>6.602663591048748</c:v>
                  </c:pt>
                  <c:pt idx="3">
                    <c:v>9.912113389156833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Sheet1!$C$122:$C$126</c:f>
              <c:numCache>
                <c:formatCode>General</c:formatCode>
                <c:ptCount val="5"/>
                <c:pt idx="0">
                  <c:v>12.20825021271918</c:v>
                </c:pt>
                <c:pt idx="1">
                  <c:v>100.0</c:v>
                </c:pt>
                <c:pt idx="2">
                  <c:v>57.5034947305352</c:v>
                </c:pt>
                <c:pt idx="3">
                  <c:v>39.55488619442824</c:v>
                </c:pt>
                <c:pt idx="4">
                  <c:v>7.562966533072526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19050"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Sheet1!$D$128:$D$132</c:f>
                <c:numCache>
                  <c:formatCode>General</c:formatCode>
                  <c:ptCount val="5"/>
                  <c:pt idx="0">
                    <c:v>4.070993002279045</c:v>
                  </c:pt>
                  <c:pt idx="1">
                    <c:v>5.682170833520689</c:v>
                  </c:pt>
                  <c:pt idx="2">
                    <c:v>6.602663591048748</c:v>
                  </c:pt>
                  <c:pt idx="3">
                    <c:v>9.912113389156833</c:v>
                  </c:pt>
                </c:numCache>
              </c:numRef>
            </c:plus>
            <c:minus>
              <c:numRef>
                <c:f>Sheet1!$D$128:$D$132</c:f>
                <c:numCache>
                  <c:formatCode>General</c:formatCode>
                  <c:ptCount val="5"/>
                  <c:pt idx="0">
                    <c:v>4.070993002279045</c:v>
                  </c:pt>
                  <c:pt idx="1">
                    <c:v>5.682170833520689</c:v>
                  </c:pt>
                  <c:pt idx="2">
                    <c:v>6.602663591048748</c:v>
                  </c:pt>
                  <c:pt idx="3">
                    <c:v>9.912113389156833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Sheet1!$D$122:$D$126</c:f>
              <c:numCache>
                <c:formatCode>General</c:formatCode>
                <c:ptCount val="5"/>
                <c:pt idx="0">
                  <c:v>11.48183458567122</c:v>
                </c:pt>
                <c:pt idx="1">
                  <c:v>76.98103238942895</c:v>
                </c:pt>
                <c:pt idx="2">
                  <c:v>29.70074808622232</c:v>
                </c:pt>
                <c:pt idx="3">
                  <c:v>21.54049120623098</c:v>
                </c:pt>
                <c:pt idx="4">
                  <c:v>4.816775973432469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190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errBars>
            <c:errDir val="y"/>
            <c:errBarType val="both"/>
            <c:errValType val="cust"/>
            <c:plus>
              <c:numRef>
                <c:f>Sheet1!$E$128:$E$132</c:f>
                <c:numCache>
                  <c:formatCode>General</c:formatCode>
                  <c:ptCount val="5"/>
                  <c:pt idx="0">
                    <c:v>3.866007821236983</c:v>
                  </c:pt>
                  <c:pt idx="1">
                    <c:v>25.76390764171186</c:v>
                  </c:pt>
                  <c:pt idx="2">
                    <c:v>19.96748886030587</c:v>
                  </c:pt>
                  <c:pt idx="3">
                    <c:v>16.20125101392981</c:v>
                  </c:pt>
                </c:numCache>
              </c:numRef>
            </c:plus>
            <c:minus>
              <c:numRef>
                <c:f>Sheet1!$E$128:$E$132</c:f>
                <c:numCache>
                  <c:formatCode>General</c:formatCode>
                  <c:ptCount val="5"/>
                  <c:pt idx="0">
                    <c:v>3.866007821236983</c:v>
                  </c:pt>
                  <c:pt idx="1">
                    <c:v>25.76390764171186</c:v>
                  </c:pt>
                  <c:pt idx="2">
                    <c:v>19.96748886030587</c:v>
                  </c:pt>
                  <c:pt idx="3">
                    <c:v>16.20125101392981</c:v>
                  </c:pt>
                </c:numCache>
              </c:numRef>
            </c:minus>
          </c:errBars>
          <c:xVal>
            <c:numRef>
              <c:f>Sheet1!$B$83:$B$87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45.0</c:v>
                </c:pt>
                <c:pt idx="3">
                  <c:v>60.0</c:v>
                </c:pt>
                <c:pt idx="4">
                  <c:v>75.0</c:v>
                </c:pt>
              </c:numCache>
            </c:numRef>
          </c:xVal>
          <c:yVal>
            <c:numRef>
              <c:f>Sheet1!$E$122:$E$126</c:f>
              <c:numCache>
                <c:formatCode>General</c:formatCode>
                <c:ptCount val="5"/>
                <c:pt idx="0">
                  <c:v>10.39498330840627</c:v>
                </c:pt>
                <c:pt idx="1">
                  <c:v>91.29860782364575</c:v>
                </c:pt>
                <c:pt idx="2">
                  <c:v>57.27846144634064</c:v>
                </c:pt>
                <c:pt idx="3">
                  <c:v>38.80571945842484</c:v>
                </c:pt>
                <c:pt idx="4">
                  <c:v>3.358822666626262</c:v>
                </c:pt>
              </c:numCache>
            </c:numRef>
          </c:yVal>
        </c:ser>
        <c:axId val="230947288"/>
        <c:axId val="230936680"/>
      </c:scatterChart>
      <c:valAx>
        <c:axId val="230947288"/>
        <c:scaling>
          <c:orientation val="minMax"/>
          <c:max val="60.0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0936680"/>
        <c:crosses val="autoZero"/>
        <c:crossBetween val="midCat"/>
        <c:majorUnit val="15.0"/>
      </c:valAx>
      <c:valAx>
        <c:axId val="230936680"/>
        <c:scaling>
          <c:orientation val="minMax"/>
          <c:max val="120.0"/>
          <c:min val="0.0"/>
        </c:scaling>
        <c:delete val="1"/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crossAx val="230947288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Sheet1!$Q$5</c:f>
              <c:strCache>
                <c:ptCount val="1"/>
                <c:pt idx="0">
                  <c:v>LPS</c:v>
                </c:pt>
              </c:strCache>
            </c:strRef>
          </c:tx>
          <c:spPr>
            <a:solidFill>
              <a:schemeClr val="accent3"/>
            </a:solidFill>
            <a:ln w="15875">
              <a:solidFill>
                <a:schemeClr val="tx1"/>
              </a:solidFill>
            </a:ln>
          </c:spPr>
          <c:dPt>
            <c:idx val="0"/>
            <c:spPr>
              <a:solidFill>
                <a:schemeClr val="tx2"/>
              </a:solidFill>
              <a:ln w="15875">
                <a:solidFill>
                  <a:schemeClr val="tx1"/>
                </a:solidFill>
              </a:ln>
            </c:spPr>
          </c:dPt>
          <c:dPt>
            <c:idx val="1"/>
            <c:spPr>
              <a:solidFill>
                <a:schemeClr val="accent1"/>
              </a:solidFill>
              <a:ln w="15875">
                <a:solidFill>
                  <a:schemeClr val="tx1"/>
                </a:solidFill>
              </a:ln>
            </c:spPr>
          </c:dPt>
          <c:dPt>
            <c:idx val="2"/>
            <c:spPr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c:spPr>
          </c:dPt>
          <c:errBars>
            <c:errBarType val="plus"/>
            <c:errValType val="cust"/>
            <c:plus>
              <c:numRef>
                <c:f>Sheet1!$R$6:$R$8</c:f>
                <c:numCache>
                  <c:formatCode>General</c:formatCode>
                  <c:ptCount val="3"/>
                  <c:pt idx="0">
                    <c:v>2.633742358542638</c:v>
                  </c:pt>
                  <c:pt idx="1">
                    <c:v>1.59630718132019</c:v>
                  </c:pt>
                  <c:pt idx="2">
                    <c:v>0.0</c:v>
                  </c:pt>
                </c:numCache>
              </c:numRef>
            </c:plus>
            <c:minus>
              <c:numRef>
                <c:f>Sheet1!$R$6:$R$8</c:f>
                <c:numCache>
                  <c:formatCode>General</c:formatCode>
                  <c:ptCount val="3"/>
                  <c:pt idx="0">
                    <c:v>2.633742358542638</c:v>
                  </c:pt>
                  <c:pt idx="1">
                    <c:v>1.59630718132019</c:v>
                  </c:pt>
                  <c:pt idx="2">
                    <c:v>0.0</c:v>
                  </c:pt>
                </c:numCache>
              </c:numRef>
            </c:minus>
            <c:spPr>
              <a:ln w="19050"/>
            </c:spPr>
          </c:errBars>
          <c:cat>
            <c:strRef>
              <c:f>Sheet1!$P$6:$P$8</c:f>
              <c:strCache>
                <c:ptCount val="3"/>
                <c:pt idx="0">
                  <c:v> </c:v>
                </c:pt>
                <c:pt idx="1">
                  <c:v> </c:v>
                </c:pt>
                <c:pt idx="2">
                  <c:v> </c:v>
                </c:pt>
              </c:strCache>
            </c:strRef>
          </c:cat>
          <c:val>
            <c:numRef>
              <c:f>Sheet1!$Q$6:$Q$8</c:f>
              <c:numCache>
                <c:formatCode>General</c:formatCode>
                <c:ptCount val="3"/>
                <c:pt idx="0">
                  <c:v>34.31651895998036</c:v>
                </c:pt>
                <c:pt idx="1">
                  <c:v>10.37171867653075</c:v>
                </c:pt>
                <c:pt idx="2">
                  <c:v>30.94407056071184</c:v>
                </c:pt>
              </c:numCache>
            </c:numRef>
          </c:val>
        </c:ser>
        <c:ser>
          <c:idx val="1"/>
          <c:order val="1"/>
          <c:tx>
            <c:strRef>
              <c:f>Sheet1!$S$5</c:f>
              <c:strCache>
                <c:ptCount val="1"/>
                <c:pt idx="0">
                  <c:v>TNF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</c:spPr>
          <c:dPt>
            <c:idx val="0"/>
            <c:spPr>
              <a:solidFill>
                <a:schemeClr val="accent4">
                  <a:lumMod val="50000"/>
                </a:schemeClr>
              </a:solidFill>
              <a:ln w="15875">
                <a:solidFill>
                  <a:schemeClr val="tx1"/>
                </a:solidFill>
              </a:ln>
            </c:spPr>
          </c:dPt>
          <c:dPt>
            <c:idx val="1"/>
            <c:spPr>
              <a:solidFill>
                <a:schemeClr val="accent4"/>
              </a:solidFill>
              <a:ln w="15875">
                <a:solidFill>
                  <a:schemeClr val="tx1"/>
                </a:solidFill>
              </a:ln>
            </c:spPr>
          </c:dPt>
          <c:dPt>
            <c:idx val="2"/>
            <c:spPr>
              <a:solidFill>
                <a:schemeClr val="accent4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c:spPr>
          </c:dPt>
          <c:errBars>
            <c:errBarType val="plus"/>
            <c:errValType val="cust"/>
            <c:plus>
              <c:numRef>
                <c:f>Sheet1!$T$6:$T$8</c:f>
                <c:numCache>
                  <c:formatCode>General</c:formatCode>
                  <c:ptCount val="3"/>
                  <c:pt idx="0">
                    <c:v>1.684977576991833</c:v>
                  </c:pt>
                  <c:pt idx="1">
                    <c:v>1.351505883638464</c:v>
                  </c:pt>
                  <c:pt idx="2">
                    <c:v>2.330885043929477</c:v>
                  </c:pt>
                </c:numCache>
              </c:numRef>
            </c:plus>
            <c:minus>
              <c:numRef>
                <c:f>Sheet1!$T$6:$T$8</c:f>
                <c:numCache>
                  <c:formatCode>General</c:formatCode>
                  <c:ptCount val="3"/>
                  <c:pt idx="0">
                    <c:v>1.684977576991833</c:v>
                  </c:pt>
                  <c:pt idx="1">
                    <c:v>1.351505883638464</c:v>
                  </c:pt>
                  <c:pt idx="2">
                    <c:v>2.330885043929477</c:v>
                  </c:pt>
                </c:numCache>
              </c:numRef>
            </c:minus>
            <c:spPr>
              <a:ln w="19050"/>
            </c:spPr>
          </c:errBars>
          <c:cat>
            <c:strRef>
              <c:f>Sheet1!$P$6:$P$8</c:f>
              <c:strCache>
                <c:ptCount val="3"/>
                <c:pt idx="0">
                  <c:v> </c:v>
                </c:pt>
                <c:pt idx="1">
                  <c:v> </c:v>
                </c:pt>
                <c:pt idx="2">
                  <c:v> </c:v>
                </c:pt>
              </c:strCache>
            </c:strRef>
          </c:cat>
          <c:val>
            <c:numRef>
              <c:f>Sheet1!$S$6:$S$8</c:f>
              <c:numCache>
                <c:formatCode>General</c:formatCode>
                <c:ptCount val="3"/>
                <c:pt idx="0">
                  <c:v>9.927629605099548</c:v>
                </c:pt>
                <c:pt idx="1">
                  <c:v>11.5712079460373</c:v>
                </c:pt>
                <c:pt idx="2">
                  <c:v>10.84724773876291</c:v>
                </c:pt>
              </c:numCache>
            </c:numRef>
          </c:val>
        </c:ser>
        <c:axId val="232333528"/>
        <c:axId val="232337096"/>
      </c:barChart>
      <c:catAx>
        <c:axId val="232333528"/>
        <c:scaling>
          <c:orientation val="minMax"/>
        </c:scaling>
        <c:axPos val="b"/>
        <c:numFmt formatCode="General" sourceLinked="1"/>
        <c:tickLblPos val="low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 i="1"/>
            </a:pPr>
            <a:endParaRPr lang="en-US"/>
          </a:p>
        </c:txPr>
        <c:crossAx val="232337096"/>
        <c:crosses val="autoZero"/>
        <c:auto val="1"/>
        <c:lblAlgn val="ctr"/>
        <c:lblOffset val="100"/>
      </c:catAx>
      <c:valAx>
        <c:axId val="232337096"/>
        <c:scaling>
          <c:orientation val="minMax"/>
          <c:max val="40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2333528"/>
        <c:crosses val="autoZero"/>
        <c:crossBetween val="between"/>
        <c:majorUnit val="1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2"/>
          <c:order val="0"/>
          <c:tx>
            <c:v>LPS</c:v>
          </c:tx>
          <c:spPr>
            <a:solidFill>
              <a:schemeClr val="tx2"/>
            </a:solidFill>
            <a:ln w="15875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Sheet1!$Y$29</c:f>
                <c:numCache>
                  <c:formatCode>General</c:formatCode>
                  <c:ptCount val="1"/>
                  <c:pt idx="0">
                    <c:v>2.6337</c:v>
                  </c:pt>
                </c:numCache>
              </c:numRef>
            </c:plus>
            <c:minus>
              <c:numRef>
                <c:f>Sheet1!$Y$29</c:f>
                <c:numCache>
                  <c:formatCode>General</c:formatCode>
                  <c:ptCount val="1"/>
                  <c:pt idx="0">
                    <c:v>2.6337</c:v>
                  </c:pt>
                </c:numCache>
              </c:numRef>
            </c:minus>
          </c:errBars>
          <c:cat>
            <c:strLit>
              <c:ptCount val="1"/>
              <c:pt idx="0">
                <c:v>_x0001_ </c:v>
              </c:pt>
            </c:strLit>
          </c:cat>
          <c:val>
            <c:numRef>
              <c:f>Sheet1!$X$29</c:f>
              <c:numCache>
                <c:formatCode>General</c:formatCode>
                <c:ptCount val="1"/>
                <c:pt idx="0">
                  <c:v>34.3165</c:v>
                </c:pt>
              </c:numCache>
            </c:numRef>
          </c:val>
        </c:ser>
        <c:ser>
          <c:idx val="0"/>
          <c:order val="1"/>
          <c:tx>
            <c:v>LPS + p38i</c:v>
          </c:tx>
          <c:spPr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c:spPr>
          <c:cat>
            <c:strLit>
              <c:ptCount val="1"/>
              <c:pt idx="0">
                <c:v>_x0001_ </c:v>
              </c:pt>
            </c:strLit>
          </c:cat>
          <c:val>
            <c:numRef>
              <c:f>Sheet1!$Y$25</c:f>
              <c:numCache>
                <c:formatCode>General</c:formatCode>
                <c:ptCount val="1"/>
                <c:pt idx="0">
                  <c:v>13.56452408140793</c:v>
                </c:pt>
              </c:numCache>
            </c:numRef>
          </c:val>
        </c:ser>
        <c:ser>
          <c:idx val="1"/>
          <c:order val="2"/>
          <c:tx>
            <c:v>TNF</c:v>
          </c:tx>
          <c:spPr>
            <a:solidFill>
              <a:schemeClr val="accent4"/>
            </a:solidFill>
            <a:ln w="15875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Sheet1!$Y$28</c:f>
                <c:numCache>
                  <c:formatCode>General</c:formatCode>
                  <c:ptCount val="1"/>
                  <c:pt idx="0">
                    <c:v>1.685</c:v>
                  </c:pt>
                </c:numCache>
              </c:numRef>
            </c:plus>
            <c:minus>
              <c:numRef>
                <c:f>Sheet1!$Y$28</c:f>
                <c:numCache>
                  <c:formatCode>General</c:formatCode>
                  <c:ptCount val="1"/>
                  <c:pt idx="0">
                    <c:v>1.685</c:v>
                  </c:pt>
                </c:numCache>
              </c:numRef>
            </c:minus>
          </c:errBars>
          <c:cat>
            <c:strLit>
              <c:ptCount val="1"/>
              <c:pt idx="0">
                <c:v>_x0001_ </c:v>
              </c:pt>
            </c:strLit>
          </c:cat>
          <c:val>
            <c:numRef>
              <c:f>Sheet1!$X$28</c:f>
              <c:numCache>
                <c:formatCode>General</c:formatCode>
                <c:ptCount val="1"/>
                <c:pt idx="0">
                  <c:v>9.9276</c:v>
                </c:pt>
              </c:numCache>
            </c:numRef>
          </c:val>
        </c:ser>
        <c:axId val="233352312"/>
        <c:axId val="233355976"/>
      </c:barChart>
      <c:catAx>
        <c:axId val="233352312"/>
        <c:scaling>
          <c:orientation val="minMax"/>
        </c:scaling>
        <c:axPos val="b"/>
        <c:numFmt formatCode="General" sourceLinked="1"/>
        <c:tickLblPos val="low"/>
        <c:spPr>
          <a:ln>
            <a:solidFill>
              <a:schemeClr val="tx1"/>
            </a:solidFill>
          </a:ln>
        </c:spPr>
        <c:crossAx val="233355976"/>
        <c:crosses val="autoZero"/>
        <c:auto val="1"/>
        <c:lblAlgn val="ctr"/>
        <c:lblOffset val="100"/>
      </c:catAx>
      <c:valAx>
        <c:axId val="233355976"/>
        <c:scaling>
          <c:orientation val="minMax"/>
          <c:max val="40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3352312"/>
        <c:crosses val="autoZero"/>
        <c:crossBetween val="between"/>
        <c:majorUnit val="1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Sheet1!$AC$3:$AC$1203</c:f>
              <c:numCache>
                <c:formatCode>General</c:formatCode>
                <c:ptCount val="1201"/>
                <c:pt idx="0">
                  <c:v>5.7398393</c:v>
                </c:pt>
                <c:pt idx="1">
                  <c:v>5.74046655</c:v>
                </c:pt>
                <c:pt idx="2">
                  <c:v>5.74172105</c:v>
                </c:pt>
                <c:pt idx="3">
                  <c:v>5.74372825</c:v>
                </c:pt>
                <c:pt idx="4">
                  <c:v>5.74623725</c:v>
                </c:pt>
                <c:pt idx="5">
                  <c:v>5.749498949999999</c:v>
                </c:pt>
                <c:pt idx="6">
                  <c:v>5.7533879</c:v>
                </c:pt>
                <c:pt idx="7">
                  <c:v>5.758029550000001</c:v>
                </c:pt>
                <c:pt idx="8">
                  <c:v>5.76329845</c:v>
                </c:pt>
                <c:pt idx="9">
                  <c:v>5.7691946</c:v>
                </c:pt>
                <c:pt idx="10">
                  <c:v>5.77584345</c:v>
                </c:pt>
                <c:pt idx="11">
                  <c:v>5.783119549999999</c:v>
                </c:pt>
                <c:pt idx="12">
                  <c:v>5.7910229</c:v>
                </c:pt>
                <c:pt idx="13">
                  <c:v>5.79967895</c:v>
                </c:pt>
                <c:pt idx="14">
                  <c:v>5.808836799999999</c:v>
                </c:pt>
                <c:pt idx="15">
                  <c:v>5.8186219</c:v>
                </c:pt>
                <c:pt idx="16">
                  <c:v>5.8291597</c:v>
                </c:pt>
                <c:pt idx="17">
                  <c:v>5.8401993</c:v>
                </c:pt>
                <c:pt idx="18">
                  <c:v>5.851991600000001</c:v>
                </c:pt>
                <c:pt idx="19">
                  <c:v>5.864411149999999</c:v>
                </c:pt>
                <c:pt idx="20">
                  <c:v>5.8775834</c:v>
                </c:pt>
                <c:pt idx="21">
                  <c:v>5.89125745</c:v>
                </c:pt>
                <c:pt idx="22">
                  <c:v>5.9056842</c:v>
                </c:pt>
                <c:pt idx="23">
                  <c:v>5.92061275</c:v>
                </c:pt>
                <c:pt idx="24">
                  <c:v>5.93616855</c:v>
                </c:pt>
                <c:pt idx="25">
                  <c:v>5.9523516</c:v>
                </c:pt>
                <c:pt idx="26">
                  <c:v>5.96903645</c:v>
                </c:pt>
                <c:pt idx="27">
                  <c:v>5.986474</c:v>
                </c:pt>
                <c:pt idx="28">
                  <c:v>6.004413349999999</c:v>
                </c:pt>
                <c:pt idx="29">
                  <c:v>6.022979949999999</c:v>
                </c:pt>
                <c:pt idx="30">
                  <c:v>6.04229925</c:v>
                </c:pt>
                <c:pt idx="31">
                  <c:v>6.062120349999999</c:v>
                </c:pt>
                <c:pt idx="32">
                  <c:v>6.0825687</c:v>
                </c:pt>
                <c:pt idx="33">
                  <c:v>6.103644300000001</c:v>
                </c:pt>
                <c:pt idx="34">
                  <c:v>6.1252217</c:v>
                </c:pt>
                <c:pt idx="35">
                  <c:v>6.147300899999998</c:v>
                </c:pt>
                <c:pt idx="36">
                  <c:v>6.17000735</c:v>
                </c:pt>
                <c:pt idx="37">
                  <c:v>6.193341050000001</c:v>
                </c:pt>
                <c:pt idx="38">
                  <c:v>6.217176549999999</c:v>
                </c:pt>
                <c:pt idx="39">
                  <c:v>6.2416393</c:v>
                </c:pt>
                <c:pt idx="40">
                  <c:v>6.2667293</c:v>
                </c:pt>
                <c:pt idx="41">
                  <c:v>6.2923211</c:v>
                </c:pt>
                <c:pt idx="42">
                  <c:v>6.31854015</c:v>
                </c:pt>
                <c:pt idx="43">
                  <c:v>6.345386449999999</c:v>
                </c:pt>
                <c:pt idx="44">
                  <c:v>6.37286</c:v>
                </c:pt>
                <c:pt idx="45">
                  <c:v>6.4009608</c:v>
                </c:pt>
                <c:pt idx="46">
                  <c:v>6.4295634</c:v>
                </c:pt>
                <c:pt idx="47">
                  <c:v>6.45879325</c:v>
                </c:pt>
                <c:pt idx="48">
                  <c:v>6.4885249</c:v>
                </c:pt>
                <c:pt idx="49">
                  <c:v>6.518883799999999</c:v>
                </c:pt>
                <c:pt idx="50">
                  <c:v>6.5497445</c:v>
                </c:pt>
                <c:pt idx="51">
                  <c:v>6.581107</c:v>
                </c:pt>
                <c:pt idx="52">
                  <c:v>6.613096749999998</c:v>
                </c:pt>
                <c:pt idx="53">
                  <c:v>6.645588299999999</c:v>
                </c:pt>
                <c:pt idx="54">
                  <c:v>6.6787071</c:v>
                </c:pt>
                <c:pt idx="55">
                  <c:v>6.71220225</c:v>
                </c:pt>
                <c:pt idx="56">
                  <c:v>6.74632465</c:v>
                </c:pt>
                <c:pt idx="57">
                  <c:v>6.78094885</c:v>
                </c:pt>
                <c:pt idx="58">
                  <c:v>6.8162003</c:v>
                </c:pt>
                <c:pt idx="59">
                  <c:v>6.851953549999999</c:v>
                </c:pt>
                <c:pt idx="60">
                  <c:v>6.88808315</c:v>
                </c:pt>
                <c:pt idx="61">
                  <c:v>6.92484</c:v>
                </c:pt>
                <c:pt idx="62">
                  <c:v>6.96209865</c:v>
                </c:pt>
                <c:pt idx="63">
                  <c:v>6.99998455</c:v>
                </c:pt>
                <c:pt idx="64">
                  <c:v>7.0382468</c:v>
                </c:pt>
                <c:pt idx="65">
                  <c:v>7.077010849999999</c:v>
                </c:pt>
                <c:pt idx="66">
                  <c:v>7.11640215</c:v>
                </c:pt>
                <c:pt idx="67">
                  <c:v>7.1561698</c:v>
                </c:pt>
                <c:pt idx="68">
                  <c:v>7.196564700000001</c:v>
                </c:pt>
                <c:pt idx="69">
                  <c:v>7.237335949999999</c:v>
                </c:pt>
                <c:pt idx="70">
                  <c:v>7.278609</c:v>
                </c:pt>
                <c:pt idx="71">
                  <c:v>7.320509299999999</c:v>
                </c:pt>
                <c:pt idx="72">
                  <c:v>7.362785949999998</c:v>
                </c:pt>
                <c:pt idx="73">
                  <c:v>7.4055644</c:v>
                </c:pt>
                <c:pt idx="74">
                  <c:v>7.44884465</c:v>
                </c:pt>
                <c:pt idx="75">
                  <c:v>7.4926267</c:v>
                </c:pt>
                <c:pt idx="76">
                  <c:v>7.5367851</c:v>
                </c:pt>
                <c:pt idx="77">
                  <c:v>7.581570750000001</c:v>
                </c:pt>
                <c:pt idx="78">
                  <c:v>7.626732749999999</c:v>
                </c:pt>
                <c:pt idx="79">
                  <c:v>7.672396549999999</c:v>
                </c:pt>
                <c:pt idx="80">
                  <c:v>7.71856215</c:v>
                </c:pt>
                <c:pt idx="81">
                  <c:v>7.765104099999999</c:v>
                </c:pt>
                <c:pt idx="82">
                  <c:v>7.81214785</c:v>
                </c:pt>
                <c:pt idx="83">
                  <c:v>7.8596934</c:v>
                </c:pt>
                <c:pt idx="84">
                  <c:v>7.907615300000001</c:v>
                </c:pt>
                <c:pt idx="85">
                  <c:v>7.956039</c:v>
                </c:pt>
                <c:pt idx="86">
                  <c:v>8.00483905</c:v>
                </c:pt>
                <c:pt idx="87">
                  <c:v>8.0541409</c:v>
                </c:pt>
                <c:pt idx="88">
                  <c:v>8.1043209</c:v>
                </c:pt>
                <c:pt idx="89">
                  <c:v>8.15512815</c:v>
                </c:pt>
                <c:pt idx="90">
                  <c:v>8.20656265</c:v>
                </c:pt>
                <c:pt idx="91">
                  <c:v>8.258373499999998</c:v>
                </c:pt>
                <c:pt idx="92">
                  <c:v>8.310811600000001</c:v>
                </c:pt>
                <c:pt idx="93">
                  <c:v>8.36362605</c:v>
                </c:pt>
                <c:pt idx="94">
                  <c:v>8.4169423</c:v>
                </c:pt>
                <c:pt idx="95">
                  <c:v>8.4706349</c:v>
                </c:pt>
                <c:pt idx="96">
                  <c:v>8.524954750000001</c:v>
                </c:pt>
                <c:pt idx="97">
                  <c:v>8.57965095</c:v>
                </c:pt>
                <c:pt idx="98">
                  <c:v>8.634848949999998</c:v>
                </c:pt>
                <c:pt idx="99">
                  <c:v>8.690548750000001</c:v>
                </c:pt>
                <c:pt idx="100">
                  <c:v>8.746624899999998</c:v>
                </c:pt>
                <c:pt idx="101">
                  <c:v>8.80320285</c:v>
                </c:pt>
                <c:pt idx="102">
                  <c:v>8.8602826</c:v>
                </c:pt>
                <c:pt idx="103">
                  <c:v>8.91786415</c:v>
                </c:pt>
                <c:pt idx="104">
                  <c:v>8.97582205</c:v>
                </c:pt>
                <c:pt idx="105">
                  <c:v>9.034281749999998</c:v>
                </c:pt>
                <c:pt idx="106">
                  <c:v>9.093117800000001</c:v>
                </c:pt>
                <c:pt idx="107">
                  <c:v>9.15245565</c:v>
                </c:pt>
                <c:pt idx="108">
                  <c:v>9.212295300000001</c:v>
                </c:pt>
                <c:pt idx="109">
                  <c:v>9.2725113</c:v>
                </c:pt>
                <c:pt idx="110">
                  <c:v>9.333229099999998</c:v>
                </c:pt>
                <c:pt idx="111">
                  <c:v>9.39432325</c:v>
                </c:pt>
                <c:pt idx="112">
                  <c:v>9.4559192</c:v>
                </c:pt>
                <c:pt idx="113">
                  <c:v>9.517891500000001</c:v>
                </c:pt>
                <c:pt idx="114">
                  <c:v>9.580365599999998</c:v>
                </c:pt>
                <c:pt idx="115">
                  <c:v>9.643216050000001</c:v>
                </c:pt>
                <c:pt idx="116">
                  <c:v>9.706568300000001</c:v>
                </c:pt>
                <c:pt idx="117">
                  <c:v>9.77042235</c:v>
                </c:pt>
                <c:pt idx="118">
                  <c:v>9.834527300000001</c:v>
                </c:pt>
                <c:pt idx="119">
                  <c:v>9.8992595</c:v>
                </c:pt>
                <c:pt idx="120">
                  <c:v>9.9642426</c:v>
                </c:pt>
                <c:pt idx="121">
                  <c:v>10.0297275</c:v>
                </c:pt>
                <c:pt idx="122">
                  <c:v>10.0957142</c:v>
                </c:pt>
                <c:pt idx="123">
                  <c:v>10.16207725</c:v>
                </c:pt>
                <c:pt idx="124">
                  <c:v>10.22881665</c:v>
                </c:pt>
                <c:pt idx="125">
                  <c:v>10.2959324</c:v>
                </c:pt>
                <c:pt idx="126">
                  <c:v>10.36354995</c:v>
                </c:pt>
                <c:pt idx="127">
                  <c:v>10.43154385</c:v>
                </c:pt>
                <c:pt idx="128">
                  <c:v>10.50003955</c:v>
                </c:pt>
                <c:pt idx="129">
                  <c:v>10.56878615</c:v>
                </c:pt>
                <c:pt idx="130">
                  <c:v>10.63803455</c:v>
                </c:pt>
                <c:pt idx="131">
                  <c:v>10.70778475</c:v>
                </c:pt>
                <c:pt idx="132">
                  <c:v>10.77778585</c:v>
                </c:pt>
                <c:pt idx="133">
                  <c:v>10.84929235</c:v>
                </c:pt>
                <c:pt idx="134">
                  <c:v>10.9214261</c:v>
                </c:pt>
                <c:pt idx="135">
                  <c:v>10.9941871</c:v>
                </c:pt>
                <c:pt idx="136">
                  <c:v>11.0674499</c:v>
                </c:pt>
                <c:pt idx="137">
                  <c:v>11.14133995</c:v>
                </c:pt>
                <c:pt idx="138">
                  <c:v>11.2157318</c:v>
                </c:pt>
                <c:pt idx="139">
                  <c:v>11.2907509</c:v>
                </c:pt>
                <c:pt idx="140">
                  <c:v>11.36639725</c:v>
                </c:pt>
                <c:pt idx="141">
                  <c:v>11.4427963</c:v>
                </c:pt>
                <c:pt idx="142">
                  <c:v>11.5195717</c:v>
                </c:pt>
                <c:pt idx="143">
                  <c:v>11.5970998</c:v>
                </c:pt>
                <c:pt idx="144">
                  <c:v>11.67525515</c:v>
                </c:pt>
                <c:pt idx="145">
                  <c:v>11.75403775</c:v>
                </c:pt>
                <c:pt idx="146">
                  <c:v>11.83357305</c:v>
                </c:pt>
                <c:pt idx="147">
                  <c:v>11.91361015</c:v>
                </c:pt>
                <c:pt idx="148">
                  <c:v>11.99439995</c:v>
                </c:pt>
                <c:pt idx="149">
                  <c:v>12.075817</c:v>
                </c:pt>
                <c:pt idx="150">
                  <c:v>12.1578613</c:v>
                </c:pt>
                <c:pt idx="151">
                  <c:v>12.2406583</c:v>
                </c:pt>
                <c:pt idx="152">
                  <c:v>12.326717</c:v>
                </c:pt>
                <c:pt idx="153">
                  <c:v>12.41616285</c:v>
                </c:pt>
                <c:pt idx="154">
                  <c:v>12.50849405</c:v>
                </c:pt>
                <c:pt idx="155">
                  <c:v>12.6039615</c:v>
                </c:pt>
                <c:pt idx="156">
                  <c:v>12.703067</c:v>
                </c:pt>
                <c:pt idx="157">
                  <c:v>12.8046815</c:v>
                </c:pt>
                <c:pt idx="158">
                  <c:v>12.911314</c:v>
                </c:pt>
                <c:pt idx="159">
                  <c:v>13.0204555</c:v>
                </c:pt>
                <c:pt idx="160">
                  <c:v>13.1333605</c:v>
                </c:pt>
                <c:pt idx="161">
                  <c:v>13.2512835</c:v>
                </c:pt>
                <c:pt idx="162">
                  <c:v>13.3742245</c:v>
                </c:pt>
                <c:pt idx="163">
                  <c:v>13.4996745</c:v>
                </c:pt>
                <c:pt idx="164">
                  <c:v>13.628888</c:v>
                </c:pt>
                <c:pt idx="165">
                  <c:v>13.7631195</c:v>
                </c:pt>
                <c:pt idx="166">
                  <c:v>13.89986</c:v>
                </c:pt>
                <c:pt idx="167">
                  <c:v>14.0416185</c:v>
                </c:pt>
                <c:pt idx="168">
                  <c:v>14.1871405</c:v>
                </c:pt>
                <c:pt idx="169">
                  <c:v>14.336426</c:v>
                </c:pt>
                <c:pt idx="170">
                  <c:v>14.489475</c:v>
                </c:pt>
                <c:pt idx="171">
                  <c:v>14.6462875</c:v>
                </c:pt>
                <c:pt idx="172">
                  <c:v>14.8068635</c:v>
                </c:pt>
                <c:pt idx="173">
                  <c:v>14.971203</c:v>
                </c:pt>
                <c:pt idx="174">
                  <c:v>15.1380515</c:v>
                </c:pt>
                <c:pt idx="175">
                  <c:v>15.309918</c:v>
                </c:pt>
                <c:pt idx="176">
                  <c:v>15.4842935</c:v>
                </c:pt>
                <c:pt idx="177">
                  <c:v>15.663687</c:v>
                </c:pt>
                <c:pt idx="178">
                  <c:v>15.8455895</c:v>
                </c:pt>
                <c:pt idx="179">
                  <c:v>16.0312555</c:v>
                </c:pt>
                <c:pt idx="180">
                  <c:v>16.220685</c:v>
                </c:pt>
                <c:pt idx="181">
                  <c:v>16.413878</c:v>
                </c:pt>
                <c:pt idx="182">
                  <c:v>16.6108345</c:v>
                </c:pt>
                <c:pt idx="183">
                  <c:v>16.8115545</c:v>
                </c:pt>
                <c:pt idx="184">
                  <c:v>17.016038</c:v>
                </c:pt>
                <c:pt idx="185">
                  <c:v>17.2230305</c:v>
                </c:pt>
                <c:pt idx="186">
                  <c:v>17.4337865</c:v>
                </c:pt>
                <c:pt idx="187">
                  <c:v>17.6495605</c:v>
                </c:pt>
                <c:pt idx="188">
                  <c:v>17.866589</c:v>
                </c:pt>
                <c:pt idx="189">
                  <c:v>18.0886355</c:v>
                </c:pt>
                <c:pt idx="190">
                  <c:v>18.313191</c:v>
                </c:pt>
                <c:pt idx="191">
                  <c:v>18.54151</c:v>
                </c:pt>
                <c:pt idx="192">
                  <c:v>18.7735925</c:v>
                </c:pt>
                <c:pt idx="193">
                  <c:v>19.008184</c:v>
                </c:pt>
                <c:pt idx="194">
                  <c:v>19.24653899999999</c:v>
                </c:pt>
                <c:pt idx="195">
                  <c:v>19.4886575</c:v>
                </c:pt>
                <c:pt idx="196">
                  <c:v>19.7345395</c:v>
                </c:pt>
                <c:pt idx="197">
                  <c:v>19.984185</c:v>
                </c:pt>
                <c:pt idx="198">
                  <c:v>20.2363395</c:v>
                </c:pt>
                <c:pt idx="199">
                  <c:v>20.4922575</c:v>
                </c:pt>
                <c:pt idx="200">
                  <c:v>20.751939</c:v>
                </c:pt>
                <c:pt idx="201">
                  <c:v>21.015384</c:v>
                </c:pt>
                <c:pt idx="202">
                  <c:v>21.28259249999999</c:v>
                </c:pt>
                <c:pt idx="203">
                  <c:v>21.55231</c:v>
                </c:pt>
                <c:pt idx="204">
                  <c:v>21.825791</c:v>
                </c:pt>
                <c:pt idx="205">
                  <c:v>22.101781</c:v>
                </c:pt>
                <c:pt idx="206">
                  <c:v>22.3815345</c:v>
                </c:pt>
                <c:pt idx="207">
                  <c:v>22.6650515</c:v>
                </c:pt>
                <c:pt idx="208">
                  <c:v>22.95233199999999</c:v>
                </c:pt>
                <c:pt idx="209">
                  <c:v>23.2421215</c:v>
                </c:pt>
                <c:pt idx="210">
                  <c:v>23.5356745</c:v>
                </c:pt>
                <c:pt idx="211">
                  <c:v>23.8317365</c:v>
                </c:pt>
                <c:pt idx="212">
                  <c:v>24.1328165</c:v>
                </c:pt>
                <c:pt idx="213">
                  <c:v>24.4364055</c:v>
                </c:pt>
                <c:pt idx="214">
                  <c:v>24.743758</c:v>
                </c:pt>
                <c:pt idx="215">
                  <c:v>25.054874</c:v>
                </c:pt>
                <c:pt idx="216">
                  <c:v>25.3697535</c:v>
                </c:pt>
                <c:pt idx="217">
                  <c:v>25.687142</c:v>
                </c:pt>
                <c:pt idx="218">
                  <c:v>26.008294</c:v>
                </c:pt>
                <c:pt idx="219">
                  <c:v>26.331955</c:v>
                </c:pt>
                <c:pt idx="220">
                  <c:v>26.660634</c:v>
                </c:pt>
                <c:pt idx="221">
                  <c:v>26.991822</c:v>
                </c:pt>
                <c:pt idx="222">
                  <c:v>27.325519</c:v>
                </c:pt>
                <c:pt idx="223">
                  <c:v>27.664234</c:v>
                </c:pt>
                <c:pt idx="224">
                  <c:v>28.005458</c:v>
                </c:pt>
                <c:pt idx="225">
                  <c:v>28.3504455</c:v>
                </c:pt>
                <c:pt idx="226">
                  <c:v>28.697942</c:v>
                </c:pt>
                <c:pt idx="227">
                  <c:v>29.0504565</c:v>
                </c:pt>
                <c:pt idx="228">
                  <c:v>29.40548</c:v>
                </c:pt>
                <c:pt idx="229">
                  <c:v>29.764267</c:v>
                </c:pt>
                <c:pt idx="230">
                  <c:v>30.125563</c:v>
                </c:pt>
                <c:pt idx="231">
                  <c:v>30.491877</c:v>
                </c:pt>
                <c:pt idx="232">
                  <c:v>30.8607</c:v>
                </c:pt>
                <c:pt idx="233">
                  <c:v>31.2332865</c:v>
                </c:pt>
                <c:pt idx="234">
                  <c:v>31.608382</c:v>
                </c:pt>
                <c:pt idx="235">
                  <c:v>31.987241</c:v>
                </c:pt>
                <c:pt idx="236">
                  <c:v>32.371118</c:v>
                </c:pt>
                <c:pt idx="237">
                  <c:v>32.7562495</c:v>
                </c:pt>
                <c:pt idx="238">
                  <c:v>33.146399</c:v>
                </c:pt>
                <c:pt idx="239">
                  <c:v>33.5390575</c:v>
                </c:pt>
                <c:pt idx="240">
                  <c:v>33.9354795</c:v>
                </c:pt>
                <c:pt idx="241">
                  <c:v>34.335665</c:v>
                </c:pt>
                <c:pt idx="242">
                  <c:v>34.7383595</c:v>
                </c:pt>
                <c:pt idx="243">
                  <c:v>35.14481749999999</c:v>
                </c:pt>
                <c:pt idx="244">
                  <c:v>35.555039</c:v>
                </c:pt>
                <c:pt idx="245">
                  <c:v>35.969024</c:v>
                </c:pt>
                <c:pt idx="246">
                  <c:v>36.3867725</c:v>
                </c:pt>
                <c:pt idx="247">
                  <c:v>36.80703</c:v>
                </c:pt>
                <c:pt idx="248">
                  <c:v>37.231051</c:v>
                </c:pt>
                <c:pt idx="249">
                  <c:v>37.6588355</c:v>
                </c:pt>
                <c:pt idx="250">
                  <c:v>38.089129</c:v>
                </c:pt>
                <c:pt idx="251">
                  <c:v>38.5244405</c:v>
                </c:pt>
                <c:pt idx="252">
                  <c:v>38.96226100000001</c:v>
                </c:pt>
                <c:pt idx="253">
                  <c:v>39.403845</c:v>
                </c:pt>
                <c:pt idx="254">
                  <c:v>39.8491925</c:v>
                </c:pt>
                <c:pt idx="255">
                  <c:v>40.297049</c:v>
                </c:pt>
                <c:pt idx="256">
                  <c:v>40.748669</c:v>
                </c:pt>
                <c:pt idx="257">
                  <c:v>41.205307</c:v>
                </c:pt>
                <c:pt idx="258">
                  <c:v>41.6657085</c:v>
                </c:pt>
                <c:pt idx="259">
                  <c:v>42.1298735</c:v>
                </c:pt>
                <c:pt idx="260">
                  <c:v>42.5990565</c:v>
                </c:pt>
                <c:pt idx="261">
                  <c:v>43.0707485</c:v>
                </c:pt>
                <c:pt idx="262">
                  <c:v>43.546204</c:v>
                </c:pt>
                <c:pt idx="263">
                  <c:v>44.0241685</c:v>
                </c:pt>
                <c:pt idx="264">
                  <c:v>44.507151</c:v>
                </c:pt>
                <c:pt idx="265">
                  <c:v>44.993897</c:v>
                </c:pt>
                <c:pt idx="266">
                  <c:v>45.483152</c:v>
                </c:pt>
                <c:pt idx="267">
                  <c:v>45.9761705</c:v>
                </c:pt>
                <c:pt idx="268">
                  <c:v>46.4729525</c:v>
                </c:pt>
                <c:pt idx="269">
                  <c:v>46.973498</c:v>
                </c:pt>
                <c:pt idx="270">
                  <c:v>47.477807</c:v>
                </c:pt>
                <c:pt idx="271">
                  <c:v>47.9858795</c:v>
                </c:pt>
                <c:pt idx="272">
                  <c:v>48.496461</c:v>
                </c:pt>
                <c:pt idx="273">
                  <c:v>49.010806</c:v>
                </c:pt>
                <c:pt idx="274">
                  <c:v>49.530169</c:v>
                </c:pt>
                <c:pt idx="275">
                  <c:v>50.052041</c:v>
                </c:pt>
                <c:pt idx="276">
                  <c:v>50.5776765</c:v>
                </c:pt>
                <c:pt idx="277">
                  <c:v>51.10582100000001</c:v>
                </c:pt>
                <c:pt idx="278">
                  <c:v>51.6389835</c:v>
                </c:pt>
                <c:pt idx="279">
                  <c:v>52.174655</c:v>
                </c:pt>
                <c:pt idx="280">
                  <c:v>52.7153445</c:v>
                </c:pt>
                <c:pt idx="281">
                  <c:v>53.258543</c:v>
                </c:pt>
                <c:pt idx="282">
                  <c:v>53.805505</c:v>
                </c:pt>
                <c:pt idx="283">
                  <c:v>54.3562305</c:v>
                </c:pt>
                <c:pt idx="284">
                  <c:v>54.9107195</c:v>
                </c:pt>
                <c:pt idx="285">
                  <c:v>55.4677175</c:v>
                </c:pt>
                <c:pt idx="286">
                  <c:v>56.0297335</c:v>
                </c:pt>
                <c:pt idx="287">
                  <c:v>56.5942585</c:v>
                </c:pt>
                <c:pt idx="288">
                  <c:v>57.162547</c:v>
                </c:pt>
                <c:pt idx="289">
                  <c:v>57.734599</c:v>
                </c:pt>
                <c:pt idx="290">
                  <c:v>58.31041449999999</c:v>
                </c:pt>
                <c:pt idx="291">
                  <c:v>58.8899935</c:v>
                </c:pt>
                <c:pt idx="292">
                  <c:v>59.47208149999999</c:v>
                </c:pt>
                <c:pt idx="293">
                  <c:v>60.05918749999999</c:v>
                </c:pt>
                <c:pt idx="294">
                  <c:v>60.6488025</c:v>
                </c:pt>
                <c:pt idx="295">
                  <c:v>61.239672</c:v>
                </c:pt>
                <c:pt idx="296">
                  <c:v>61.829287</c:v>
                </c:pt>
                <c:pt idx="297">
                  <c:v>62.42768349999999</c:v>
                </c:pt>
                <c:pt idx="298">
                  <c:v>63.036116</c:v>
                </c:pt>
                <c:pt idx="299">
                  <c:v>63.6445485</c:v>
                </c:pt>
                <c:pt idx="300">
                  <c:v>64.25674450000001</c:v>
                </c:pt>
                <c:pt idx="301">
                  <c:v>64.867686</c:v>
                </c:pt>
                <c:pt idx="302">
                  <c:v>65.464828</c:v>
                </c:pt>
                <c:pt idx="303">
                  <c:v>66.054443</c:v>
                </c:pt>
                <c:pt idx="304">
                  <c:v>66.6428035</c:v>
                </c:pt>
                <c:pt idx="305">
                  <c:v>67.23241850000001</c:v>
                </c:pt>
                <c:pt idx="306">
                  <c:v>67.82203349999999</c:v>
                </c:pt>
                <c:pt idx="307">
                  <c:v>68.4116485</c:v>
                </c:pt>
                <c:pt idx="308">
                  <c:v>69.00000899999998</c:v>
                </c:pt>
                <c:pt idx="309">
                  <c:v>69.589624</c:v>
                </c:pt>
                <c:pt idx="310">
                  <c:v>70.17923900000001</c:v>
                </c:pt>
                <c:pt idx="311">
                  <c:v>70.768854</c:v>
                </c:pt>
                <c:pt idx="312">
                  <c:v>71.3421605</c:v>
                </c:pt>
                <c:pt idx="313">
                  <c:v>71.90794</c:v>
                </c:pt>
                <c:pt idx="314">
                  <c:v>72.474974</c:v>
                </c:pt>
                <c:pt idx="315">
                  <c:v>73.042008</c:v>
                </c:pt>
                <c:pt idx="316">
                  <c:v>73.60904199999997</c:v>
                </c:pt>
                <c:pt idx="317">
                  <c:v>74.17607599999999</c:v>
                </c:pt>
                <c:pt idx="318">
                  <c:v>74.74311</c:v>
                </c:pt>
                <c:pt idx="319">
                  <c:v>75.310144</c:v>
                </c:pt>
                <c:pt idx="320">
                  <c:v>75.857106</c:v>
                </c:pt>
                <c:pt idx="321">
                  <c:v>76.401559</c:v>
                </c:pt>
                <c:pt idx="322">
                  <c:v>76.9447575</c:v>
                </c:pt>
                <c:pt idx="323">
                  <c:v>77.4892105</c:v>
                </c:pt>
                <c:pt idx="324">
                  <c:v>78.0336635</c:v>
                </c:pt>
                <c:pt idx="325">
                  <c:v>78.57686200000001</c:v>
                </c:pt>
                <c:pt idx="326">
                  <c:v>79.12131500000001</c:v>
                </c:pt>
                <c:pt idx="327">
                  <c:v>79.663259</c:v>
                </c:pt>
                <c:pt idx="328">
                  <c:v>80.1838765</c:v>
                </c:pt>
                <c:pt idx="329">
                  <c:v>80.704494</c:v>
                </c:pt>
                <c:pt idx="330">
                  <c:v>81.2251115</c:v>
                </c:pt>
                <c:pt idx="331">
                  <c:v>81.745729</c:v>
                </c:pt>
                <c:pt idx="332">
                  <c:v>82.2663465</c:v>
                </c:pt>
                <c:pt idx="333">
                  <c:v>82.786964</c:v>
                </c:pt>
                <c:pt idx="334">
                  <c:v>83.30758150000001</c:v>
                </c:pt>
                <c:pt idx="335">
                  <c:v>83.82569000000001</c:v>
                </c:pt>
                <c:pt idx="336">
                  <c:v>84.33250799999998</c:v>
                </c:pt>
                <c:pt idx="337">
                  <c:v>84.836817</c:v>
                </c:pt>
                <c:pt idx="338">
                  <c:v>85.338617</c:v>
                </c:pt>
                <c:pt idx="339">
                  <c:v>85.837908</c:v>
                </c:pt>
                <c:pt idx="340">
                  <c:v>86.33343549999998</c:v>
                </c:pt>
                <c:pt idx="341">
                  <c:v>86.826454</c:v>
                </c:pt>
                <c:pt idx="342">
                  <c:v>87.315709</c:v>
                </c:pt>
                <c:pt idx="343">
                  <c:v>87.80370950000001</c:v>
                </c:pt>
                <c:pt idx="344">
                  <c:v>88.2879465</c:v>
                </c:pt>
                <c:pt idx="345">
                  <c:v>88.76842</c:v>
                </c:pt>
                <c:pt idx="346">
                  <c:v>89.2463845</c:v>
                </c:pt>
                <c:pt idx="347">
                  <c:v>89.72184</c:v>
                </c:pt>
                <c:pt idx="348">
                  <c:v>90.19353199999999</c:v>
                </c:pt>
                <c:pt idx="349">
                  <c:v>90.6639695</c:v>
                </c:pt>
                <c:pt idx="350">
                  <c:v>91.12938899999999</c:v>
                </c:pt>
                <c:pt idx="351">
                  <c:v>91.593554</c:v>
                </c:pt>
                <c:pt idx="352">
                  <c:v>92.05395550000001</c:v>
                </c:pt>
                <c:pt idx="353">
                  <c:v>92.511848</c:v>
                </c:pt>
                <c:pt idx="354">
                  <c:v>92.96597700000001</c:v>
                </c:pt>
                <c:pt idx="355">
                  <c:v>93.417597</c:v>
                </c:pt>
                <c:pt idx="356">
                  <c:v>93.86670799999999</c:v>
                </c:pt>
                <c:pt idx="357">
                  <c:v>94.31331</c:v>
                </c:pt>
                <c:pt idx="358">
                  <c:v>94.75614849999998</c:v>
                </c:pt>
                <c:pt idx="359">
                  <c:v>95.1952235</c:v>
                </c:pt>
                <c:pt idx="360">
                  <c:v>95.633044</c:v>
                </c:pt>
                <c:pt idx="361">
                  <c:v>96.067101</c:v>
                </c:pt>
                <c:pt idx="362">
                  <c:v>96.4948855</c:v>
                </c:pt>
                <c:pt idx="363">
                  <c:v>96.920161</c:v>
                </c:pt>
                <c:pt idx="364">
                  <c:v>97.341673</c:v>
                </c:pt>
                <c:pt idx="365">
                  <c:v>97.760676</c:v>
                </c:pt>
                <c:pt idx="366">
                  <c:v>98.17716999999998</c:v>
                </c:pt>
                <c:pt idx="367">
                  <c:v>98.5899005</c:v>
                </c:pt>
                <c:pt idx="368">
                  <c:v>98.9988675</c:v>
                </c:pt>
                <c:pt idx="369">
                  <c:v>99.4053255</c:v>
                </c:pt>
                <c:pt idx="370">
                  <c:v>99.80802</c:v>
                </c:pt>
                <c:pt idx="371">
                  <c:v>100.2082055</c:v>
                </c:pt>
                <c:pt idx="372">
                  <c:v>100.605882</c:v>
                </c:pt>
                <c:pt idx="373">
                  <c:v>100.999795</c:v>
                </c:pt>
                <c:pt idx="374">
                  <c:v>101.3899445</c:v>
                </c:pt>
                <c:pt idx="375">
                  <c:v>101.777585</c:v>
                </c:pt>
                <c:pt idx="376">
                  <c:v>102.161462</c:v>
                </c:pt>
                <c:pt idx="377">
                  <c:v>102.54283</c:v>
                </c:pt>
                <c:pt idx="378">
                  <c:v>102.9204345</c:v>
                </c:pt>
                <c:pt idx="379">
                  <c:v>103.29553</c:v>
                </c:pt>
                <c:pt idx="380">
                  <c:v>103.666862</c:v>
                </c:pt>
                <c:pt idx="381">
                  <c:v>104.035685</c:v>
                </c:pt>
                <c:pt idx="382">
                  <c:v>104.401999</c:v>
                </c:pt>
                <c:pt idx="383">
                  <c:v>104.763295</c:v>
                </c:pt>
                <c:pt idx="384">
                  <c:v>105.1233365</c:v>
                </c:pt>
                <c:pt idx="385">
                  <c:v>105.4796145</c:v>
                </c:pt>
                <c:pt idx="386">
                  <c:v>105.832129</c:v>
                </c:pt>
                <c:pt idx="387">
                  <c:v>106.1821345</c:v>
                </c:pt>
                <c:pt idx="388">
                  <c:v>106.527122</c:v>
                </c:pt>
                <c:pt idx="389">
                  <c:v>106.868346</c:v>
                </c:pt>
                <c:pt idx="390">
                  <c:v>107.207061</c:v>
                </c:pt>
                <c:pt idx="391">
                  <c:v>107.5420125</c:v>
                </c:pt>
                <c:pt idx="392">
                  <c:v>107.874455</c:v>
                </c:pt>
                <c:pt idx="393">
                  <c:v>108.203134</c:v>
                </c:pt>
                <c:pt idx="394">
                  <c:v>108.529304</c:v>
                </c:pt>
                <c:pt idx="395">
                  <c:v>108.8517105</c:v>
                </c:pt>
                <c:pt idx="396">
                  <c:v>109.1703535</c:v>
                </c:pt>
                <c:pt idx="397">
                  <c:v>109.4864875</c:v>
                </c:pt>
                <c:pt idx="398">
                  <c:v>109.798858</c:v>
                </c:pt>
                <c:pt idx="399">
                  <c:v>110.107465</c:v>
                </c:pt>
                <c:pt idx="400">
                  <c:v>110.413563</c:v>
                </c:pt>
                <c:pt idx="401">
                  <c:v>110.7158975</c:v>
                </c:pt>
                <c:pt idx="402">
                  <c:v>111.015723</c:v>
                </c:pt>
                <c:pt idx="403">
                  <c:v>111.311785</c:v>
                </c:pt>
                <c:pt idx="404">
                  <c:v>111.605338</c:v>
                </c:pt>
                <c:pt idx="405">
                  <c:v>111.8951275</c:v>
                </c:pt>
                <c:pt idx="406">
                  <c:v>112.1811535</c:v>
                </c:pt>
                <c:pt idx="407">
                  <c:v>112.4646705</c:v>
                </c:pt>
                <c:pt idx="408">
                  <c:v>112.744424</c:v>
                </c:pt>
                <c:pt idx="409">
                  <c:v>113.0216685</c:v>
                </c:pt>
                <c:pt idx="410">
                  <c:v>113.293895</c:v>
                </c:pt>
                <c:pt idx="411">
                  <c:v>113.564867</c:v>
                </c:pt>
                <c:pt idx="412">
                  <c:v>113.8320755</c:v>
                </c:pt>
                <c:pt idx="413">
                  <c:v>114.0955205</c:v>
                </c:pt>
                <c:pt idx="414">
                  <c:v>114.355202</c:v>
                </c:pt>
                <c:pt idx="415">
                  <c:v>114.613629</c:v>
                </c:pt>
                <c:pt idx="416">
                  <c:v>114.867038</c:v>
                </c:pt>
                <c:pt idx="417">
                  <c:v>115.117938</c:v>
                </c:pt>
                <c:pt idx="418">
                  <c:v>115.366329</c:v>
                </c:pt>
                <c:pt idx="419">
                  <c:v>115.609702</c:v>
                </c:pt>
                <c:pt idx="420">
                  <c:v>115.8518205</c:v>
                </c:pt>
                <c:pt idx="421">
                  <c:v>116.088921</c:v>
                </c:pt>
                <c:pt idx="422">
                  <c:v>116.3235125</c:v>
                </c:pt>
                <c:pt idx="423">
                  <c:v>116.555595</c:v>
                </c:pt>
                <c:pt idx="424">
                  <c:v>116.783914</c:v>
                </c:pt>
                <c:pt idx="425">
                  <c:v>117.0084695</c:v>
                </c:pt>
                <c:pt idx="426">
                  <c:v>117.230516</c:v>
                </c:pt>
                <c:pt idx="427">
                  <c:v>117.448799</c:v>
                </c:pt>
                <c:pt idx="428">
                  <c:v>117.6633185</c:v>
                </c:pt>
                <c:pt idx="429">
                  <c:v>117.875329</c:v>
                </c:pt>
                <c:pt idx="430">
                  <c:v>118.0848305</c:v>
                </c:pt>
                <c:pt idx="431">
                  <c:v>118.289314</c:v>
                </c:pt>
                <c:pt idx="432">
                  <c:v>118.492543</c:v>
                </c:pt>
                <c:pt idx="433">
                  <c:v>118.690754</c:v>
                </c:pt>
                <c:pt idx="434">
                  <c:v>118.886456</c:v>
                </c:pt>
                <c:pt idx="435">
                  <c:v>119.079649</c:v>
                </c:pt>
                <c:pt idx="436">
                  <c:v>119.2690785</c:v>
                </c:pt>
                <c:pt idx="437">
                  <c:v>119.4547445</c:v>
                </c:pt>
                <c:pt idx="438">
                  <c:v>119.6379015</c:v>
                </c:pt>
                <c:pt idx="439">
                  <c:v>119.817295</c:v>
                </c:pt>
                <c:pt idx="440">
                  <c:v>119.9966885</c:v>
                </c:pt>
                <c:pt idx="441">
                  <c:v>120.1748275</c:v>
                </c:pt>
                <c:pt idx="442">
                  <c:v>120.3504575</c:v>
                </c:pt>
                <c:pt idx="443">
                  <c:v>120.522324</c:v>
                </c:pt>
                <c:pt idx="444">
                  <c:v>120.6916815</c:v>
                </c:pt>
                <c:pt idx="445">
                  <c:v>120.85853</c:v>
                </c:pt>
                <c:pt idx="446">
                  <c:v>121.021615</c:v>
                </c:pt>
                <c:pt idx="447">
                  <c:v>121.1809365</c:v>
                </c:pt>
                <c:pt idx="448">
                  <c:v>121.337749</c:v>
                </c:pt>
                <c:pt idx="449">
                  <c:v>121.4920525</c:v>
                </c:pt>
                <c:pt idx="450">
                  <c:v>121.6425925</c:v>
                </c:pt>
                <c:pt idx="451">
                  <c:v>121.7906235</c:v>
                </c:pt>
                <c:pt idx="452">
                  <c:v>121.9361455</c:v>
                </c:pt>
                <c:pt idx="453">
                  <c:v>122.077904</c:v>
                </c:pt>
                <c:pt idx="454">
                  <c:v>122.2171535</c:v>
                </c:pt>
                <c:pt idx="455">
                  <c:v>122.3526395</c:v>
                </c:pt>
                <c:pt idx="456">
                  <c:v>122.4856165</c:v>
                </c:pt>
                <c:pt idx="457">
                  <c:v>122.61483</c:v>
                </c:pt>
                <c:pt idx="458">
                  <c:v>122.7415345</c:v>
                </c:pt>
                <c:pt idx="459">
                  <c:v>122.86573</c:v>
                </c:pt>
                <c:pt idx="460">
                  <c:v>122.986162</c:v>
                </c:pt>
                <c:pt idx="461">
                  <c:v>123.1028305</c:v>
                </c:pt>
                <c:pt idx="462">
                  <c:v>123.2182445</c:v>
                </c:pt>
                <c:pt idx="463">
                  <c:v>123.3286405</c:v>
                </c:pt>
                <c:pt idx="464">
                  <c:v>123.437782</c:v>
                </c:pt>
                <c:pt idx="465">
                  <c:v>123.54316</c:v>
                </c:pt>
                <c:pt idx="466">
                  <c:v>123.6447745</c:v>
                </c:pt>
                <c:pt idx="467">
                  <c:v>123.7451345</c:v>
                </c:pt>
                <c:pt idx="468">
                  <c:v>123.8404765</c:v>
                </c:pt>
                <c:pt idx="469">
                  <c:v>123.934564</c:v>
                </c:pt>
                <c:pt idx="470">
                  <c:v>124.024888</c:v>
                </c:pt>
                <c:pt idx="471">
                  <c:v>124.1114485</c:v>
                </c:pt>
                <c:pt idx="472">
                  <c:v>124.1955</c:v>
                </c:pt>
                <c:pt idx="473">
                  <c:v>124.2770425</c:v>
                </c:pt>
                <c:pt idx="474">
                  <c:v>124.3548215</c:v>
                </c:pt>
                <c:pt idx="475">
                  <c:v>124.4300915</c:v>
                </c:pt>
                <c:pt idx="476">
                  <c:v>124.501598</c:v>
                </c:pt>
                <c:pt idx="477">
                  <c:v>124.5705955</c:v>
                </c:pt>
                <c:pt idx="478">
                  <c:v>124.637084</c:v>
                </c:pt>
                <c:pt idx="479">
                  <c:v>124.699809</c:v>
                </c:pt>
                <c:pt idx="480">
                  <c:v>124.7587705</c:v>
                </c:pt>
                <c:pt idx="481">
                  <c:v>124.8164775</c:v>
                </c:pt>
                <c:pt idx="482">
                  <c:v>124.870421</c:v>
                </c:pt>
                <c:pt idx="483">
                  <c:v>124.920601</c:v>
                </c:pt>
                <c:pt idx="484">
                  <c:v>124.968272</c:v>
                </c:pt>
                <c:pt idx="485">
                  <c:v>125.0121795</c:v>
                </c:pt>
                <c:pt idx="486">
                  <c:v>125.0548325</c:v>
                </c:pt>
                <c:pt idx="487">
                  <c:v>125.0924675</c:v>
                </c:pt>
                <c:pt idx="488">
                  <c:v>125.128848</c:v>
                </c:pt>
                <c:pt idx="489">
                  <c:v>125.1652285</c:v>
                </c:pt>
                <c:pt idx="490">
                  <c:v>125.2028635</c:v>
                </c:pt>
                <c:pt idx="491">
                  <c:v>125.2379895</c:v>
                </c:pt>
                <c:pt idx="492">
                  <c:v>125.269352</c:v>
                </c:pt>
                <c:pt idx="493">
                  <c:v>125.29946</c:v>
                </c:pt>
                <c:pt idx="494">
                  <c:v>125.3258045</c:v>
                </c:pt>
                <c:pt idx="495">
                  <c:v>125.34964</c:v>
                </c:pt>
                <c:pt idx="496">
                  <c:v>125.372221</c:v>
                </c:pt>
                <c:pt idx="497">
                  <c:v>125.3910385</c:v>
                </c:pt>
                <c:pt idx="498">
                  <c:v>125.407347</c:v>
                </c:pt>
                <c:pt idx="499">
                  <c:v>125.4211465</c:v>
                </c:pt>
                <c:pt idx="500">
                  <c:v>125.432437</c:v>
                </c:pt>
                <c:pt idx="501">
                  <c:v>125.439964</c:v>
                </c:pt>
                <c:pt idx="502">
                  <c:v>125.4462365</c:v>
                </c:pt>
                <c:pt idx="503">
                  <c:v>125.45</c:v>
                </c:pt>
                <c:pt idx="504">
                  <c:v>125.45</c:v>
                </c:pt>
                <c:pt idx="505">
                  <c:v>125.447491</c:v>
                </c:pt>
                <c:pt idx="506">
                  <c:v>125.4437275</c:v>
                </c:pt>
                <c:pt idx="507">
                  <c:v>125.4362005</c:v>
                </c:pt>
                <c:pt idx="508">
                  <c:v>125.4261645</c:v>
                </c:pt>
                <c:pt idx="509">
                  <c:v>125.4136195</c:v>
                </c:pt>
                <c:pt idx="510">
                  <c:v>125.3985655</c:v>
                </c:pt>
                <c:pt idx="511">
                  <c:v>125.3810025</c:v>
                </c:pt>
                <c:pt idx="512">
                  <c:v>125.359676</c:v>
                </c:pt>
                <c:pt idx="513">
                  <c:v>125.337095</c:v>
                </c:pt>
                <c:pt idx="514">
                  <c:v>125.312005</c:v>
                </c:pt>
                <c:pt idx="515">
                  <c:v>125.2831515</c:v>
                </c:pt>
                <c:pt idx="516">
                  <c:v>125.251789</c:v>
                </c:pt>
                <c:pt idx="517">
                  <c:v>125.219172</c:v>
                </c:pt>
                <c:pt idx="518">
                  <c:v>125.1827915</c:v>
                </c:pt>
                <c:pt idx="519">
                  <c:v>125.143902</c:v>
                </c:pt>
                <c:pt idx="520">
                  <c:v>125.1025035</c:v>
                </c:pt>
                <c:pt idx="521">
                  <c:v>125.058596</c:v>
                </c:pt>
                <c:pt idx="522">
                  <c:v>125.010925</c:v>
                </c:pt>
                <c:pt idx="523">
                  <c:v>124.9619995</c:v>
                </c:pt>
                <c:pt idx="524">
                  <c:v>124.910565</c:v>
                </c:pt>
                <c:pt idx="525">
                  <c:v>124.8591305</c:v>
                </c:pt>
                <c:pt idx="526">
                  <c:v>124.8114595</c:v>
                </c:pt>
                <c:pt idx="527">
                  <c:v>124.7612795</c:v>
                </c:pt>
                <c:pt idx="528">
                  <c:v>124.7085905</c:v>
                </c:pt>
                <c:pt idx="529">
                  <c:v>124.654647</c:v>
                </c:pt>
                <c:pt idx="530">
                  <c:v>124.5981945</c:v>
                </c:pt>
                <c:pt idx="531">
                  <c:v>124.539233</c:v>
                </c:pt>
                <c:pt idx="532">
                  <c:v>124.4777625</c:v>
                </c:pt>
                <c:pt idx="533">
                  <c:v>124.4150375</c:v>
                </c:pt>
                <c:pt idx="534">
                  <c:v>124.3498035</c:v>
                </c:pt>
                <c:pt idx="535">
                  <c:v>124.2820605</c:v>
                </c:pt>
                <c:pt idx="536">
                  <c:v>124.213063</c:v>
                </c:pt>
                <c:pt idx="537">
                  <c:v>124.1415565</c:v>
                </c:pt>
                <c:pt idx="538">
                  <c:v>124.067541</c:v>
                </c:pt>
                <c:pt idx="539">
                  <c:v>123.9910165</c:v>
                </c:pt>
                <c:pt idx="540">
                  <c:v>123.9132375</c:v>
                </c:pt>
                <c:pt idx="541">
                  <c:v>123.8329495</c:v>
                </c:pt>
                <c:pt idx="542">
                  <c:v>123.7501525</c:v>
                </c:pt>
                <c:pt idx="543">
                  <c:v>123.666101</c:v>
                </c:pt>
                <c:pt idx="544">
                  <c:v>123.5795405</c:v>
                </c:pt>
                <c:pt idx="545">
                  <c:v>123.490471</c:v>
                </c:pt>
                <c:pt idx="546">
                  <c:v>123.3988925</c:v>
                </c:pt>
                <c:pt idx="547">
                  <c:v>123.3060595</c:v>
                </c:pt>
                <c:pt idx="548">
                  <c:v>123.2107175</c:v>
                </c:pt>
                <c:pt idx="549">
                  <c:v>123.1128665</c:v>
                </c:pt>
                <c:pt idx="550">
                  <c:v>123.013761</c:v>
                </c:pt>
                <c:pt idx="551">
                  <c:v>122.9121465</c:v>
                </c:pt>
                <c:pt idx="552">
                  <c:v>122.808023</c:v>
                </c:pt>
                <c:pt idx="553">
                  <c:v>122.702645</c:v>
                </c:pt>
                <c:pt idx="554">
                  <c:v>122.5935035</c:v>
                </c:pt>
                <c:pt idx="555">
                  <c:v>122.4831075</c:v>
                </c:pt>
                <c:pt idx="556">
                  <c:v>122.371457</c:v>
                </c:pt>
                <c:pt idx="557">
                  <c:v>122.256043</c:v>
                </c:pt>
                <c:pt idx="558">
                  <c:v>122.1393745</c:v>
                </c:pt>
                <c:pt idx="559">
                  <c:v>122.0214515</c:v>
                </c:pt>
                <c:pt idx="560">
                  <c:v>121.899765</c:v>
                </c:pt>
                <c:pt idx="561">
                  <c:v>121.779333</c:v>
                </c:pt>
                <c:pt idx="562">
                  <c:v>121.663919</c:v>
                </c:pt>
                <c:pt idx="563">
                  <c:v>121.545996</c:v>
                </c:pt>
                <c:pt idx="564">
                  <c:v>121.4268185</c:v>
                </c:pt>
                <c:pt idx="565">
                  <c:v>121.3063865</c:v>
                </c:pt>
                <c:pt idx="566">
                  <c:v>121.1834455</c:v>
                </c:pt>
                <c:pt idx="567">
                  <c:v>121.05925</c:v>
                </c:pt>
                <c:pt idx="568">
                  <c:v>120.9338</c:v>
                </c:pt>
                <c:pt idx="569">
                  <c:v>120.8070955</c:v>
                </c:pt>
                <c:pt idx="570">
                  <c:v>120.677882</c:v>
                </c:pt>
                <c:pt idx="571">
                  <c:v>120.547414</c:v>
                </c:pt>
                <c:pt idx="572">
                  <c:v>120.4156915</c:v>
                </c:pt>
                <c:pt idx="573">
                  <c:v>120.28146</c:v>
                </c:pt>
                <c:pt idx="574">
                  <c:v>120.145974</c:v>
                </c:pt>
                <c:pt idx="575">
                  <c:v>120.0092335</c:v>
                </c:pt>
                <c:pt idx="576">
                  <c:v>119.869984</c:v>
                </c:pt>
                <c:pt idx="577">
                  <c:v>119.72948</c:v>
                </c:pt>
                <c:pt idx="578">
                  <c:v>119.5877215</c:v>
                </c:pt>
                <c:pt idx="579">
                  <c:v>119.443454</c:v>
                </c:pt>
                <c:pt idx="580">
                  <c:v>119.2991865</c:v>
                </c:pt>
                <c:pt idx="581">
                  <c:v>119.1511555</c:v>
                </c:pt>
                <c:pt idx="582">
                  <c:v>119.0031245</c:v>
                </c:pt>
                <c:pt idx="583">
                  <c:v>118.8525845</c:v>
                </c:pt>
                <c:pt idx="584">
                  <c:v>118.70079</c:v>
                </c:pt>
                <c:pt idx="585">
                  <c:v>118.547741</c:v>
                </c:pt>
                <c:pt idx="586">
                  <c:v>118.392183</c:v>
                </c:pt>
                <c:pt idx="587">
                  <c:v>118.2353705</c:v>
                </c:pt>
                <c:pt idx="588">
                  <c:v>118.0773035</c:v>
                </c:pt>
                <c:pt idx="589">
                  <c:v>117.9167275</c:v>
                </c:pt>
                <c:pt idx="590">
                  <c:v>117.754897</c:v>
                </c:pt>
                <c:pt idx="591">
                  <c:v>117.591812</c:v>
                </c:pt>
                <c:pt idx="592">
                  <c:v>117.4274725</c:v>
                </c:pt>
                <c:pt idx="593">
                  <c:v>117.260624</c:v>
                </c:pt>
                <c:pt idx="594">
                  <c:v>117.092521</c:v>
                </c:pt>
                <c:pt idx="595">
                  <c:v>116.921909</c:v>
                </c:pt>
                <c:pt idx="596">
                  <c:v>116.7500425</c:v>
                </c:pt>
                <c:pt idx="597">
                  <c:v>116.5794305</c:v>
                </c:pt>
                <c:pt idx="598">
                  <c:v>116.422618</c:v>
                </c:pt>
                <c:pt idx="599">
                  <c:v>116.2658055</c:v>
                </c:pt>
                <c:pt idx="600">
                  <c:v>116.1102475</c:v>
                </c:pt>
                <c:pt idx="601">
                  <c:v>115.953435</c:v>
                </c:pt>
                <c:pt idx="602">
                  <c:v>115.7966225</c:v>
                </c:pt>
                <c:pt idx="603">
                  <c:v>115.6410645</c:v>
                </c:pt>
                <c:pt idx="604">
                  <c:v>115.484252</c:v>
                </c:pt>
                <c:pt idx="605">
                  <c:v>115.3274395</c:v>
                </c:pt>
                <c:pt idx="606">
                  <c:v>115.170627</c:v>
                </c:pt>
                <c:pt idx="607">
                  <c:v>115.015069</c:v>
                </c:pt>
                <c:pt idx="608">
                  <c:v>114.8582565</c:v>
                </c:pt>
                <c:pt idx="609">
                  <c:v>114.701444</c:v>
                </c:pt>
                <c:pt idx="610">
                  <c:v>114.545886</c:v>
                </c:pt>
                <c:pt idx="611">
                  <c:v>114.3890735</c:v>
                </c:pt>
                <c:pt idx="612">
                  <c:v>114.232261</c:v>
                </c:pt>
                <c:pt idx="613">
                  <c:v>114.0754485</c:v>
                </c:pt>
                <c:pt idx="614">
                  <c:v>113.9198905</c:v>
                </c:pt>
                <c:pt idx="615">
                  <c:v>113.763078</c:v>
                </c:pt>
                <c:pt idx="616">
                  <c:v>113.6062655</c:v>
                </c:pt>
                <c:pt idx="617">
                  <c:v>113.4507075</c:v>
                </c:pt>
                <c:pt idx="618">
                  <c:v>113.293895</c:v>
                </c:pt>
                <c:pt idx="619">
                  <c:v>113.1370825</c:v>
                </c:pt>
                <c:pt idx="620">
                  <c:v>112.98027</c:v>
                </c:pt>
                <c:pt idx="621">
                  <c:v>112.824712</c:v>
                </c:pt>
                <c:pt idx="622">
                  <c:v>112.6678995</c:v>
                </c:pt>
                <c:pt idx="623">
                  <c:v>112.511087</c:v>
                </c:pt>
                <c:pt idx="624">
                  <c:v>112.3592925</c:v>
                </c:pt>
                <c:pt idx="625">
                  <c:v>112.2137705</c:v>
                </c:pt>
                <c:pt idx="626">
                  <c:v>112.0682485</c:v>
                </c:pt>
                <c:pt idx="627">
                  <c:v>111.923981</c:v>
                </c:pt>
                <c:pt idx="628">
                  <c:v>111.778459</c:v>
                </c:pt>
                <c:pt idx="629">
                  <c:v>111.632937</c:v>
                </c:pt>
                <c:pt idx="630">
                  <c:v>111.4886695</c:v>
                </c:pt>
                <c:pt idx="631">
                  <c:v>111.3431475</c:v>
                </c:pt>
                <c:pt idx="632">
                  <c:v>111.19888</c:v>
                </c:pt>
                <c:pt idx="633">
                  <c:v>111.053358</c:v>
                </c:pt>
                <c:pt idx="634">
                  <c:v>110.907836</c:v>
                </c:pt>
                <c:pt idx="635">
                  <c:v>110.7635685</c:v>
                </c:pt>
                <c:pt idx="636">
                  <c:v>110.6180465</c:v>
                </c:pt>
                <c:pt idx="637">
                  <c:v>110.4725245</c:v>
                </c:pt>
                <c:pt idx="638">
                  <c:v>110.328257</c:v>
                </c:pt>
                <c:pt idx="639">
                  <c:v>110.182735</c:v>
                </c:pt>
                <c:pt idx="640">
                  <c:v>110.037213</c:v>
                </c:pt>
                <c:pt idx="641">
                  <c:v>109.8929455</c:v>
                </c:pt>
                <c:pt idx="642">
                  <c:v>109.7474235</c:v>
                </c:pt>
                <c:pt idx="643">
                  <c:v>109.6019015</c:v>
                </c:pt>
                <c:pt idx="644">
                  <c:v>109.457634</c:v>
                </c:pt>
                <c:pt idx="645">
                  <c:v>109.312112</c:v>
                </c:pt>
                <c:pt idx="646">
                  <c:v>109.16659</c:v>
                </c:pt>
                <c:pt idx="647">
                  <c:v>109.0223225</c:v>
                </c:pt>
                <c:pt idx="648">
                  <c:v>108.8768005</c:v>
                </c:pt>
                <c:pt idx="649">
                  <c:v>108.7312785</c:v>
                </c:pt>
                <c:pt idx="650">
                  <c:v>108.587011</c:v>
                </c:pt>
                <c:pt idx="651">
                  <c:v>108.4477615</c:v>
                </c:pt>
                <c:pt idx="652">
                  <c:v>108.3147845</c:v>
                </c:pt>
                <c:pt idx="653">
                  <c:v>108.180553</c:v>
                </c:pt>
                <c:pt idx="654">
                  <c:v>108.0463215</c:v>
                </c:pt>
                <c:pt idx="655">
                  <c:v>107.9133445</c:v>
                </c:pt>
                <c:pt idx="656">
                  <c:v>107.779113</c:v>
                </c:pt>
                <c:pt idx="657">
                  <c:v>107.646136</c:v>
                </c:pt>
                <c:pt idx="658">
                  <c:v>107.5119045</c:v>
                </c:pt>
                <c:pt idx="659">
                  <c:v>107.377673</c:v>
                </c:pt>
                <c:pt idx="660">
                  <c:v>107.244696</c:v>
                </c:pt>
                <c:pt idx="661">
                  <c:v>107.1104645</c:v>
                </c:pt>
                <c:pt idx="662">
                  <c:v>106.976233</c:v>
                </c:pt>
                <c:pt idx="663">
                  <c:v>106.843256</c:v>
                </c:pt>
                <c:pt idx="664">
                  <c:v>106.7090245</c:v>
                </c:pt>
                <c:pt idx="665">
                  <c:v>106.574793</c:v>
                </c:pt>
                <c:pt idx="666">
                  <c:v>106.441816</c:v>
                </c:pt>
                <c:pt idx="667">
                  <c:v>106.3075845</c:v>
                </c:pt>
                <c:pt idx="668">
                  <c:v>106.1746075</c:v>
                </c:pt>
                <c:pt idx="669">
                  <c:v>106.040376</c:v>
                </c:pt>
                <c:pt idx="670">
                  <c:v>105.9061445</c:v>
                </c:pt>
                <c:pt idx="671">
                  <c:v>105.7731675</c:v>
                </c:pt>
                <c:pt idx="672">
                  <c:v>105.638936</c:v>
                </c:pt>
                <c:pt idx="673">
                  <c:v>105.508468</c:v>
                </c:pt>
                <c:pt idx="674">
                  <c:v>105.385527</c:v>
                </c:pt>
                <c:pt idx="675">
                  <c:v>105.2613315</c:v>
                </c:pt>
                <c:pt idx="676">
                  <c:v>105.137136</c:v>
                </c:pt>
                <c:pt idx="677">
                  <c:v>105.014195</c:v>
                </c:pt>
                <c:pt idx="678">
                  <c:v>104.8899995</c:v>
                </c:pt>
                <c:pt idx="679">
                  <c:v>104.765804</c:v>
                </c:pt>
                <c:pt idx="680">
                  <c:v>104.642863</c:v>
                </c:pt>
                <c:pt idx="681">
                  <c:v>104.5186675</c:v>
                </c:pt>
                <c:pt idx="682">
                  <c:v>104.394472</c:v>
                </c:pt>
                <c:pt idx="683">
                  <c:v>104.271531</c:v>
                </c:pt>
                <c:pt idx="684">
                  <c:v>104.1473355</c:v>
                </c:pt>
                <c:pt idx="685">
                  <c:v>104.02314</c:v>
                </c:pt>
                <c:pt idx="686">
                  <c:v>103.900199</c:v>
                </c:pt>
                <c:pt idx="687">
                  <c:v>103.7760035</c:v>
                </c:pt>
                <c:pt idx="688">
                  <c:v>103.651808</c:v>
                </c:pt>
                <c:pt idx="689">
                  <c:v>103.528867</c:v>
                </c:pt>
                <c:pt idx="690">
                  <c:v>103.4046715</c:v>
                </c:pt>
                <c:pt idx="691">
                  <c:v>103.280476</c:v>
                </c:pt>
                <c:pt idx="692">
                  <c:v>103.157535</c:v>
                </c:pt>
                <c:pt idx="693">
                  <c:v>103.0333395</c:v>
                </c:pt>
                <c:pt idx="694">
                  <c:v>102.909144</c:v>
                </c:pt>
                <c:pt idx="695">
                  <c:v>102.7874575</c:v>
                </c:pt>
                <c:pt idx="696">
                  <c:v>102.6720435</c:v>
                </c:pt>
                <c:pt idx="697">
                  <c:v>102.5566295</c:v>
                </c:pt>
                <c:pt idx="698">
                  <c:v>102.44247</c:v>
                </c:pt>
                <c:pt idx="699">
                  <c:v>102.327056</c:v>
                </c:pt>
                <c:pt idx="700">
                  <c:v>102.211642</c:v>
                </c:pt>
                <c:pt idx="701">
                  <c:v>102.096228</c:v>
                </c:pt>
                <c:pt idx="702">
                  <c:v>101.980814</c:v>
                </c:pt>
                <c:pt idx="703">
                  <c:v>101.8666545</c:v>
                </c:pt>
                <c:pt idx="704">
                  <c:v>101.7512405</c:v>
                </c:pt>
                <c:pt idx="705">
                  <c:v>101.6358265</c:v>
                </c:pt>
                <c:pt idx="706">
                  <c:v>101.5204125</c:v>
                </c:pt>
                <c:pt idx="707">
                  <c:v>101.406253</c:v>
                </c:pt>
                <c:pt idx="708">
                  <c:v>101.290839</c:v>
                </c:pt>
                <c:pt idx="709">
                  <c:v>101.175425</c:v>
                </c:pt>
                <c:pt idx="710">
                  <c:v>101.060011</c:v>
                </c:pt>
                <c:pt idx="711">
                  <c:v>100.944597</c:v>
                </c:pt>
                <c:pt idx="712">
                  <c:v>100.8304375</c:v>
                </c:pt>
                <c:pt idx="713">
                  <c:v>100.7150235</c:v>
                </c:pt>
                <c:pt idx="714">
                  <c:v>100.5996095</c:v>
                </c:pt>
                <c:pt idx="715">
                  <c:v>100.4841955</c:v>
                </c:pt>
                <c:pt idx="716">
                  <c:v>100.3687815</c:v>
                </c:pt>
                <c:pt idx="717">
                  <c:v>100.254622</c:v>
                </c:pt>
                <c:pt idx="718">
                  <c:v>100.141717</c:v>
                </c:pt>
                <c:pt idx="719">
                  <c:v>100.0300665</c:v>
                </c:pt>
                <c:pt idx="720">
                  <c:v>99.9171615</c:v>
                </c:pt>
                <c:pt idx="721">
                  <c:v>99.80676550000001</c:v>
                </c:pt>
                <c:pt idx="722">
                  <c:v>99.695115</c:v>
                </c:pt>
                <c:pt idx="723">
                  <c:v>99.5834645</c:v>
                </c:pt>
                <c:pt idx="724">
                  <c:v>99.47306850000001</c:v>
                </c:pt>
                <c:pt idx="725">
                  <c:v>99.36267249999999</c:v>
                </c:pt>
                <c:pt idx="726">
                  <c:v>99.253531</c:v>
                </c:pt>
                <c:pt idx="727">
                  <c:v>99.143135</c:v>
                </c:pt>
                <c:pt idx="728">
                  <c:v>99.0339935</c:v>
                </c:pt>
                <c:pt idx="729">
                  <c:v>98.924852</c:v>
                </c:pt>
                <c:pt idx="730">
                  <c:v>98.81571050000001</c:v>
                </c:pt>
                <c:pt idx="731">
                  <c:v>98.7078235</c:v>
                </c:pt>
                <c:pt idx="732">
                  <c:v>98.5999365</c:v>
                </c:pt>
                <c:pt idx="733">
                  <c:v>98.4920495</c:v>
                </c:pt>
                <c:pt idx="734">
                  <c:v>98.3841625</c:v>
                </c:pt>
                <c:pt idx="735">
                  <c:v>98.27627550000001</c:v>
                </c:pt>
                <c:pt idx="736">
                  <c:v>98.169643</c:v>
                </c:pt>
                <c:pt idx="737">
                  <c:v>98.0630105</c:v>
                </c:pt>
                <c:pt idx="738">
                  <c:v>97.95637799999999</c:v>
                </c:pt>
                <c:pt idx="739">
                  <c:v>97.851</c:v>
                </c:pt>
                <c:pt idx="740">
                  <c:v>97.745622</c:v>
                </c:pt>
                <c:pt idx="741">
                  <c:v>97.640244</c:v>
                </c:pt>
                <c:pt idx="742">
                  <c:v>97.534866</c:v>
                </c:pt>
                <c:pt idx="743">
                  <c:v>97.42948800000001</c:v>
                </c:pt>
                <c:pt idx="744">
                  <c:v>97.32536450000001</c:v>
                </c:pt>
                <c:pt idx="745">
                  <c:v>97.221241</c:v>
                </c:pt>
                <c:pt idx="746">
                  <c:v>97.1171175</c:v>
                </c:pt>
                <c:pt idx="747">
                  <c:v>97.0142485</c:v>
                </c:pt>
                <c:pt idx="748">
                  <c:v>96.910125</c:v>
                </c:pt>
                <c:pt idx="749">
                  <c:v>96.807256</c:v>
                </c:pt>
                <c:pt idx="750">
                  <c:v>96.704387</c:v>
                </c:pt>
                <c:pt idx="751">
                  <c:v>96.60277249999997</c:v>
                </c:pt>
                <c:pt idx="752">
                  <c:v>96.4999035</c:v>
                </c:pt>
                <c:pt idx="753">
                  <c:v>96.398289</c:v>
                </c:pt>
                <c:pt idx="754">
                  <c:v>96.2966745</c:v>
                </c:pt>
                <c:pt idx="755">
                  <c:v>96.1963145</c:v>
                </c:pt>
                <c:pt idx="756">
                  <c:v>96.0959545</c:v>
                </c:pt>
                <c:pt idx="757">
                  <c:v>95.99434</c:v>
                </c:pt>
                <c:pt idx="758">
                  <c:v>95.8952345</c:v>
                </c:pt>
                <c:pt idx="759">
                  <c:v>95.7948745</c:v>
                </c:pt>
                <c:pt idx="760">
                  <c:v>95.69576900000001</c:v>
                </c:pt>
                <c:pt idx="761">
                  <c:v>95.595409</c:v>
                </c:pt>
                <c:pt idx="762">
                  <c:v>95.495049</c:v>
                </c:pt>
                <c:pt idx="763">
                  <c:v>95.39594350000001</c:v>
                </c:pt>
                <c:pt idx="764">
                  <c:v>95.2955835</c:v>
                </c:pt>
                <c:pt idx="765">
                  <c:v>95.19647799999998</c:v>
                </c:pt>
                <c:pt idx="766">
                  <c:v>95.09737250000001</c:v>
                </c:pt>
                <c:pt idx="767">
                  <c:v>94.998267</c:v>
                </c:pt>
                <c:pt idx="768">
                  <c:v>94.900416</c:v>
                </c:pt>
                <c:pt idx="769">
                  <c:v>94.8013105</c:v>
                </c:pt>
                <c:pt idx="770">
                  <c:v>94.7034595</c:v>
                </c:pt>
                <c:pt idx="771">
                  <c:v>94.60560849999999</c:v>
                </c:pt>
                <c:pt idx="772">
                  <c:v>94.5077575</c:v>
                </c:pt>
                <c:pt idx="773">
                  <c:v>94.411161</c:v>
                </c:pt>
                <c:pt idx="774">
                  <c:v>94.31331</c:v>
                </c:pt>
                <c:pt idx="775">
                  <c:v>94.2167135</c:v>
                </c:pt>
                <c:pt idx="776">
                  <c:v>94.12011700000001</c:v>
                </c:pt>
                <c:pt idx="777">
                  <c:v>94.02477500000001</c:v>
                </c:pt>
                <c:pt idx="778">
                  <c:v>93.92817849999999</c:v>
                </c:pt>
                <c:pt idx="779">
                  <c:v>93.83283649999998</c:v>
                </c:pt>
                <c:pt idx="780">
                  <c:v>93.7374945</c:v>
                </c:pt>
                <c:pt idx="781">
                  <c:v>93.64215249999998</c:v>
                </c:pt>
                <c:pt idx="782">
                  <c:v>93.5468105</c:v>
                </c:pt>
                <c:pt idx="783">
                  <c:v>93.4514685</c:v>
                </c:pt>
                <c:pt idx="784">
                  <c:v>93.35738099999998</c:v>
                </c:pt>
                <c:pt idx="785">
                  <c:v>93.2632935</c:v>
                </c:pt>
                <c:pt idx="786">
                  <c:v>93.169206</c:v>
                </c:pt>
                <c:pt idx="787">
                  <c:v>93.07511849999999</c:v>
                </c:pt>
                <c:pt idx="788">
                  <c:v>92.9822855</c:v>
                </c:pt>
                <c:pt idx="789">
                  <c:v>92.88945249999999</c:v>
                </c:pt>
                <c:pt idx="790">
                  <c:v>92.795365</c:v>
                </c:pt>
                <c:pt idx="791">
                  <c:v>92.70378650000001</c:v>
                </c:pt>
                <c:pt idx="792">
                  <c:v>92.6109535</c:v>
                </c:pt>
                <c:pt idx="793">
                  <c:v>92.5181205</c:v>
                </c:pt>
                <c:pt idx="794">
                  <c:v>92.426542</c:v>
                </c:pt>
                <c:pt idx="795">
                  <c:v>92.3349635</c:v>
                </c:pt>
                <c:pt idx="796">
                  <c:v>92.24338499999998</c:v>
                </c:pt>
                <c:pt idx="797">
                  <c:v>92.15180649999998</c:v>
                </c:pt>
                <c:pt idx="798">
                  <c:v>92.0614825</c:v>
                </c:pt>
                <c:pt idx="799">
                  <c:v>91.9711585</c:v>
                </c:pt>
                <c:pt idx="800">
                  <c:v>91.88083450000001</c:v>
                </c:pt>
                <c:pt idx="801">
                  <c:v>91.7905105</c:v>
                </c:pt>
                <c:pt idx="802">
                  <c:v>91.7001865</c:v>
                </c:pt>
                <c:pt idx="803">
                  <c:v>91.611117</c:v>
                </c:pt>
                <c:pt idx="804">
                  <c:v>91.52204749999999</c:v>
                </c:pt>
                <c:pt idx="805">
                  <c:v>91.4317235</c:v>
                </c:pt>
                <c:pt idx="806">
                  <c:v>91.3413995</c:v>
                </c:pt>
                <c:pt idx="807">
                  <c:v>91.2510755</c:v>
                </c:pt>
                <c:pt idx="808">
                  <c:v>91.16200600000001</c:v>
                </c:pt>
                <c:pt idx="809">
                  <c:v>91.07168200000001</c:v>
                </c:pt>
                <c:pt idx="810">
                  <c:v>90.9826125</c:v>
                </c:pt>
                <c:pt idx="811">
                  <c:v>90.89354299999998</c:v>
                </c:pt>
                <c:pt idx="812">
                  <c:v>90.8044735</c:v>
                </c:pt>
                <c:pt idx="813">
                  <c:v>90.7166585</c:v>
                </c:pt>
                <c:pt idx="814">
                  <c:v>90.627589</c:v>
                </c:pt>
                <c:pt idx="815">
                  <c:v>90.53977400000001</c:v>
                </c:pt>
                <c:pt idx="816">
                  <c:v>90.4507045</c:v>
                </c:pt>
                <c:pt idx="817">
                  <c:v>90.36288950000001</c:v>
                </c:pt>
                <c:pt idx="818">
                  <c:v>90.27507449999999</c:v>
                </c:pt>
                <c:pt idx="819">
                  <c:v>90.188514</c:v>
                </c:pt>
                <c:pt idx="820">
                  <c:v>90.10069899999998</c:v>
                </c:pt>
                <c:pt idx="821">
                  <c:v>90.0141385</c:v>
                </c:pt>
                <c:pt idx="822">
                  <c:v>89.9263235</c:v>
                </c:pt>
                <c:pt idx="823">
                  <c:v>89.839763</c:v>
                </c:pt>
                <c:pt idx="824">
                  <c:v>89.7532025</c:v>
                </c:pt>
                <c:pt idx="825">
                  <c:v>89.6678965</c:v>
                </c:pt>
                <c:pt idx="826">
                  <c:v>89.58133600000001</c:v>
                </c:pt>
                <c:pt idx="827">
                  <c:v>89.49603</c:v>
                </c:pt>
                <c:pt idx="828">
                  <c:v>89.4094695</c:v>
                </c:pt>
                <c:pt idx="829">
                  <c:v>89.3241635</c:v>
                </c:pt>
                <c:pt idx="830">
                  <c:v>89.23885750000001</c:v>
                </c:pt>
                <c:pt idx="831">
                  <c:v>89.15355150000001</c:v>
                </c:pt>
                <c:pt idx="832">
                  <c:v>89.0695</c:v>
                </c:pt>
                <c:pt idx="833">
                  <c:v>88.984194</c:v>
                </c:pt>
                <c:pt idx="834">
                  <c:v>88.9001425</c:v>
                </c:pt>
                <c:pt idx="835">
                  <c:v>88.81609100000001</c:v>
                </c:pt>
                <c:pt idx="836">
                  <c:v>88.7320395</c:v>
                </c:pt>
                <c:pt idx="837">
                  <c:v>88.64798800000001</c:v>
                </c:pt>
                <c:pt idx="838">
                  <c:v>88.5639365</c:v>
                </c:pt>
                <c:pt idx="839">
                  <c:v>88.4811395</c:v>
                </c:pt>
                <c:pt idx="840">
                  <c:v>88.39834249999998</c:v>
                </c:pt>
                <c:pt idx="841">
                  <c:v>88.314291</c:v>
                </c:pt>
                <c:pt idx="842">
                  <c:v>88.231494</c:v>
                </c:pt>
                <c:pt idx="843">
                  <c:v>88.148697</c:v>
                </c:pt>
                <c:pt idx="844">
                  <c:v>88.0671545</c:v>
                </c:pt>
                <c:pt idx="845">
                  <c:v>87.9843575</c:v>
                </c:pt>
                <c:pt idx="846">
                  <c:v>87.902815</c:v>
                </c:pt>
                <c:pt idx="847">
                  <c:v>87.82127249999998</c:v>
                </c:pt>
                <c:pt idx="848">
                  <c:v>87.73847549999998</c:v>
                </c:pt>
                <c:pt idx="849">
                  <c:v>87.65567849999996</c:v>
                </c:pt>
                <c:pt idx="850">
                  <c:v>87.57413600000001</c:v>
                </c:pt>
                <c:pt idx="851">
                  <c:v>87.491339</c:v>
                </c:pt>
                <c:pt idx="852">
                  <c:v>87.4097965</c:v>
                </c:pt>
                <c:pt idx="853">
                  <c:v>87.3269995</c:v>
                </c:pt>
                <c:pt idx="854">
                  <c:v>87.245457</c:v>
                </c:pt>
                <c:pt idx="855">
                  <c:v>87.1639145</c:v>
                </c:pt>
                <c:pt idx="856">
                  <c:v>87.08237199999999</c:v>
                </c:pt>
                <c:pt idx="857">
                  <c:v>87.0008295</c:v>
                </c:pt>
                <c:pt idx="858">
                  <c:v>86.9205415</c:v>
                </c:pt>
                <c:pt idx="859">
                  <c:v>86.838999</c:v>
                </c:pt>
                <c:pt idx="860">
                  <c:v>86.75871100000001</c:v>
                </c:pt>
                <c:pt idx="861">
                  <c:v>86.67716850000001</c:v>
                </c:pt>
                <c:pt idx="862">
                  <c:v>86.5968805</c:v>
                </c:pt>
                <c:pt idx="863">
                  <c:v>86.5165925</c:v>
                </c:pt>
                <c:pt idx="864">
                  <c:v>86.4363045</c:v>
                </c:pt>
                <c:pt idx="865">
                  <c:v>86.35601650000001</c:v>
                </c:pt>
                <c:pt idx="866">
                  <c:v>86.27572849999999</c:v>
                </c:pt>
                <c:pt idx="867">
                  <c:v>86.196695</c:v>
                </c:pt>
                <c:pt idx="868">
                  <c:v>86.116407</c:v>
                </c:pt>
                <c:pt idx="869">
                  <c:v>86.03737350000001</c:v>
                </c:pt>
                <c:pt idx="870">
                  <c:v>85.95834000000001</c:v>
                </c:pt>
                <c:pt idx="871">
                  <c:v>85.87930649999998</c:v>
                </c:pt>
                <c:pt idx="872">
                  <c:v>85.800273</c:v>
                </c:pt>
                <c:pt idx="873">
                  <c:v>85.7212395</c:v>
                </c:pt>
                <c:pt idx="874">
                  <c:v>85.642206</c:v>
                </c:pt>
                <c:pt idx="875">
                  <c:v>85.56317250000001</c:v>
                </c:pt>
                <c:pt idx="876">
                  <c:v>85.4853935</c:v>
                </c:pt>
                <c:pt idx="877">
                  <c:v>85.40636</c:v>
                </c:pt>
                <c:pt idx="878">
                  <c:v>85.32858099999999</c:v>
                </c:pt>
                <c:pt idx="879">
                  <c:v>85.25080200000001</c:v>
                </c:pt>
                <c:pt idx="880">
                  <c:v>85.173023</c:v>
                </c:pt>
                <c:pt idx="881">
                  <c:v>85.095244</c:v>
                </c:pt>
                <c:pt idx="882">
                  <c:v>85.017465</c:v>
                </c:pt>
                <c:pt idx="883">
                  <c:v>84.939686</c:v>
                </c:pt>
                <c:pt idx="884">
                  <c:v>84.8631615</c:v>
                </c:pt>
                <c:pt idx="885">
                  <c:v>84.78538249999998</c:v>
                </c:pt>
                <c:pt idx="886">
                  <c:v>84.70885799999998</c:v>
                </c:pt>
                <c:pt idx="887">
                  <c:v>84.63233349999999</c:v>
                </c:pt>
                <c:pt idx="888">
                  <c:v>84.555809</c:v>
                </c:pt>
                <c:pt idx="889">
                  <c:v>84.4792845</c:v>
                </c:pt>
                <c:pt idx="890">
                  <c:v>84.40276</c:v>
                </c:pt>
                <c:pt idx="891">
                  <c:v>84.3262355</c:v>
                </c:pt>
                <c:pt idx="892">
                  <c:v>84.2509655</c:v>
                </c:pt>
                <c:pt idx="893">
                  <c:v>84.17444099999999</c:v>
                </c:pt>
                <c:pt idx="894">
                  <c:v>84.099171</c:v>
                </c:pt>
                <c:pt idx="895">
                  <c:v>84.02264649999998</c:v>
                </c:pt>
                <c:pt idx="896">
                  <c:v>83.9473765</c:v>
                </c:pt>
                <c:pt idx="897">
                  <c:v>83.87210649999999</c:v>
                </c:pt>
                <c:pt idx="898">
                  <c:v>83.795582</c:v>
                </c:pt>
                <c:pt idx="899">
                  <c:v>83.72031199999998</c:v>
                </c:pt>
                <c:pt idx="900">
                  <c:v>83.64504199999999</c:v>
                </c:pt>
                <c:pt idx="901">
                  <c:v>83.5710265</c:v>
                </c:pt>
                <c:pt idx="902">
                  <c:v>83.4957565</c:v>
                </c:pt>
                <c:pt idx="903">
                  <c:v>83.4204865</c:v>
                </c:pt>
                <c:pt idx="904">
                  <c:v>83.3452165</c:v>
                </c:pt>
                <c:pt idx="905">
                  <c:v>83.271201</c:v>
                </c:pt>
                <c:pt idx="906">
                  <c:v>83.19593099999999</c:v>
                </c:pt>
                <c:pt idx="907">
                  <c:v>83.1219155</c:v>
                </c:pt>
                <c:pt idx="908">
                  <c:v>83.0479</c:v>
                </c:pt>
                <c:pt idx="909">
                  <c:v>82.97388450000001</c:v>
                </c:pt>
                <c:pt idx="910">
                  <c:v>82.8986145</c:v>
                </c:pt>
                <c:pt idx="911">
                  <c:v>82.824599</c:v>
                </c:pt>
                <c:pt idx="912">
                  <c:v>82.7505835</c:v>
                </c:pt>
                <c:pt idx="913">
                  <c:v>82.67782249999999</c:v>
                </c:pt>
                <c:pt idx="914">
                  <c:v>82.60380699999999</c:v>
                </c:pt>
                <c:pt idx="915">
                  <c:v>82.52979149999999</c:v>
                </c:pt>
                <c:pt idx="916">
                  <c:v>82.45577599999999</c:v>
                </c:pt>
                <c:pt idx="917">
                  <c:v>82.383015</c:v>
                </c:pt>
                <c:pt idx="918">
                  <c:v>82.3089995</c:v>
                </c:pt>
                <c:pt idx="919">
                  <c:v>82.2362385</c:v>
                </c:pt>
                <c:pt idx="920">
                  <c:v>82.16347749999998</c:v>
                </c:pt>
                <c:pt idx="921">
                  <c:v>82.08946200000001</c:v>
                </c:pt>
                <c:pt idx="922">
                  <c:v>82.01670100000001</c:v>
                </c:pt>
                <c:pt idx="923">
                  <c:v>81.94394</c:v>
                </c:pt>
                <c:pt idx="924">
                  <c:v>81.871179</c:v>
                </c:pt>
                <c:pt idx="925">
                  <c:v>81.798418</c:v>
                </c:pt>
                <c:pt idx="926">
                  <c:v>81.72565700000001</c:v>
                </c:pt>
                <c:pt idx="927">
                  <c:v>81.65289599999998</c:v>
                </c:pt>
                <c:pt idx="928">
                  <c:v>81.580135</c:v>
                </c:pt>
                <c:pt idx="929">
                  <c:v>81.5086285</c:v>
                </c:pt>
                <c:pt idx="930">
                  <c:v>81.4358675</c:v>
                </c:pt>
                <c:pt idx="931">
                  <c:v>81.3631065</c:v>
                </c:pt>
                <c:pt idx="932">
                  <c:v>81.2916</c:v>
                </c:pt>
                <c:pt idx="933">
                  <c:v>81.218839</c:v>
                </c:pt>
                <c:pt idx="934">
                  <c:v>81.14733249999999</c:v>
                </c:pt>
                <c:pt idx="935">
                  <c:v>81.07582599999998</c:v>
                </c:pt>
                <c:pt idx="936">
                  <c:v>81.003065</c:v>
                </c:pt>
                <c:pt idx="937">
                  <c:v>80.9315585</c:v>
                </c:pt>
                <c:pt idx="938">
                  <c:v>80.86005200000001</c:v>
                </c:pt>
                <c:pt idx="939">
                  <c:v>80.7885455</c:v>
                </c:pt>
                <c:pt idx="940">
                  <c:v>80.717039</c:v>
                </c:pt>
                <c:pt idx="941">
                  <c:v>80.64553249999999</c:v>
                </c:pt>
                <c:pt idx="942">
                  <c:v>80.574026</c:v>
                </c:pt>
                <c:pt idx="943">
                  <c:v>80.5025195</c:v>
                </c:pt>
                <c:pt idx="944">
                  <c:v>80.431013</c:v>
                </c:pt>
                <c:pt idx="945">
                  <c:v>80.35950649999998</c:v>
                </c:pt>
                <c:pt idx="946">
                  <c:v>80.2892545</c:v>
                </c:pt>
                <c:pt idx="947">
                  <c:v>80.217748</c:v>
                </c:pt>
                <c:pt idx="948">
                  <c:v>80.1462415</c:v>
                </c:pt>
                <c:pt idx="949">
                  <c:v>80.07598950000001</c:v>
                </c:pt>
                <c:pt idx="950">
                  <c:v>80.00448299999998</c:v>
                </c:pt>
                <c:pt idx="951">
                  <c:v>79.934231</c:v>
                </c:pt>
                <c:pt idx="952">
                  <c:v>79.863979</c:v>
                </c:pt>
                <c:pt idx="953">
                  <c:v>79.79247249999999</c:v>
                </c:pt>
                <c:pt idx="954">
                  <c:v>79.7222205</c:v>
                </c:pt>
                <c:pt idx="955">
                  <c:v>79.6519685</c:v>
                </c:pt>
                <c:pt idx="956">
                  <c:v>79.58046200000001</c:v>
                </c:pt>
                <c:pt idx="957">
                  <c:v>79.51021</c:v>
                </c:pt>
                <c:pt idx="958">
                  <c:v>79.439958</c:v>
                </c:pt>
                <c:pt idx="959">
                  <c:v>79.36970600000001</c:v>
                </c:pt>
                <c:pt idx="960">
                  <c:v>79.299454</c:v>
                </c:pt>
                <c:pt idx="961">
                  <c:v>79.229202</c:v>
                </c:pt>
                <c:pt idx="962">
                  <c:v>79.15894999999999</c:v>
                </c:pt>
                <c:pt idx="963">
                  <c:v>79.08869800000001</c:v>
                </c:pt>
                <c:pt idx="964">
                  <c:v>79.018446</c:v>
                </c:pt>
                <c:pt idx="965">
                  <c:v>78.948194</c:v>
                </c:pt>
                <c:pt idx="966">
                  <c:v>78.87919650000001</c:v>
                </c:pt>
                <c:pt idx="967">
                  <c:v>78.80894450000001</c:v>
                </c:pt>
                <c:pt idx="968">
                  <c:v>78.73869250000001</c:v>
                </c:pt>
                <c:pt idx="969">
                  <c:v>78.669695</c:v>
                </c:pt>
                <c:pt idx="970">
                  <c:v>78.59944299999998</c:v>
                </c:pt>
                <c:pt idx="971">
                  <c:v>78.529191</c:v>
                </c:pt>
                <c:pt idx="972">
                  <c:v>78.4601935</c:v>
                </c:pt>
                <c:pt idx="973">
                  <c:v>78.38994150000001</c:v>
                </c:pt>
                <c:pt idx="974">
                  <c:v>78.320944</c:v>
                </c:pt>
                <c:pt idx="975">
                  <c:v>78.250692</c:v>
                </c:pt>
                <c:pt idx="976">
                  <c:v>78.1816945</c:v>
                </c:pt>
                <c:pt idx="977">
                  <c:v>78.11144250000001</c:v>
                </c:pt>
                <c:pt idx="978">
                  <c:v>78.042445</c:v>
                </c:pt>
                <c:pt idx="979">
                  <c:v>77.972193</c:v>
                </c:pt>
                <c:pt idx="980">
                  <c:v>77.9031955</c:v>
                </c:pt>
                <c:pt idx="981">
                  <c:v>77.834198</c:v>
                </c:pt>
                <c:pt idx="982">
                  <c:v>77.763946</c:v>
                </c:pt>
                <c:pt idx="983">
                  <c:v>77.69494850000001</c:v>
                </c:pt>
                <c:pt idx="984">
                  <c:v>77.62595099999999</c:v>
                </c:pt>
                <c:pt idx="985">
                  <c:v>77.5569535</c:v>
                </c:pt>
                <c:pt idx="986">
                  <c:v>77.487956</c:v>
                </c:pt>
                <c:pt idx="987">
                  <c:v>77.417704</c:v>
                </c:pt>
                <c:pt idx="988">
                  <c:v>77.34870649999998</c:v>
                </c:pt>
                <c:pt idx="989">
                  <c:v>77.279709</c:v>
                </c:pt>
                <c:pt idx="990">
                  <c:v>77.2107115</c:v>
                </c:pt>
                <c:pt idx="991">
                  <c:v>77.141714</c:v>
                </c:pt>
                <c:pt idx="992">
                  <c:v>77.07271649999998</c:v>
                </c:pt>
                <c:pt idx="993">
                  <c:v>77.0049735</c:v>
                </c:pt>
                <c:pt idx="994">
                  <c:v>76.9372305</c:v>
                </c:pt>
                <c:pt idx="995">
                  <c:v>76.86948750000001</c:v>
                </c:pt>
                <c:pt idx="996">
                  <c:v>76.80174450000001</c:v>
                </c:pt>
                <c:pt idx="997">
                  <c:v>76.7340015</c:v>
                </c:pt>
                <c:pt idx="998">
                  <c:v>76.6662585</c:v>
                </c:pt>
                <c:pt idx="999">
                  <c:v>76.5985155</c:v>
                </c:pt>
                <c:pt idx="1000">
                  <c:v>76.53077249999998</c:v>
                </c:pt>
                <c:pt idx="1001">
                  <c:v>76.4630295</c:v>
                </c:pt>
                <c:pt idx="1002">
                  <c:v>76.3952865</c:v>
                </c:pt>
                <c:pt idx="1003">
                  <c:v>76.32879799999999</c:v>
                </c:pt>
                <c:pt idx="1004">
                  <c:v>76.261055</c:v>
                </c:pt>
                <c:pt idx="1005">
                  <c:v>76.19331200000001</c:v>
                </c:pt>
                <c:pt idx="1006">
                  <c:v>76.1268235</c:v>
                </c:pt>
                <c:pt idx="1007">
                  <c:v>76.05908050000001</c:v>
                </c:pt>
                <c:pt idx="1008">
                  <c:v>75.9913375</c:v>
                </c:pt>
                <c:pt idx="1009">
                  <c:v>75.92484899999998</c:v>
                </c:pt>
                <c:pt idx="1010">
                  <c:v>75.857106</c:v>
                </c:pt>
                <c:pt idx="1011">
                  <c:v>75.7906175</c:v>
                </c:pt>
                <c:pt idx="1012">
                  <c:v>75.724129</c:v>
                </c:pt>
                <c:pt idx="1013">
                  <c:v>75.65638599999998</c:v>
                </c:pt>
                <c:pt idx="1014">
                  <c:v>75.58989750000001</c:v>
                </c:pt>
                <c:pt idx="1015">
                  <c:v>75.52215450000001</c:v>
                </c:pt>
                <c:pt idx="1016">
                  <c:v>75.455666</c:v>
                </c:pt>
                <c:pt idx="1017">
                  <c:v>75.38917749999999</c:v>
                </c:pt>
                <c:pt idx="1018">
                  <c:v>75.322689</c:v>
                </c:pt>
                <c:pt idx="1019">
                  <c:v>75.2562005</c:v>
                </c:pt>
                <c:pt idx="1020">
                  <c:v>75.1884575</c:v>
                </c:pt>
                <c:pt idx="1021">
                  <c:v>75.121969</c:v>
                </c:pt>
                <c:pt idx="1022">
                  <c:v>75.05548049999999</c:v>
                </c:pt>
                <c:pt idx="1023">
                  <c:v>74.988992</c:v>
                </c:pt>
                <c:pt idx="1024">
                  <c:v>74.9225035</c:v>
                </c:pt>
                <c:pt idx="1025">
                  <c:v>74.856015</c:v>
                </c:pt>
                <c:pt idx="1026">
                  <c:v>74.7895265</c:v>
                </c:pt>
                <c:pt idx="1027">
                  <c:v>74.72303799999997</c:v>
                </c:pt>
                <c:pt idx="1028">
                  <c:v>74.65654950000001</c:v>
                </c:pt>
                <c:pt idx="1029">
                  <c:v>74.590061</c:v>
                </c:pt>
                <c:pt idx="1030">
                  <c:v>74.52357249999999</c:v>
                </c:pt>
                <c:pt idx="1031">
                  <c:v>74.457084</c:v>
                </c:pt>
                <c:pt idx="1032">
                  <c:v>74.39185</c:v>
                </c:pt>
                <c:pt idx="1033">
                  <c:v>74.3253615</c:v>
                </c:pt>
                <c:pt idx="1034">
                  <c:v>74.25887300000001</c:v>
                </c:pt>
                <c:pt idx="1035">
                  <c:v>74.19238449999999</c:v>
                </c:pt>
                <c:pt idx="1036">
                  <c:v>74.12589599999998</c:v>
                </c:pt>
                <c:pt idx="1037">
                  <c:v>74.060662</c:v>
                </c:pt>
                <c:pt idx="1038">
                  <c:v>73.9941735</c:v>
                </c:pt>
                <c:pt idx="1039">
                  <c:v>73.927685</c:v>
                </c:pt>
                <c:pt idx="1040">
                  <c:v>73.86245099999998</c:v>
                </c:pt>
                <c:pt idx="1041">
                  <c:v>73.7959625</c:v>
                </c:pt>
                <c:pt idx="1042">
                  <c:v>73.72947400000001</c:v>
                </c:pt>
                <c:pt idx="1043">
                  <c:v>73.66424</c:v>
                </c:pt>
                <c:pt idx="1044">
                  <c:v>73.5977515</c:v>
                </c:pt>
                <c:pt idx="1045">
                  <c:v>73.5325175</c:v>
                </c:pt>
                <c:pt idx="1046">
                  <c:v>73.466029</c:v>
                </c:pt>
                <c:pt idx="1047">
                  <c:v>73.400795</c:v>
                </c:pt>
                <c:pt idx="1048">
                  <c:v>73.33430650000001</c:v>
                </c:pt>
                <c:pt idx="1049">
                  <c:v>73.26907249999998</c:v>
                </c:pt>
                <c:pt idx="1050">
                  <c:v>73.202584</c:v>
                </c:pt>
                <c:pt idx="1051">
                  <c:v>73.13735</c:v>
                </c:pt>
                <c:pt idx="1052">
                  <c:v>73.07086150000001</c:v>
                </c:pt>
                <c:pt idx="1053">
                  <c:v>73.0056275</c:v>
                </c:pt>
                <c:pt idx="1054">
                  <c:v>72.939139</c:v>
                </c:pt>
                <c:pt idx="1055">
                  <c:v>72.87390499999998</c:v>
                </c:pt>
                <c:pt idx="1056">
                  <c:v>72.8074165</c:v>
                </c:pt>
                <c:pt idx="1057">
                  <c:v>72.7421825</c:v>
                </c:pt>
                <c:pt idx="1058">
                  <c:v>72.67694849999999</c:v>
                </c:pt>
                <c:pt idx="1059">
                  <c:v>72.61046</c:v>
                </c:pt>
                <c:pt idx="1060">
                  <c:v>72.545226</c:v>
                </c:pt>
                <c:pt idx="1061">
                  <c:v>72.47873749999997</c:v>
                </c:pt>
                <c:pt idx="1062">
                  <c:v>72.4135035</c:v>
                </c:pt>
                <c:pt idx="1063">
                  <c:v>72.3482695</c:v>
                </c:pt>
                <c:pt idx="1064">
                  <c:v>72.28178100000001</c:v>
                </c:pt>
                <c:pt idx="1065">
                  <c:v>72.216547</c:v>
                </c:pt>
                <c:pt idx="1066">
                  <c:v>72.151313</c:v>
                </c:pt>
                <c:pt idx="1067">
                  <c:v>72.0848245</c:v>
                </c:pt>
                <c:pt idx="1068">
                  <c:v>72.0195905</c:v>
                </c:pt>
                <c:pt idx="1069">
                  <c:v>71.9543565</c:v>
                </c:pt>
                <c:pt idx="1070">
                  <c:v>71.887868</c:v>
                </c:pt>
                <c:pt idx="1071">
                  <c:v>71.82263400000001</c:v>
                </c:pt>
                <c:pt idx="1072">
                  <c:v>71.75739999999998</c:v>
                </c:pt>
                <c:pt idx="1073">
                  <c:v>71.692166</c:v>
                </c:pt>
                <c:pt idx="1074">
                  <c:v>71.62567749999997</c:v>
                </c:pt>
                <c:pt idx="1075">
                  <c:v>71.5604435</c:v>
                </c:pt>
                <c:pt idx="1076">
                  <c:v>71.4952095</c:v>
                </c:pt>
                <c:pt idx="1077">
                  <c:v>71.428721</c:v>
                </c:pt>
                <c:pt idx="1078">
                  <c:v>71.36348700000001</c:v>
                </c:pt>
                <c:pt idx="1079">
                  <c:v>71.298253</c:v>
                </c:pt>
                <c:pt idx="1080">
                  <c:v>71.2317645</c:v>
                </c:pt>
                <c:pt idx="1081">
                  <c:v>71.16653049999998</c:v>
                </c:pt>
                <c:pt idx="1082">
                  <c:v>71.1012965</c:v>
                </c:pt>
                <c:pt idx="1083">
                  <c:v>71.0360625</c:v>
                </c:pt>
                <c:pt idx="1084">
                  <c:v>70.969574</c:v>
                </c:pt>
                <c:pt idx="1085">
                  <c:v>70.90434</c:v>
                </c:pt>
                <c:pt idx="1086">
                  <c:v>70.839106</c:v>
                </c:pt>
                <c:pt idx="1087">
                  <c:v>70.77261750000001</c:v>
                </c:pt>
                <c:pt idx="1088">
                  <c:v>70.7073835</c:v>
                </c:pt>
                <c:pt idx="1089">
                  <c:v>70.6421495</c:v>
                </c:pt>
                <c:pt idx="1090">
                  <c:v>70.575661</c:v>
                </c:pt>
                <c:pt idx="1091">
                  <c:v>70.510427</c:v>
                </c:pt>
                <c:pt idx="1092">
                  <c:v>70.445193</c:v>
                </c:pt>
                <c:pt idx="1093">
                  <c:v>70.379959</c:v>
                </c:pt>
                <c:pt idx="1094">
                  <c:v>70.314725</c:v>
                </c:pt>
                <c:pt idx="1095">
                  <c:v>70.25074549999998</c:v>
                </c:pt>
                <c:pt idx="1096">
                  <c:v>70.18676600000001</c:v>
                </c:pt>
                <c:pt idx="1097">
                  <c:v>70.12153199999999</c:v>
                </c:pt>
                <c:pt idx="1098">
                  <c:v>70.0575525</c:v>
                </c:pt>
                <c:pt idx="1099">
                  <c:v>69.993573</c:v>
                </c:pt>
                <c:pt idx="1100">
                  <c:v>69.9295935</c:v>
                </c:pt>
                <c:pt idx="1101">
                  <c:v>69.8643595</c:v>
                </c:pt>
                <c:pt idx="1102">
                  <c:v>69.80037999999999</c:v>
                </c:pt>
                <c:pt idx="1103">
                  <c:v>69.7364005</c:v>
                </c:pt>
                <c:pt idx="1104">
                  <c:v>69.67242099999999</c:v>
                </c:pt>
                <c:pt idx="1105">
                  <c:v>69.60844149999998</c:v>
                </c:pt>
                <c:pt idx="1106">
                  <c:v>69.544462</c:v>
                </c:pt>
                <c:pt idx="1107">
                  <c:v>69.479228</c:v>
                </c:pt>
                <c:pt idx="1108">
                  <c:v>69.4152485</c:v>
                </c:pt>
                <c:pt idx="1109">
                  <c:v>69.351269</c:v>
                </c:pt>
                <c:pt idx="1110">
                  <c:v>69.2872895</c:v>
                </c:pt>
                <c:pt idx="1111">
                  <c:v>69.22331</c:v>
                </c:pt>
                <c:pt idx="1112">
                  <c:v>69.15933049999998</c:v>
                </c:pt>
                <c:pt idx="1113">
                  <c:v>69.09535100000001</c:v>
                </c:pt>
                <c:pt idx="1114">
                  <c:v>69.03137150000001</c:v>
                </c:pt>
                <c:pt idx="1115">
                  <c:v>68.967392</c:v>
                </c:pt>
                <c:pt idx="1116">
                  <c:v>68.9034125</c:v>
                </c:pt>
                <c:pt idx="1117">
                  <c:v>68.839433</c:v>
                </c:pt>
                <c:pt idx="1118">
                  <c:v>68.7754535</c:v>
                </c:pt>
                <c:pt idx="1119">
                  <c:v>68.711474</c:v>
                </c:pt>
                <c:pt idx="1120">
                  <c:v>68.6474945</c:v>
                </c:pt>
                <c:pt idx="1121">
                  <c:v>68.583515</c:v>
                </c:pt>
                <c:pt idx="1122">
                  <c:v>68.51953549999998</c:v>
                </c:pt>
                <c:pt idx="1123">
                  <c:v>68.455556</c:v>
                </c:pt>
                <c:pt idx="1124">
                  <c:v>68.39157650000001</c:v>
                </c:pt>
                <c:pt idx="1125">
                  <c:v>68.32885149999998</c:v>
                </c:pt>
                <c:pt idx="1126">
                  <c:v>68.264872</c:v>
                </c:pt>
                <c:pt idx="1127">
                  <c:v>68.20089249999998</c:v>
                </c:pt>
                <c:pt idx="1128">
                  <c:v>68.13691299999998</c:v>
                </c:pt>
                <c:pt idx="1129">
                  <c:v>68.07293349999998</c:v>
                </c:pt>
                <c:pt idx="1130">
                  <c:v>68.008954</c:v>
                </c:pt>
                <c:pt idx="1131">
                  <c:v>67.9449745</c:v>
                </c:pt>
                <c:pt idx="1132">
                  <c:v>67.8822495</c:v>
                </c:pt>
                <c:pt idx="1133">
                  <c:v>67.81827</c:v>
                </c:pt>
                <c:pt idx="1134">
                  <c:v>67.7542905</c:v>
                </c:pt>
                <c:pt idx="1135">
                  <c:v>67.69031099999998</c:v>
                </c:pt>
                <c:pt idx="1136">
                  <c:v>67.62758600000001</c:v>
                </c:pt>
                <c:pt idx="1137">
                  <c:v>67.5636065</c:v>
                </c:pt>
                <c:pt idx="1138">
                  <c:v>67.499627</c:v>
                </c:pt>
                <c:pt idx="1139">
                  <c:v>67.4356475</c:v>
                </c:pt>
                <c:pt idx="1140">
                  <c:v>67.37292249999999</c:v>
                </c:pt>
                <c:pt idx="1141">
                  <c:v>67.308943</c:v>
                </c:pt>
                <c:pt idx="1142">
                  <c:v>67.2449635</c:v>
                </c:pt>
                <c:pt idx="1143">
                  <c:v>67.180984</c:v>
                </c:pt>
                <c:pt idx="1144">
                  <c:v>67.118259</c:v>
                </c:pt>
                <c:pt idx="1145">
                  <c:v>67.0542795</c:v>
                </c:pt>
                <c:pt idx="1146">
                  <c:v>66.9903</c:v>
                </c:pt>
                <c:pt idx="1147">
                  <c:v>66.9263205</c:v>
                </c:pt>
                <c:pt idx="1148">
                  <c:v>66.8635955</c:v>
                </c:pt>
                <c:pt idx="1149">
                  <c:v>66.799616</c:v>
                </c:pt>
                <c:pt idx="1150">
                  <c:v>66.73563650000001</c:v>
                </c:pt>
                <c:pt idx="1151">
                  <c:v>66.67291149999998</c:v>
                </c:pt>
                <c:pt idx="1152">
                  <c:v>66.60893199999998</c:v>
                </c:pt>
                <c:pt idx="1153">
                  <c:v>66.5449525</c:v>
                </c:pt>
                <c:pt idx="1154">
                  <c:v>66.4822275</c:v>
                </c:pt>
                <c:pt idx="1155">
                  <c:v>66.418248</c:v>
                </c:pt>
                <c:pt idx="1156">
                  <c:v>66.3542685</c:v>
                </c:pt>
                <c:pt idx="1157">
                  <c:v>66.2915435</c:v>
                </c:pt>
                <c:pt idx="1158">
                  <c:v>66.227564</c:v>
                </c:pt>
                <c:pt idx="1159">
                  <c:v>66.16358450000001</c:v>
                </c:pt>
                <c:pt idx="1160">
                  <c:v>66.1008595</c:v>
                </c:pt>
                <c:pt idx="1161">
                  <c:v>66.03688</c:v>
                </c:pt>
                <c:pt idx="1162">
                  <c:v>65.974155</c:v>
                </c:pt>
                <c:pt idx="1163">
                  <c:v>65.9101755</c:v>
                </c:pt>
                <c:pt idx="1164">
                  <c:v>65.846196</c:v>
                </c:pt>
                <c:pt idx="1165">
                  <c:v>65.78347099999998</c:v>
                </c:pt>
                <c:pt idx="1166">
                  <c:v>65.71949149999998</c:v>
                </c:pt>
                <c:pt idx="1167">
                  <c:v>65.65551199999999</c:v>
                </c:pt>
                <c:pt idx="1168">
                  <c:v>65.59278699999999</c:v>
                </c:pt>
                <c:pt idx="1169">
                  <c:v>65.52880749999998</c:v>
                </c:pt>
                <c:pt idx="1170">
                  <c:v>65.464828</c:v>
                </c:pt>
                <c:pt idx="1171">
                  <c:v>65.402103</c:v>
                </c:pt>
                <c:pt idx="1172">
                  <c:v>65.3381235</c:v>
                </c:pt>
                <c:pt idx="1173">
                  <c:v>65.27539849999997</c:v>
                </c:pt>
                <c:pt idx="1174">
                  <c:v>65.211419</c:v>
                </c:pt>
                <c:pt idx="1175">
                  <c:v>65.1474395</c:v>
                </c:pt>
                <c:pt idx="1176">
                  <c:v>65.0847145</c:v>
                </c:pt>
                <c:pt idx="1177">
                  <c:v>65.02073499999999</c:v>
                </c:pt>
                <c:pt idx="1178">
                  <c:v>64.9567555</c:v>
                </c:pt>
                <c:pt idx="1179">
                  <c:v>64.8940305</c:v>
                </c:pt>
                <c:pt idx="1180">
                  <c:v>64.830051</c:v>
                </c:pt>
                <c:pt idx="1181">
                  <c:v>64.7660715</c:v>
                </c:pt>
                <c:pt idx="1182">
                  <c:v>64.70334649999998</c:v>
                </c:pt>
                <c:pt idx="1183">
                  <c:v>64.63936700000001</c:v>
                </c:pt>
                <c:pt idx="1184">
                  <c:v>64.57538749999999</c:v>
                </c:pt>
                <c:pt idx="1185">
                  <c:v>64.5126625</c:v>
                </c:pt>
                <c:pt idx="1186">
                  <c:v>64.448683</c:v>
                </c:pt>
                <c:pt idx="1187">
                  <c:v>64.3847035</c:v>
                </c:pt>
                <c:pt idx="1188">
                  <c:v>64.32197849999999</c:v>
                </c:pt>
                <c:pt idx="1189">
                  <c:v>64.257999</c:v>
                </c:pt>
                <c:pt idx="1190">
                  <c:v>64.1940195</c:v>
                </c:pt>
                <c:pt idx="1191">
                  <c:v>64.1312945</c:v>
                </c:pt>
                <c:pt idx="1192">
                  <c:v>64.067315</c:v>
                </c:pt>
                <c:pt idx="1193">
                  <c:v>64.00333550000001</c:v>
                </c:pt>
                <c:pt idx="1194">
                  <c:v>63.939356</c:v>
                </c:pt>
                <c:pt idx="1195">
                  <c:v>63.876631</c:v>
                </c:pt>
                <c:pt idx="1196">
                  <c:v>63.81265149999999</c:v>
                </c:pt>
                <c:pt idx="1197">
                  <c:v>63.748672</c:v>
                </c:pt>
                <c:pt idx="1198">
                  <c:v>63.6846925</c:v>
                </c:pt>
                <c:pt idx="1199">
                  <c:v>63.6219675</c:v>
                </c:pt>
                <c:pt idx="1200">
                  <c:v>63.55798799999999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Sheet1!$AE$3:$AE$1203</c:f>
              <c:numCache>
                <c:formatCode>General</c:formatCode>
                <c:ptCount val="1201"/>
                <c:pt idx="0">
                  <c:v>5.861024</c:v>
                </c:pt>
                <c:pt idx="1">
                  <c:v>5.86190215</c:v>
                </c:pt>
                <c:pt idx="2">
                  <c:v>5.863909349999999</c:v>
                </c:pt>
                <c:pt idx="3">
                  <c:v>5.866794700000001</c:v>
                </c:pt>
                <c:pt idx="4">
                  <c:v>5.8705582</c:v>
                </c:pt>
                <c:pt idx="5">
                  <c:v>5.8753253</c:v>
                </c:pt>
                <c:pt idx="6">
                  <c:v>5.881096</c:v>
                </c:pt>
                <c:pt idx="7">
                  <c:v>5.887870299999998</c:v>
                </c:pt>
                <c:pt idx="8">
                  <c:v>5.8956482</c:v>
                </c:pt>
                <c:pt idx="9">
                  <c:v>5.9044297</c:v>
                </c:pt>
                <c:pt idx="10">
                  <c:v>5.914214799999999</c:v>
                </c:pt>
                <c:pt idx="11">
                  <c:v>5.9250035</c:v>
                </c:pt>
                <c:pt idx="12">
                  <c:v>5.93667035</c:v>
                </c:pt>
                <c:pt idx="13">
                  <c:v>5.9493408</c:v>
                </c:pt>
                <c:pt idx="14">
                  <c:v>5.9628894</c:v>
                </c:pt>
                <c:pt idx="15">
                  <c:v>5.9774416</c:v>
                </c:pt>
                <c:pt idx="16">
                  <c:v>5.99287195</c:v>
                </c:pt>
                <c:pt idx="17">
                  <c:v>6.0093059</c:v>
                </c:pt>
                <c:pt idx="18">
                  <c:v>6.026618</c:v>
                </c:pt>
                <c:pt idx="19">
                  <c:v>6.044933700000001</c:v>
                </c:pt>
                <c:pt idx="20">
                  <c:v>6.064253</c:v>
                </c:pt>
                <c:pt idx="21">
                  <c:v>6.0845759</c:v>
                </c:pt>
                <c:pt idx="22">
                  <c:v>6.105776949999999</c:v>
                </c:pt>
                <c:pt idx="23">
                  <c:v>6.127730699999999</c:v>
                </c:pt>
                <c:pt idx="24">
                  <c:v>6.150437149999999</c:v>
                </c:pt>
                <c:pt idx="25">
                  <c:v>6.174147199999999</c:v>
                </c:pt>
                <c:pt idx="26">
                  <c:v>6.198860849999999</c:v>
                </c:pt>
                <c:pt idx="27">
                  <c:v>6.224327199999999</c:v>
                </c:pt>
                <c:pt idx="28">
                  <c:v>6.25079715</c:v>
                </c:pt>
                <c:pt idx="29">
                  <c:v>6.27814525</c:v>
                </c:pt>
                <c:pt idx="30">
                  <c:v>6.3063715</c:v>
                </c:pt>
                <c:pt idx="31">
                  <c:v>6.33560135</c:v>
                </c:pt>
                <c:pt idx="32">
                  <c:v>6.3655839</c:v>
                </c:pt>
                <c:pt idx="33">
                  <c:v>6.396193699999999</c:v>
                </c:pt>
                <c:pt idx="34">
                  <c:v>6.4278071</c:v>
                </c:pt>
                <c:pt idx="35">
                  <c:v>6.4601732</c:v>
                </c:pt>
                <c:pt idx="36">
                  <c:v>6.49341745</c:v>
                </c:pt>
                <c:pt idx="37">
                  <c:v>6.527414399999999</c:v>
                </c:pt>
                <c:pt idx="38">
                  <c:v>6.562414949999999</c:v>
                </c:pt>
                <c:pt idx="39">
                  <c:v>6.5981682</c:v>
                </c:pt>
                <c:pt idx="40">
                  <c:v>6.6347996</c:v>
                </c:pt>
                <c:pt idx="41">
                  <c:v>6.67230915</c:v>
                </c:pt>
                <c:pt idx="42">
                  <c:v>6.710445949999998</c:v>
                </c:pt>
                <c:pt idx="43">
                  <c:v>6.7494609</c:v>
                </c:pt>
                <c:pt idx="44">
                  <c:v>6.78922855</c:v>
                </c:pt>
                <c:pt idx="45">
                  <c:v>6.8297489</c:v>
                </c:pt>
                <c:pt idx="46">
                  <c:v>6.8711474</c:v>
                </c:pt>
                <c:pt idx="47">
                  <c:v>6.9132986</c:v>
                </c:pt>
                <c:pt idx="48">
                  <c:v>6.95607705</c:v>
                </c:pt>
                <c:pt idx="49">
                  <c:v>6.99973365</c:v>
                </c:pt>
                <c:pt idx="50">
                  <c:v>7.044142949999999</c:v>
                </c:pt>
                <c:pt idx="51">
                  <c:v>7.08930495</c:v>
                </c:pt>
                <c:pt idx="52">
                  <c:v>7.13521965</c:v>
                </c:pt>
                <c:pt idx="53">
                  <c:v>7.181887049999999</c:v>
                </c:pt>
                <c:pt idx="54">
                  <c:v>7.2291817</c:v>
                </c:pt>
                <c:pt idx="55">
                  <c:v>7.277354499999999</c:v>
                </c:pt>
                <c:pt idx="56">
                  <c:v>7.326154549999998</c:v>
                </c:pt>
                <c:pt idx="57">
                  <c:v>7.3757073</c:v>
                </c:pt>
                <c:pt idx="58">
                  <c:v>7.42601275</c:v>
                </c:pt>
                <c:pt idx="59">
                  <c:v>7.47694545</c:v>
                </c:pt>
                <c:pt idx="60">
                  <c:v>7.528630849999999</c:v>
                </c:pt>
                <c:pt idx="61">
                  <c:v>7.5809435</c:v>
                </c:pt>
                <c:pt idx="62">
                  <c:v>7.634008849999999</c:v>
                </c:pt>
                <c:pt idx="63">
                  <c:v>7.687701449999999</c:v>
                </c:pt>
                <c:pt idx="64">
                  <c:v>7.74214675</c:v>
                </c:pt>
                <c:pt idx="65">
                  <c:v>7.7972193</c:v>
                </c:pt>
                <c:pt idx="66">
                  <c:v>7.85304455</c:v>
                </c:pt>
                <c:pt idx="67">
                  <c:v>7.90949705</c:v>
                </c:pt>
                <c:pt idx="68">
                  <c:v>7.966702250000001</c:v>
                </c:pt>
                <c:pt idx="69">
                  <c:v>8.0245347</c:v>
                </c:pt>
                <c:pt idx="70">
                  <c:v>8.0829944</c:v>
                </c:pt>
                <c:pt idx="71">
                  <c:v>8.1422068</c:v>
                </c:pt>
                <c:pt idx="72">
                  <c:v>8.201920999999998</c:v>
                </c:pt>
                <c:pt idx="73">
                  <c:v>8.2623879</c:v>
                </c:pt>
                <c:pt idx="74">
                  <c:v>8.32348205</c:v>
                </c:pt>
                <c:pt idx="75">
                  <c:v>8.38520345</c:v>
                </c:pt>
                <c:pt idx="76">
                  <c:v>8.4475521</c:v>
                </c:pt>
                <c:pt idx="77">
                  <c:v>8.51040255</c:v>
                </c:pt>
                <c:pt idx="78">
                  <c:v>8.574005700000001</c:v>
                </c:pt>
                <c:pt idx="79">
                  <c:v>8.638236099999998</c:v>
                </c:pt>
                <c:pt idx="80">
                  <c:v>8.702968299999998</c:v>
                </c:pt>
                <c:pt idx="81">
                  <c:v>8.768327749999997</c:v>
                </c:pt>
                <c:pt idx="82">
                  <c:v>8.834314449999998</c:v>
                </c:pt>
                <c:pt idx="83">
                  <c:v>8.900928399999997</c:v>
                </c:pt>
                <c:pt idx="84">
                  <c:v>8.96804415</c:v>
                </c:pt>
                <c:pt idx="85">
                  <c:v>9.03578715</c:v>
                </c:pt>
                <c:pt idx="86">
                  <c:v>9.10403195</c:v>
                </c:pt>
                <c:pt idx="87">
                  <c:v>9.172904</c:v>
                </c:pt>
                <c:pt idx="88">
                  <c:v>9.242403300000001</c:v>
                </c:pt>
                <c:pt idx="89">
                  <c:v>9.3124044</c:v>
                </c:pt>
                <c:pt idx="90">
                  <c:v>9.3829073</c:v>
                </c:pt>
                <c:pt idx="91">
                  <c:v>9.4541629</c:v>
                </c:pt>
                <c:pt idx="92">
                  <c:v>9.525920300000001</c:v>
                </c:pt>
                <c:pt idx="93">
                  <c:v>9.59830495</c:v>
                </c:pt>
                <c:pt idx="94">
                  <c:v>9.67131685</c:v>
                </c:pt>
                <c:pt idx="95">
                  <c:v>9.744705099999997</c:v>
                </c:pt>
                <c:pt idx="96">
                  <c:v>9.818720600000001</c:v>
                </c:pt>
                <c:pt idx="97">
                  <c:v>9.893363350000001</c:v>
                </c:pt>
                <c:pt idx="98">
                  <c:v>9.96838245</c:v>
                </c:pt>
                <c:pt idx="99">
                  <c:v>10.0440288</c:v>
                </c:pt>
                <c:pt idx="100">
                  <c:v>10.12017695</c:v>
                </c:pt>
                <c:pt idx="101">
                  <c:v>10.1968269</c:v>
                </c:pt>
                <c:pt idx="102">
                  <c:v>10.27397865</c:v>
                </c:pt>
                <c:pt idx="103">
                  <c:v>10.35175765</c:v>
                </c:pt>
                <c:pt idx="104">
                  <c:v>10.429913</c:v>
                </c:pt>
                <c:pt idx="105">
                  <c:v>10.5086956</c:v>
                </c:pt>
                <c:pt idx="106">
                  <c:v>10.58785455</c:v>
                </c:pt>
                <c:pt idx="107">
                  <c:v>10.6675153</c:v>
                </c:pt>
                <c:pt idx="108">
                  <c:v>10.7478033</c:v>
                </c:pt>
                <c:pt idx="109">
                  <c:v>10.82846765</c:v>
                </c:pt>
                <c:pt idx="110">
                  <c:v>10.9096338</c:v>
                </c:pt>
                <c:pt idx="111">
                  <c:v>10.9911763</c:v>
                </c:pt>
                <c:pt idx="112">
                  <c:v>11.07334605</c:v>
                </c:pt>
                <c:pt idx="113">
                  <c:v>11.15589215</c:v>
                </c:pt>
                <c:pt idx="114">
                  <c:v>11.23894005</c:v>
                </c:pt>
                <c:pt idx="115">
                  <c:v>11.3226152</c:v>
                </c:pt>
                <c:pt idx="116">
                  <c:v>11.40679215</c:v>
                </c:pt>
                <c:pt idx="117">
                  <c:v>11.49134545</c:v>
                </c:pt>
                <c:pt idx="118">
                  <c:v>11.57640055</c:v>
                </c:pt>
                <c:pt idx="119">
                  <c:v>11.66195745</c:v>
                </c:pt>
                <c:pt idx="120">
                  <c:v>11.74801615</c:v>
                </c:pt>
                <c:pt idx="121">
                  <c:v>11.8344512</c:v>
                </c:pt>
                <c:pt idx="122">
                  <c:v>11.9212626</c:v>
                </c:pt>
                <c:pt idx="123">
                  <c:v>12.00870125</c:v>
                </c:pt>
                <c:pt idx="124">
                  <c:v>12.09651625</c:v>
                </c:pt>
                <c:pt idx="125">
                  <c:v>12.1847076</c:v>
                </c:pt>
                <c:pt idx="126">
                  <c:v>12.27340075</c:v>
                </c:pt>
                <c:pt idx="127">
                  <c:v>12.36247025</c:v>
                </c:pt>
                <c:pt idx="128">
                  <c:v>12.45204155</c:v>
                </c:pt>
                <c:pt idx="129">
                  <c:v>12.5419892</c:v>
                </c:pt>
                <c:pt idx="130">
                  <c:v>12.632815</c:v>
                </c:pt>
                <c:pt idx="131">
                  <c:v>12.723139</c:v>
                </c:pt>
                <c:pt idx="132">
                  <c:v>12.8147175</c:v>
                </c:pt>
                <c:pt idx="133">
                  <c:v>12.906296</c:v>
                </c:pt>
                <c:pt idx="134">
                  <c:v>12.9978745</c:v>
                </c:pt>
                <c:pt idx="135">
                  <c:v>13.0907075</c:v>
                </c:pt>
                <c:pt idx="136">
                  <c:v>13.1835405</c:v>
                </c:pt>
                <c:pt idx="137">
                  <c:v>13.2763735</c:v>
                </c:pt>
                <c:pt idx="138">
                  <c:v>13.370461</c:v>
                </c:pt>
                <c:pt idx="139">
                  <c:v>13.465803</c:v>
                </c:pt>
                <c:pt idx="140">
                  <c:v>13.5623995</c:v>
                </c:pt>
                <c:pt idx="141">
                  <c:v>13.6602505</c:v>
                </c:pt>
                <c:pt idx="142">
                  <c:v>13.7581015</c:v>
                </c:pt>
                <c:pt idx="143">
                  <c:v>13.8584615</c:v>
                </c:pt>
                <c:pt idx="144">
                  <c:v>13.9588215</c:v>
                </c:pt>
                <c:pt idx="145">
                  <c:v>14.0591815</c:v>
                </c:pt>
                <c:pt idx="146">
                  <c:v>14.1620505</c:v>
                </c:pt>
                <c:pt idx="147">
                  <c:v>14.2649195</c:v>
                </c:pt>
                <c:pt idx="148">
                  <c:v>14.369043</c:v>
                </c:pt>
                <c:pt idx="149">
                  <c:v>14.474421</c:v>
                </c:pt>
                <c:pt idx="150">
                  <c:v>14.5810535</c:v>
                </c:pt>
                <c:pt idx="151">
                  <c:v>14.6889405</c:v>
                </c:pt>
                <c:pt idx="152">
                  <c:v>14.798082</c:v>
                </c:pt>
                <c:pt idx="153">
                  <c:v>14.908478</c:v>
                </c:pt>
                <c:pt idx="154">
                  <c:v>15.023892</c:v>
                </c:pt>
                <c:pt idx="155">
                  <c:v>15.1430695</c:v>
                </c:pt>
                <c:pt idx="156">
                  <c:v>15.2660105</c:v>
                </c:pt>
                <c:pt idx="157">
                  <c:v>15.3939695</c:v>
                </c:pt>
                <c:pt idx="158">
                  <c:v>15.525692</c:v>
                </c:pt>
                <c:pt idx="159">
                  <c:v>15.661178</c:v>
                </c:pt>
                <c:pt idx="160">
                  <c:v>15.801682</c:v>
                </c:pt>
                <c:pt idx="161">
                  <c:v>15.947204</c:v>
                </c:pt>
                <c:pt idx="162">
                  <c:v>16.097744</c:v>
                </c:pt>
                <c:pt idx="163">
                  <c:v>16.253302</c:v>
                </c:pt>
                <c:pt idx="164">
                  <c:v>16.4126235</c:v>
                </c:pt>
                <c:pt idx="165">
                  <c:v>16.576963</c:v>
                </c:pt>
                <c:pt idx="166">
                  <c:v>16.7463205</c:v>
                </c:pt>
                <c:pt idx="167">
                  <c:v>16.9194415</c:v>
                </c:pt>
                <c:pt idx="168">
                  <c:v>17.0975805</c:v>
                </c:pt>
                <c:pt idx="169">
                  <c:v>17.279483</c:v>
                </c:pt>
                <c:pt idx="170">
                  <c:v>17.46640349999999</c:v>
                </c:pt>
                <c:pt idx="171">
                  <c:v>17.6570875</c:v>
                </c:pt>
                <c:pt idx="172">
                  <c:v>17.8527895</c:v>
                </c:pt>
                <c:pt idx="173">
                  <c:v>18.052255</c:v>
                </c:pt>
                <c:pt idx="174">
                  <c:v>18.255484</c:v>
                </c:pt>
                <c:pt idx="175">
                  <c:v>18.46247649999999</c:v>
                </c:pt>
                <c:pt idx="176">
                  <c:v>18.674487</c:v>
                </c:pt>
                <c:pt idx="177">
                  <c:v>18.890261</c:v>
                </c:pt>
                <c:pt idx="178">
                  <c:v>19.1097985</c:v>
                </c:pt>
                <c:pt idx="179">
                  <c:v>19.3330995</c:v>
                </c:pt>
                <c:pt idx="180">
                  <c:v>19.5614185</c:v>
                </c:pt>
                <c:pt idx="181">
                  <c:v>19.7947555</c:v>
                </c:pt>
                <c:pt idx="182">
                  <c:v>20.0306015</c:v>
                </c:pt>
                <c:pt idx="183">
                  <c:v>20.270211</c:v>
                </c:pt>
                <c:pt idx="184">
                  <c:v>20.513584</c:v>
                </c:pt>
                <c:pt idx="185">
                  <c:v>20.761975</c:v>
                </c:pt>
                <c:pt idx="186">
                  <c:v>21.012875</c:v>
                </c:pt>
                <c:pt idx="187">
                  <c:v>21.2675385</c:v>
                </c:pt>
                <c:pt idx="188">
                  <c:v>21.5259655</c:v>
                </c:pt>
                <c:pt idx="189">
                  <c:v>21.788156</c:v>
                </c:pt>
                <c:pt idx="190">
                  <c:v>22.05411</c:v>
                </c:pt>
                <c:pt idx="191">
                  <c:v>22.322573</c:v>
                </c:pt>
                <c:pt idx="192">
                  <c:v>22.5947995</c:v>
                </c:pt>
                <c:pt idx="193">
                  <c:v>22.8707895</c:v>
                </c:pt>
                <c:pt idx="194">
                  <c:v>23.150543</c:v>
                </c:pt>
                <c:pt idx="195">
                  <c:v>23.43406</c:v>
                </c:pt>
                <c:pt idx="196">
                  <c:v>23.7213405</c:v>
                </c:pt>
                <c:pt idx="197">
                  <c:v>24.0123845</c:v>
                </c:pt>
                <c:pt idx="198">
                  <c:v>24.307192</c:v>
                </c:pt>
                <c:pt idx="199">
                  <c:v>24.6045085</c:v>
                </c:pt>
                <c:pt idx="200">
                  <c:v>24.9055885</c:v>
                </c:pt>
                <c:pt idx="201">
                  <c:v>25.210432</c:v>
                </c:pt>
                <c:pt idx="202">
                  <c:v>25.5177845</c:v>
                </c:pt>
                <c:pt idx="203">
                  <c:v>25.8289005</c:v>
                </c:pt>
                <c:pt idx="204">
                  <c:v>26.14378</c:v>
                </c:pt>
                <c:pt idx="205">
                  <c:v>26.4611685</c:v>
                </c:pt>
                <c:pt idx="206">
                  <c:v>26.78232049999999</c:v>
                </c:pt>
                <c:pt idx="207">
                  <c:v>27.1059815</c:v>
                </c:pt>
                <c:pt idx="208">
                  <c:v>27.4321515</c:v>
                </c:pt>
                <c:pt idx="209">
                  <c:v>27.76333949999999</c:v>
                </c:pt>
                <c:pt idx="210">
                  <c:v>28.095782</c:v>
                </c:pt>
                <c:pt idx="211">
                  <c:v>28.4332425</c:v>
                </c:pt>
                <c:pt idx="212">
                  <c:v>28.773212</c:v>
                </c:pt>
                <c:pt idx="213">
                  <c:v>29.116945</c:v>
                </c:pt>
                <c:pt idx="214">
                  <c:v>29.463187</c:v>
                </c:pt>
                <c:pt idx="215">
                  <c:v>29.811938</c:v>
                </c:pt>
                <c:pt idx="216">
                  <c:v>30.1644525</c:v>
                </c:pt>
                <c:pt idx="217">
                  <c:v>30.5207305</c:v>
                </c:pt>
                <c:pt idx="218">
                  <c:v>30.878263</c:v>
                </c:pt>
                <c:pt idx="219">
                  <c:v>31.2408135</c:v>
                </c:pt>
                <c:pt idx="220">
                  <c:v>31.6046185</c:v>
                </c:pt>
                <c:pt idx="221">
                  <c:v>31.972187</c:v>
                </c:pt>
                <c:pt idx="222">
                  <c:v>32.34226449999999</c:v>
                </c:pt>
                <c:pt idx="223">
                  <c:v>32.7161055</c:v>
                </c:pt>
                <c:pt idx="224">
                  <c:v>33.09120100000001</c:v>
                </c:pt>
                <c:pt idx="225">
                  <c:v>33.47006</c:v>
                </c:pt>
                <c:pt idx="226">
                  <c:v>33.85268249999999</c:v>
                </c:pt>
                <c:pt idx="227">
                  <c:v>34.237814</c:v>
                </c:pt>
                <c:pt idx="228">
                  <c:v>34.6254545</c:v>
                </c:pt>
                <c:pt idx="229">
                  <c:v>35.015604</c:v>
                </c:pt>
                <c:pt idx="230">
                  <c:v>35.4082625</c:v>
                </c:pt>
                <c:pt idx="231">
                  <c:v>35.80468449999999</c:v>
                </c:pt>
                <c:pt idx="232">
                  <c:v>36.2036155</c:v>
                </c:pt>
                <c:pt idx="233">
                  <c:v>36.6050555</c:v>
                </c:pt>
                <c:pt idx="234">
                  <c:v>37.0090045</c:v>
                </c:pt>
                <c:pt idx="235">
                  <c:v>37.4154625</c:v>
                </c:pt>
                <c:pt idx="236">
                  <c:v>37.825684</c:v>
                </c:pt>
                <c:pt idx="237">
                  <c:v>38.23716</c:v>
                </c:pt>
                <c:pt idx="238">
                  <c:v>38.6523995</c:v>
                </c:pt>
                <c:pt idx="239">
                  <c:v>39.070148</c:v>
                </c:pt>
                <c:pt idx="240">
                  <c:v>39.489151</c:v>
                </c:pt>
                <c:pt idx="241">
                  <c:v>39.91191749999999</c:v>
                </c:pt>
                <c:pt idx="242">
                  <c:v>40.337193</c:v>
                </c:pt>
                <c:pt idx="243">
                  <c:v>40.7649775</c:v>
                </c:pt>
                <c:pt idx="244">
                  <c:v>41.195271</c:v>
                </c:pt>
                <c:pt idx="245">
                  <c:v>41.6280735</c:v>
                </c:pt>
                <c:pt idx="246">
                  <c:v>42.063385</c:v>
                </c:pt>
                <c:pt idx="247">
                  <c:v>42.5012055</c:v>
                </c:pt>
                <c:pt idx="248">
                  <c:v>42.941535</c:v>
                </c:pt>
                <c:pt idx="249">
                  <c:v>43.3843735</c:v>
                </c:pt>
                <c:pt idx="250">
                  <c:v>43.82972100000001</c:v>
                </c:pt>
                <c:pt idx="251">
                  <c:v>44.2775775</c:v>
                </c:pt>
                <c:pt idx="252">
                  <c:v>44.7266885</c:v>
                </c:pt>
                <c:pt idx="253">
                  <c:v>45.179563</c:v>
                </c:pt>
                <c:pt idx="254">
                  <c:v>45.633692</c:v>
                </c:pt>
                <c:pt idx="255">
                  <c:v>46.09033</c:v>
                </c:pt>
                <c:pt idx="256">
                  <c:v>46.549477</c:v>
                </c:pt>
                <c:pt idx="257">
                  <c:v>47.011133</c:v>
                </c:pt>
                <c:pt idx="258">
                  <c:v>47.475298</c:v>
                </c:pt>
                <c:pt idx="259">
                  <c:v>47.941972</c:v>
                </c:pt>
                <c:pt idx="260">
                  <c:v>48.411155</c:v>
                </c:pt>
                <c:pt idx="261">
                  <c:v>48.882847</c:v>
                </c:pt>
                <c:pt idx="262">
                  <c:v>49.3557935</c:v>
                </c:pt>
                <c:pt idx="263">
                  <c:v>49.8325035</c:v>
                </c:pt>
                <c:pt idx="264">
                  <c:v>50.31046799999999</c:v>
                </c:pt>
                <c:pt idx="265">
                  <c:v>50.789687</c:v>
                </c:pt>
                <c:pt idx="266">
                  <c:v>51.27266950000001</c:v>
                </c:pt>
                <c:pt idx="267">
                  <c:v>51.7569065</c:v>
                </c:pt>
                <c:pt idx="268">
                  <c:v>52.2436525</c:v>
                </c:pt>
                <c:pt idx="269">
                  <c:v>52.7329075</c:v>
                </c:pt>
                <c:pt idx="270">
                  <c:v>53.223417</c:v>
                </c:pt>
                <c:pt idx="271">
                  <c:v>53.7164355</c:v>
                </c:pt>
                <c:pt idx="272">
                  <c:v>54.211963</c:v>
                </c:pt>
                <c:pt idx="273">
                  <c:v>54.708745</c:v>
                </c:pt>
                <c:pt idx="274">
                  <c:v>55.208036</c:v>
                </c:pt>
                <c:pt idx="275">
                  <c:v>55.709836</c:v>
                </c:pt>
                <c:pt idx="276">
                  <c:v>56.2128905</c:v>
                </c:pt>
                <c:pt idx="277">
                  <c:v>56.718454</c:v>
                </c:pt>
                <c:pt idx="278">
                  <c:v>57.225272</c:v>
                </c:pt>
                <c:pt idx="279">
                  <c:v>57.734599</c:v>
                </c:pt>
                <c:pt idx="280">
                  <c:v>58.2451805</c:v>
                </c:pt>
                <c:pt idx="281">
                  <c:v>58.758271</c:v>
                </c:pt>
                <c:pt idx="282">
                  <c:v>59.2738705</c:v>
                </c:pt>
                <c:pt idx="283">
                  <c:v>59.7907245</c:v>
                </c:pt>
                <c:pt idx="284">
                  <c:v>60.308833</c:v>
                </c:pt>
                <c:pt idx="285">
                  <c:v>60.8294505</c:v>
                </c:pt>
                <c:pt idx="286">
                  <c:v>61.35132249999999</c:v>
                </c:pt>
                <c:pt idx="287">
                  <c:v>61.8757035</c:v>
                </c:pt>
                <c:pt idx="288">
                  <c:v>62.4025935</c:v>
                </c:pt>
                <c:pt idx="289">
                  <c:v>62.9294835</c:v>
                </c:pt>
                <c:pt idx="290">
                  <c:v>63.45888249999999</c:v>
                </c:pt>
                <c:pt idx="291">
                  <c:v>63.99079050000001</c:v>
                </c:pt>
                <c:pt idx="292">
                  <c:v>64.523953</c:v>
                </c:pt>
                <c:pt idx="293">
                  <c:v>65.05836999999998</c:v>
                </c:pt>
                <c:pt idx="294">
                  <c:v>65.595296</c:v>
                </c:pt>
                <c:pt idx="295">
                  <c:v>66.13347649999999</c:v>
                </c:pt>
                <c:pt idx="296">
                  <c:v>66.67291149999998</c:v>
                </c:pt>
                <c:pt idx="297">
                  <c:v>67.213601</c:v>
                </c:pt>
                <c:pt idx="298">
                  <c:v>67.7567995</c:v>
                </c:pt>
                <c:pt idx="299">
                  <c:v>68.28870749999999</c:v>
                </c:pt>
                <c:pt idx="300">
                  <c:v>68.819361</c:v>
                </c:pt>
                <c:pt idx="301">
                  <c:v>69.34876</c:v>
                </c:pt>
                <c:pt idx="302">
                  <c:v>69.87690450000001</c:v>
                </c:pt>
                <c:pt idx="303">
                  <c:v>70.4012855</c:v>
                </c:pt>
                <c:pt idx="304">
                  <c:v>70.924412</c:v>
                </c:pt>
                <c:pt idx="305">
                  <c:v>71.443775</c:v>
                </c:pt>
                <c:pt idx="306">
                  <c:v>71.960629</c:v>
                </c:pt>
                <c:pt idx="307">
                  <c:v>72.4737195</c:v>
                </c:pt>
                <c:pt idx="308">
                  <c:v>72.9830465</c:v>
                </c:pt>
                <c:pt idx="309">
                  <c:v>73.48861</c:v>
                </c:pt>
                <c:pt idx="310">
                  <c:v>73.9891555</c:v>
                </c:pt>
                <c:pt idx="311">
                  <c:v>74.487192</c:v>
                </c:pt>
                <c:pt idx="312">
                  <c:v>74.978956</c:v>
                </c:pt>
                <c:pt idx="313">
                  <c:v>75.4669565</c:v>
                </c:pt>
                <c:pt idx="314">
                  <c:v>75.9486845</c:v>
                </c:pt>
                <c:pt idx="315">
                  <c:v>76.42539450000001</c:v>
                </c:pt>
                <c:pt idx="316">
                  <c:v>76.8970865</c:v>
                </c:pt>
                <c:pt idx="317">
                  <c:v>77.362506</c:v>
                </c:pt>
                <c:pt idx="318">
                  <c:v>77.8203985</c:v>
                </c:pt>
                <c:pt idx="319">
                  <c:v>78.273273</c:v>
                </c:pt>
                <c:pt idx="320">
                  <c:v>78.7186205</c:v>
                </c:pt>
                <c:pt idx="321">
                  <c:v>79.1652225</c:v>
                </c:pt>
                <c:pt idx="322">
                  <c:v>79.60555199999999</c:v>
                </c:pt>
                <c:pt idx="323">
                  <c:v>80.042118</c:v>
                </c:pt>
                <c:pt idx="324">
                  <c:v>80.47241150000001</c:v>
                </c:pt>
                <c:pt idx="325">
                  <c:v>80.89643249999999</c:v>
                </c:pt>
                <c:pt idx="326">
                  <c:v>81.31669</c:v>
                </c:pt>
                <c:pt idx="327">
                  <c:v>81.7294205</c:v>
                </c:pt>
                <c:pt idx="328">
                  <c:v>82.137133</c:v>
                </c:pt>
                <c:pt idx="329">
                  <c:v>82.5398275</c:v>
                </c:pt>
                <c:pt idx="330">
                  <c:v>82.934995</c:v>
                </c:pt>
                <c:pt idx="331">
                  <c:v>83.32514449999998</c:v>
                </c:pt>
                <c:pt idx="332">
                  <c:v>83.7140395</c:v>
                </c:pt>
                <c:pt idx="333">
                  <c:v>84.0979165</c:v>
                </c:pt>
                <c:pt idx="334">
                  <c:v>84.47677549999999</c:v>
                </c:pt>
                <c:pt idx="335">
                  <c:v>84.85187099999999</c:v>
                </c:pt>
                <c:pt idx="336">
                  <c:v>85.220694</c:v>
                </c:pt>
                <c:pt idx="337">
                  <c:v>85.5857535</c:v>
                </c:pt>
                <c:pt idx="338">
                  <c:v>85.9470495</c:v>
                </c:pt>
                <c:pt idx="339">
                  <c:v>86.30207300000001</c:v>
                </c:pt>
                <c:pt idx="340">
                  <c:v>86.65333299999999</c:v>
                </c:pt>
                <c:pt idx="341">
                  <c:v>86.999575</c:v>
                </c:pt>
                <c:pt idx="342">
                  <c:v>87.34079899999998</c:v>
                </c:pt>
                <c:pt idx="343">
                  <c:v>87.679514</c:v>
                </c:pt>
                <c:pt idx="344">
                  <c:v>88.013211</c:v>
                </c:pt>
                <c:pt idx="345">
                  <c:v>88.3431445</c:v>
                </c:pt>
                <c:pt idx="346">
                  <c:v>88.66931450000001</c:v>
                </c:pt>
                <c:pt idx="347">
                  <c:v>88.9904665</c:v>
                </c:pt>
                <c:pt idx="348">
                  <c:v>89.3091095</c:v>
                </c:pt>
                <c:pt idx="349">
                  <c:v>89.62273449999999</c:v>
                </c:pt>
                <c:pt idx="350">
                  <c:v>89.932596</c:v>
                </c:pt>
                <c:pt idx="351">
                  <c:v>90.2374395</c:v>
                </c:pt>
                <c:pt idx="352">
                  <c:v>90.53977400000001</c:v>
                </c:pt>
                <c:pt idx="353">
                  <c:v>90.83834499999999</c:v>
                </c:pt>
                <c:pt idx="354">
                  <c:v>91.13189799999998</c:v>
                </c:pt>
                <c:pt idx="355">
                  <c:v>91.420433</c:v>
                </c:pt>
                <c:pt idx="356">
                  <c:v>91.706459</c:v>
                </c:pt>
                <c:pt idx="357">
                  <c:v>91.987467</c:v>
                </c:pt>
                <c:pt idx="358">
                  <c:v>92.265966</c:v>
                </c:pt>
                <c:pt idx="359">
                  <c:v>92.539447</c:v>
                </c:pt>
                <c:pt idx="360">
                  <c:v>92.8091645</c:v>
                </c:pt>
                <c:pt idx="361">
                  <c:v>93.07637299999999</c:v>
                </c:pt>
                <c:pt idx="362">
                  <c:v>93.33981800000001</c:v>
                </c:pt>
                <c:pt idx="363">
                  <c:v>93.5994995</c:v>
                </c:pt>
                <c:pt idx="364">
                  <c:v>93.85541749999999</c:v>
                </c:pt>
                <c:pt idx="365">
                  <c:v>94.10757199999999</c:v>
                </c:pt>
                <c:pt idx="366">
                  <c:v>94.3572175</c:v>
                </c:pt>
                <c:pt idx="367">
                  <c:v>94.6030995</c:v>
                </c:pt>
                <c:pt idx="368">
                  <c:v>94.845218</c:v>
                </c:pt>
                <c:pt idx="369">
                  <c:v>95.083573</c:v>
                </c:pt>
                <c:pt idx="370">
                  <c:v>95.319419</c:v>
                </c:pt>
                <c:pt idx="371">
                  <c:v>95.55275599999999</c:v>
                </c:pt>
                <c:pt idx="372">
                  <c:v>95.7823295</c:v>
                </c:pt>
                <c:pt idx="373">
                  <c:v>96.00813950000001</c:v>
                </c:pt>
                <c:pt idx="374">
                  <c:v>96.2314405</c:v>
                </c:pt>
                <c:pt idx="375">
                  <c:v>96.4497235</c:v>
                </c:pt>
                <c:pt idx="376">
                  <c:v>96.664243</c:v>
                </c:pt>
                <c:pt idx="377">
                  <c:v>96.8762535</c:v>
                </c:pt>
                <c:pt idx="378">
                  <c:v>97.0845005</c:v>
                </c:pt>
                <c:pt idx="379">
                  <c:v>97.288984</c:v>
                </c:pt>
                <c:pt idx="380">
                  <c:v>97.4909585</c:v>
                </c:pt>
                <c:pt idx="381">
                  <c:v>97.690424</c:v>
                </c:pt>
                <c:pt idx="382">
                  <c:v>97.88487149999999</c:v>
                </c:pt>
                <c:pt idx="383">
                  <c:v>98.0780645</c:v>
                </c:pt>
                <c:pt idx="384">
                  <c:v>98.267494</c:v>
                </c:pt>
                <c:pt idx="385">
                  <c:v>98.45316</c:v>
                </c:pt>
                <c:pt idx="386">
                  <c:v>98.63757150000001</c:v>
                </c:pt>
                <c:pt idx="387">
                  <c:v>98.816965</c:v>
                </c:pt>
                <c:pt idx="388">
                  <c:v>98.995104</c:v>
                </c:pt>
                <c:pt idx="389">
                  <c:v>99.16947950000001</c:v>
                </c:pt>
                <c:pt idx="390">
                  <c:v>99.341346</c:v>
                </c:pt>
                <c:pt idx="391">
                  <c:v>99.509449</c:v>
                </c:pt>
                <c:pt idx="392">
                  <c:v>99.67504299999999</c:v>
                </c:pt>
                <c:pt idx="393">
                  <c:v>99.838128</c:v>
                </c:pt>
                <c:pt idx="394">
                  <c:v>99.998704</c:v>
                </c:pt>
                <c:pt idx="395">
                  <c:v>100.1555165</c:v>
                </c:pt>
                <c:pt idx="396">
                  <c:v>100.30982</c:v>
                </c:pt>
                <c:pt idx="397">
                  <c:v>100.46036</c:v>
                </c:pt>
                <c:pt idx="398">
                  <c:v>100.608391</c:v>
                </c:pt>
                <c:pt idx="399">
                  <c:v>100.7526585</c:v>
                </c:pt>
                <c:pt idx="400">
                  <c:v>100.8956715</c:v>
                </c:pt>
                <c:pt idx="401">
                  <c:v>101.034921</c:v>
                </c:pt>
                <c:pt idx="402">
                  <c:v>101.1716615</c:v>
                </c:pt>
                <c:pt idx="403">
                  <c:v>101.305893</c:v>
                </c:pt>
                <c:pt idx="404">
                  <c:v>101.436361</c:v>
                </c:pt>
                <c:pt idx="405">
                  <c:v>101.5655745</c:v>
                </c:pt>
                <c:pt idx="406">
                  <c:v>101.6910245</c:v>
                </c:pt>
                <c:pt idx="407">
                  <c:v>101.8139655</c:v>
                </c:pt>
                <c:pt idx="408">
                  <c:v>101.9343975</c:v>
                </c:pt>
                <c:pt idx="409">
                  <c:v>102.0523205</c:v>
                </c:pt>
                <c:pt idx="410">
                  <c:v>102.1677345</c:v>
                </c:pt>
                <c:pt idx="411">
                  <c:v>102.2806395</c:v>
                </c:pt>
                <c:pt idx="412">
                  <c:v>102.3910355</c:v>
                </c:pt>
                <c:pt idx="413">
                  <c:v>102.497668</c:v>
                </c:pt>
                <c:pt idx="414">
                  <c:v>102.603046</c:v>
                </c:pt>
                <c:pt idx="415">
                  <c:v>102.705915</c:v>
                </c:pt>
                <c:pt idx="416">
                  <c:v>102.806275</c:v>
                </c:pt>
                <c:pt idx="417">
                  <c:v>102.9028715</c:v>
                </c:pt>
                <c:pt idx="418">
                  <c:v>102.9982135</c:v>
                </c:pt>
                <c:pt idx="419">
                  <c:v>103.089792</c:v>
                </c:pt>
                <c:pt idx="420">
                  <c:v>103.180116</c:v>
                </c:pt>
                <c:pt idx="421">
                  <c:v>103.2666765</c:v>
                </c:pt>
                <c:pt idx="422">
                  <c:v>103.3519825</c:v>
                </c:pt>
                <c:pt idx="423">
                  <c:v>103.4347795</c:v>
                </c:pt>
                <c:pt idx="424">
                  <c:v>103.513813</c:v>
                </c:pt>
                <c:pt idx="425">
                  <c:v>103.591592</c:v>
                </c:pt>
                <c:pt idx="426">
                  <c:v>103.666862</c:v>
                </c:pt>
                <c:pt idx="427">
                  <c:v>103.7408775</c:v>
                </c:pt>
                <c:pt idx="428">
                  <c:v>103.8111295</c:v>
                </c:pt>
                <c:pt idx="429">
                  <c:v>103.8788725</c:v>
                </c:pt>
                <c:pt idx="430">
                  <c:v>103.945361</c:v>
                </c:pt>
                <c:pt idx="431">
                  <c:v>104.0093405</c:v>
                </c:pt>
                <c:pt idx="432">
                  <c:v>104.070811</c:v>
                </c:pt>
                <c:pt idx="433">
                  <c:v>104.1297725</c:v>
                </c:pt>
                <c:pt idx="434">
                  <c:v>104.1874795</c:v>
                </c:pt>
                <c:pt idx="435">
                  <c:v>104.2426775</c:v>
                </c:pt>
                <c:pt idx="436">
                  <c:v>104.2953665</c:v>
                </c:pt>
                <c:pt idx="437">
                  <c:v>104.3455465</c:v>
                </c:pt>
                <c:pt idx="438">
                  <c:v>104.3932175</c:v>
                </c:pt>
                <c:pt idx="439">
                  <c:v>104.439634</c:v>
                </c:pt>
                <c:pt idx="440">
                  <c:v>104.4835415</c:v>
                </c:pt>
                <c:pt idx="441">
                  <c:v>104.52494</c:v>
                </c:pt>
                <c:pt idx="442">
                  <c:v>104.565084</c:v>
                </c:pt>
                <c:pt idx="443">
                  <c:v>104.602719</c:v>
                </c:pt>
                <c:pt idx="444">
                  <c:v>104.637845</c:v>
                </c:pt>
                <c:pt idx="445">
                  <c:v>104.6717165</c:v>
                </c:pt>
                <c:pt idx="446">
                  <c:v>104.703079</c:v>
                </c:pt>
                <c:pt idx="447">
                  <c:v>104.7319325</c:v>
                </c:pt>
                <c:pt idx="448">
                  <c:v>104.7595315</c:v>
                </c:pt>
                <c:pt idx="449">
                  <c:v>104.7846215</c:v>
                </c:pt>
                <c:pt idx="450">
                  <c:v>104.8072025</c:v>
                </c:pt>
                <c:pt idx="451">
                  <c:v>104.828529</c:v>
                </c:pt>
                <c:pt idx="452">
                  <c:v>104.848601</c:v>
                </c:pt>
                <c:pt idx="453">
                  <c:v>104.866164</c:v>
                </c:pt>
                <c:pt idx="454">
                  <c:v>104.881218</c:v>
                </c:pt>
                <c:pt idx="455">
                  <c:v>104.8950175</c:v>
                </c:pt>
                <c:pt idx="456">
                  <c:v>104.9075625</c:v>
                </c:pt>
                <c:pt idx="457">
                  <c:v>104.916344</c:v>
                </c:pt>
                <c:pt idx="458">
                  <c:v>104.9226165</c:v>
                </c:pt>
                <c:pt idx="459">
                  <c:v>104.9276345</c:v>
                </c:pt>
                <c:pt idx="460">
                  <c:v>104.931398</c:v>
                </c:pt>
                <c:pt idx="461">
                  <c:v>104.9326525</c:v>
                </c:pt>
                <c:pt idx="462">
                  <c:v>104.931398</c:v>
                </c:pt>
                <c:pt idx="463">
                  <c:v>104.928889</c:v>
                </c:pt>
                <c:pt idx="464">
                  <c:v>104.9251255</c:v>
                </c:pt>
                <c:pt idx="465">
                  <c:v>104.918853</c:v>
                </c:pt>
                <c:pt idx="466">
                  <c:v>104.9100715</c:v>
                </c:pt>
                <c:pt idx="467">
                  <c:v>104.9000355</c:v>
                </c:pt>
                <c:pt idx="468">
                  <c:v>104.888745</c:v>
                </c:pt>
                <c:pt idx="469">
                  <c:v>104.8749455</c:v>
                </c:pt>
                <c:pt idx="470">
                  <c:v>104.8598915</c:v>
                </c:pt>
                <c:pt idx="471">
                  <c:v>104.843583</c:v>
                </c:pt>
                <c:pt idx="472">
                  <c:v>104.8247655</c:v>
                </c:pt>
                <c:pt idx="473">
                  <c:v>104.8046935</c:v>
                </c:pt>
                <c:pt idx="474">
                  <c:v>104.783367</c:v>
                </c:pt>
                <c:pt idx="475">
                  <c:v>104.7595315</c:v>
                </c:pt>
                <c:pt idx="476">
                  <c:v>104.7344415</c:v>
                </c:pt>
                <c:pt idx="477">
                  <c:v>104.7068425</c:v>
                </c:pt>
                <c:pt idx="478">
                  <c:v>104.677989</c:v>
                </c:pt>
                <c:pt idx="479">
                  <c:v>104.647881</c:v>
                </c:pt>
                <c:pt idx="480">
                  <c:v>104.6165185</c:v>
                </c:pt>
                <c:pt idx="481">
                  <c:v>104.582647</c:v>
                </c:pt>
                <c:pt idx="482">
                  <c:v>104.5487755</c:v>
                </c:pt>
                <c:pt idx="483">
                  <c:v>104.512395</c:v>
                </c:pt>
                <c:pt idx="484">
                  <c:v>104.4735055</c:v>
                </c:pt>
                <c:pt idx="485">
                  <c:v>104.434616</c:v>
                </c:pt>
                <c:pt idx="486">
                  <c:v>104.3932175</c:v>
                </c:pt>
                <c:pt idx="487">
                  <c:v>104.3505645</c:v>
                </c:pt>
                <c:pt idx="488">
                  <c:v>104.306657</c:v>
                </c:pt>
                <c:pt idx="489">
                  <c:v>104.261495</c:v>
                </c:pt>
                <c:pt idx="490">
                  <c:v>104.2150785</c:v>
                </c:pt>
                <c:pt idx="491">
                  <c:v>104.166153</c:v>
                </c:pt>
                <c:pt idx="492">
                  <c:v>104.115973</c:v>
                </c:pt>
                <c:pt idx="493">
                  <c:v>104.065793</c:v>
                </c:pt>
                <c:pt idx="494">
                  <c:v>104.013104</c:v>
                </c:pt>
                <c:pt idx="495">
                  <c:v>103.9591605</c:v>
                </c:pt>
                <c:pt idx="496">
                  <c:v>103.9039625</c:v>
                </c:pt>
                <c:pt idx="497">
                  <c:v>103.84751</c:v>
                </c:pt>
                <c:pt idx="498">
                  <c:v>103.7885485</c:v>
                </c:pt>
                <c:pt idx="499">
                  <c:v>103.729587</c:v>
                </c:pt>
                <c:pt idx="500">
                  <c:v>103.669371</c:v>
                </c:pt>
                <c:pt idx="501">
                  <c:v>103.606646</c:v>
                </c:pt>
                <c:pt idx="502">
                  <c:v>103.543921</c:v>
                </c:pt>
                <c:pt idx="503">
                  <c:v>103.4799415</c:v>
                </c:pt>
                <c:pt idx="504">
                  <c:v>103.4147075</c:v>
                </c:pt>
                <c:pt idx="505">
                  <c:v>103.3469645</c:v>
                </c:pt>
                <c:pt idx="506">
                  <c:v>103.2792215</c:v>
                </c:pt>
                <c:pt idx="507">
                  <c:v>103.210224</c:v>
                </c:pt>
                <c:pt idx="508">
                  <c:v>103.1362085</c:v>
                </c:pt>
                <c:pt idx="509">
                  <c:v>103.062193</c:v>
                </c:pt>
                <c:pt idx="510">
                  <c:v>102.986923</c:v>
                </c:pt>
                <c:pt idx="511">
                  <c:v>102.909144</c:v>
                </c:pt>
                <c:pt idx="512">
                  <c:v>102.831365</c:v>
                </c:pt>
                <c:pt idx="513">
                  <c:v>102.751077</c:v>
                </c:pt>
                <c:pt idx="514">
                  <c:v>102.6695345</c:v>
                </c:pt>
                <c:pt idx="515">
                  <c:v>102.587992</c:v>
                </c:pt>
                <c:pt idx="516">
                  <c:v>102.5039405</c:v>
                </c:pt>
                <c:pt idx="517">
                  <c:v>102.419889</c:v>
                </c:pt>
                <c:pt idx="518">
                  <c:v>102.3333285</c:v>
                </c:pt>
                <c:pt idx="519">
                  <c:v>102.246768</c:v>
                </c:pt>
                <c:pt idx="520">
                  <c:v>102.1576985</c:v>
                </c:pt>
                <c:pt idx="521">
                  <c:v>102.068629</c:v>
                </c:pt>
                <c:pt idx="522">
                  <c:v>101.978305</c:v>
                </c:pt>
                <c:pt idx="523">
                  <c:v>101.885472</c:v>
                </c:pt>
                <c:pt idx="524">
                  <c:v>101.792639</c:v>
                </c:pt>
                <c:pt idx="525">
                  <c:v>101.6985515</c:v>
                </c:pt>
                <c:pt idx="526">
                  <c:v>101.6032095</c:v>
                </c:pt>
                <c:pt idx="527">
                  <c:v>101.506613</c:v>
                </c:pt>
                <c:pt idx="528">
                  <c:v>101.408762</c:v>
                </c:pt>
                <c:pt idx="529">
                  <c:v>101.310911</c:v>
                </c:pt>
                <c:pt idx="530">
                  <c:v>101.210551</c:v>
                </c:pt>
                <c:pt idx="531">
                  <c:v>101.110191</c:v>
                </c:pt>
                <c:pt idx="532">
                  <c:v>101.0085765</c:v>
                </c:pt>
                <c:pt idx="533">
                  <c:v>100.9057075</c:v>
                </c:pt>
                <c:pt idx="534">
                  <c:v>100.801584</c:v>
                </c:pt>
                <c:pt idx="535">
                  <c:v>100.696206</c:v>
                </c:pt>
                <c:pt idx="536">
                  <c:v>100.590828</c:v>
                </c:pt>
                <c:pt idx="537">
                  <c:v>100.482941</c:v>
                </c:pt>
                <c:pt idx="538">
                  <c:v>100.375054</c:v>
                </c:pt>
                <c:pt idx="539">
                  <c:v>100.2659125</c:v>
                </c:pt>
                <c:pt idx="540">
                  <c:v>100.156771</c:v>
                </c:pt>
                <c:pt idx="541">
                  <c:v>100.0451205</c:v>
                </c:pt>
                <c:pt idx="542">
                  <c:v>99.93347</c:v>
                </c:pt>
                <c:pt idx="543">
                  <c:v>99.820565</c:v>
                </c:pt>
                <c:pt idx="544">
                  <c:v>99.70766</c:v>
                </c:pt>
                <c:pt idx="545">
                  <c:v>99.592246</c:v>
                </c:pt>
                <c:pt idx="546">
                  <c:v>99.47683199999999</c:v>
                </c:pt>
                <c:pt idx="547">
                  <c:v>99.361418</c:v>
                </c:pt>
                <c:pt idx="548">
                  <c:v>99.243495</c:v>
                </c:pt>
                <c:pt idx="549">
                  <c:v>99.12557199999999</c:v>
                </c:pt>
                <c:pt idx="550">
                  <c:v>99.0063945</c:v>
                </c:pt>
                <c:pt idx="551">
                  <c:v>98.887217</c:v>
                </c:pt>
                <c:pt idx="552">
                  <c:v>98.76553050000001</c:v>
                </c:pt>
                <c:pt idx="553">
                  <c:v>98.64509849999999</c:v>
                </c:pt>
                <c:pt idx="554">
                  <c:v>98.52215750000001</c:v>
                </c:pt>
                <c:pt idx="555">
                  <c:v>98.3992165</c:v>
                </c:pt>
                <c:pt idx="556">
                  <c:v>98.275021</c:v>
                </c:pt>
                <c:pt idx="557">
                  <c:v>98.15082550000001</c:v>
                </c:pt>
                <c:pt idx="558">
                  <c:v>98.024121</c:v>
                </c:pt>
                <c:pt idx="559">
                  <c:v>97.8974165</c:v>
                </c:pt>
                <c:pt idx="560">
                  <c:v>97.768203</c:v>
                </c:pt>
                <c:pt idx="561">
                  <c:v>97.63898949999998</c:v>
                </c:pt>
                <c:pt idx="562">
                  <c:v>97.50977599999999</c:v>
                </c:pt>
                <c:pt idx="563">
                  <c:v>97.37805349999998</c:v>
                </c:pt>
                <c:pt idx="564">
                  <c:v>97.246331</c:v>
                </c:pt>
                <c:pt idx="565">
                  <c:v>97.1146085</c:v>
                </c:pt>
                <c:pt idx="566">
                  <c:v>96.9816315</c:v>
                </c:pt>
                <c:pt idx="567">
                  <c:v>96.8474</c:v>
                </c:pt>
                <c:pt idx="568">
                  <c:v>96.7131685</c:v>
                </c:pt>
                <c:pt idx="569">
                  <c:v>96.57768250000001</c:v>
                </c:pt>
                <c:pt idx="570">
                  <c:v>96.440942</c:v>
                </c:pt>
                <c:pt idx="571">
                  <c:v>96.3042015</c:v>
                </c:pt>
                <c:pt idx="572">
                  <c:v>96.167461</c:v>
                </c:pt>
                <c:pt idx="573">
                  <c:v>96.02946600000001</c:v>
                </c:pt>
                <c:pt idx="574">
                  <c:v>95.8902165</c:v>
                </c:pt>
                <c:pt idx="575">
                  <c:v>95.750967</c:v>
                </c:pt>
                <c:pt idx="576">
                  <c:v>95.610463</c:v>
                </c:pt>
                <c:pt idx="577">
                  <c:v>95.469959</c:v>
                </c:pt>
                <c:pt idx="578">
                  <c:v>95.32820049999998</c:v>
                </c:pt>
                <c:pt idx="579">
                  <c:v>95.18644199999999</c:v>
                </c:pt>
                <c:pt idx="580">
                  <c:v>95.043429</c:v>
                </c:pt>
                <c:pt idx="581">
                  <c:v>94.900416</c:v>
                </c:pt>
                <c:pt idx="582">
                  <c:v>94.75614849999998</c:v>
                </c:pt>
                <c:pt idx="583">
                  <c:v>94.611881</c:v>
                </c:pt>
                <c:pt idx="584">
                  <c:v>94.466359</c:v>
                </c:pt>
                <c:pt idx="585">
                  <c:v>94.32083699999998</c:v>
                </c:pt>
                <c:pt idx="586">
                  <c:v>94.175315</c:v>
                </c:pt>
                <c:pt idx="587">
                  <c:v>94.0285385</c:v>
                </c:pt>
                <c:pt idx="588">
                  <c:v>93.88050749999998</c:v>
                </c:pt>
                <c:pt idx="589">
                  <c:v>93.73247649999999</c:v>
                </c:pt>
                <c:pt idx="590">
                  <c:v>93.5844455</c:v>
                </c:pt>
                <c:pt idx="591">
                  <c:v>93.4364145</c:v>
                </c:pt>
                <c:pt idx="592">
                  <c:v>93.287129</c:v>
                </c:pt>
                <c:pt idx="593">
                  <c:v>93.136589</c:v>
                </c:pt>
                <c:pt idx="594">
                  <c:v>92.98604899999998</c:v>
                </c:pt>
                <c:pt idx="595">
                  <c:v>92.835509</c:v>
                </c:pt>
                <c:pt idx="596">
                  <c:v>92.684969</c:v>
                </c:pt>
                <c:pt idx="597">
                  <c:v>92.5331745</c:v>
                </c:pt>
                <c:pt idx="598">
                  <c:v>92.3801255</c:v>
                </c:pt>
                <c:pt idx="599">
                  <c:v>92.22833099999998</c:v>
                </c:pt>
                <c:pt idx="600">
                  <c:v>92.07528199999999</c:v>
                </c:pt>
                <c:pt idx="601">
                  <c:v>91.92223299999998</c:v>
                </c:pt>
                <c:pt idx="602">
                  <c:v>91.7679295</c:v>
                </c:pt>
                <c:pt idx="603">
                  <c:v>91.613626</c:v>
                </c:pt>
                <c:pt idx="604">
                  <c:v>91.4593225</c:v>
                </c:pt>
                <c:pt idx="605">
                  <c:v>91.3037645</c:v>
                </c:pt>
                <c:pt idx="606">
                  <c:v>91.149461</c:v>
                </c:pt>
                <c:pt idx="607">
                  <c:v>90.993903</c:v>
                </c:pt>
                <c:pt idx="608">
                  <c:v>90.8395995</c:v>
                </c:pt>
                <c:pt idx="609">
                  <c:v>90.68905950000001</c:v>
                </c:pt>
                <c:pt idx="610">
                  <c:v>90.53977400000001</c:v>
                </c:pt>
                <c:pt idx="611">
                  <c:v>90.389234</c:v>
                </c:pt>
                <c:pt idx="612">
                  <c:v>90.238694</c:v>
                </c:pt>
                <c:pt idx="613">
                  <c:v>90.08940849999999</c:v>
                </c:pt>
                <c:pt idx="614">
                  <c:v>89.9388685</c:v>
                </c:pt>
                <c:pt idx="615">
                  <c:v>89.789583</c:v>
                </c:pt>
                <c:pt idx="616">
                  <c:v>89.6402975</c:v>
                </c:pt>
                <c:pt idx="617">
                  <c:v>89.491012</c:v>
                </c:pt>
                <c:pt idx="618">
                  <c:v>89.3417265</c:v>
                </c:pt>
                <c:pt idx="619">
                  <c:v>89.19244099999997</c:v>
                </c:pt>
                <c:pt idx="620">
                  <c:v>89.0431555</c:v>
                </c:pt>
                <c:pt idx="621">
                  <c:v>88.8951245</c:v>
                </c:pt>
                <c:pt idx="622">
                  <c:v>88.7470935</c:v>
                </c:pt>
                <c:pt idx="623">
                  <c:v>88.5990625</c:v>
                </c:pt>
                <c:pt idx="624">
                  <c:v>88.4510315</c:v>
                </c:pt>
                <c:pt idx="625">
                  <c:v>88.30300050000001</c:v>
                </c:pt>
                <c:pt idx="626">
                  <c:v>88.156224</c:v>
                </c:pt>
                <c:pt idx="627">
                  <c:v>88.00944750000001</c:v>
                </c:pt>
                <c:pt idx="628">
                  <c:v>87.86267100000001</c:v>
                </c:pt>
                <c:pt idx="629">
                  <c:v>87.7158945</c:v>
                </c:pt>
                <c:pt idx="630">
                  <c:v>87.57037249999996</c:v>
                </c:pt>
                <c:pt idx="631">
                  <c:v>87.4248505</c:v>
                </c:pt>
                <c:pt idx="632">
                  <c:v>87.280583</c:v>
                </c:pt>
                <c:pt idx="633">
                  <c:v>87.13506099999998</c:v>
                </c:pt>
                <c:pt idx="634">
                  <c:v>86.9907935</c:v>
                </c:pt>
                <c:pt idx="635">
                  <c:v>86.8477805</c:v>
                </c:pt>
                <c:pt idx="636">
                  <c:v>86.7047675</c:v>
                </c:pt>
                <c:pt idx="637">
                  <c:v>86.5617545</c:v>
                </c:pt>
                <c:pt idx="638">
                  <c:v>86.419996</c:v>
                </c:pt>
                <c:pt idx="639">
                  <c:v>86.27823749999999</c:v>
                </c:pt>
                <c:pt idx="640">
                  <c:v>86.13647900000001</c:v>
                </c:pt>
                <c:pt idx="641">
                  <c:v>85.995975</c:v>
                </c:pt>
                <c:pt idx="642">
                  <c:v>85.85672550000001</c:v>
                </c:pt>
                <c:pt idx="643">
                  <c:v>85.7162215</c:v>
                </c:pt>
                <c:pt idx="644">
                  <c:v>85.57822650000001</c:v>
                </c:pt>
                <c:pt idx="645">
                  <c:v>85.4402315</c:v>
                </c:pt>
                <c:pt idx="646">
                  <c:v>85.30223649999998</c:v>
                </c:pt>
                <c:pt idx="647">
                  <c:v>85.16549599999999</c:v>
                </c:pt>
                <c:pt idx="648">
                  <c:v>85.02875549999999</c:v>
                </c:pt>
                <c:pt idx="649">
                  <c:v>84.8932695</c:v>
                </c:pt>
                <c:pt idx="650">
                  <c:v>84.75903799999999</c:v>
                </c:pt>
                <c:pt idx="651">
                  <c:v>84.62480650000001</c:v>
                </c:pt>
                <c:pt idx="652">
                  <c:v>84.4918295</c:v>
                </c:pt>
                <c:pt idx="653">
                  <c:v>84.35885249999998</c:v>
                </c:pt>
                <c:pt idx="654">
                  <c:v>84.22713</c:v>
                </c:pt>
                <c:pt idx="655">
                  <c:v>84.096662</c:v>
                </c:pt>
                <c:pt idx="656">
                  <c:v>83.966194</c:v>
                </c:pt>
                <c:pt idx="657">
                  <c:v>83.83698050000001</c:v>
                </c:pt>
                <c:pt idx="658">
                  <c:v>83.7090215</c:v>
                </c:pt>
                <c:pt idx="659">
                  <c:v>83.57604449999998</c:v>
                </c:pt>
                <c:pt idx="660">
                  <c:v>83.444322</c:v>
                </c:pt>
                <c:pt idx="661">
                  <c:v>83.3125995</c:v>
                </c:pt>
                <c:pt idx="662">
                  <c:v>83.1821315</c:v>
                </c:pt>
                <c:pt idx="663">
                  <c:v>83.05291799999998</c:v>
                </c:pt>
                <c:pt idx="664">
                  <c:v>82.92245000000001</c:v>
                </c:pt>
                <c:pt idx="665">
                  <c:v>82.7932365</c:v>
                </c:pt>
                <c:pt idx="666">
                  <c:v>82.66527749999999</c:v>
                </c:pt>
                <c:pt idx="667">
                  <c:v>82.5373185</c:v>
                </c:pt>
                <c:pt idx="668">
                  <c:v>82.410614</c:v>
                </c:pt>
                <c:pt idx="669">
                  <c:v>82.2839095</c:v>
                </c:pt>
                <c:pt idx="670">
                  <c:v>82.157205</c:v>
                </c:pt>
                <c:pt idx="671">
                  <c:v>82.031755</c:v>
                </c:pt>
                <c:pt idx="672">
                  <c:v>81.9075595</c:v>
                </c:pt>
                <c:pt idx="673">
                  <c:v>81.783364</c:v>
                </c:pt>
                <c:pt idx="674">
                  <c:v>81.65916850000001</c:v>
                </c:pt>
                <c:pt idx="675">
                  <c:v>81.537482</c:v>
                </c:pt>
                <c:pt idx="676">
                  <c:v>81.414541</c:v>
                </c:pt>
                <c:pt idx="677">
                  <c:v>81.2928545</c:v>
                </c:pt>
                <c:pt idx="678">
                  <c:v>81.1724225</c:v>
                </c:pt>
                <c:pt idx="679">
                  <c:v>81.0519905</c:v>
                </c:pt>
                <c:pt idx="680">
                  <c:v>80.932813</c:v>
                </c:pt>
                <c:pt idx="681">
                  <c:v>80.81489</c:v>
                </c:pt>
                <c:pt idx="682">
                  <c:v>80.69696700000001</c:v>
                </c:pt>
                <c:pt idx="683">
                  <c:v>80.579044</c:v>
                </c:pt>
                <c:pt idx="684">
                  <c:v>80.46237550000001</c:v>
                </c:pt>
                <c:pt idx="685">
                  <c:v>80.3469615</c:v>
                </c:pt>
                <c:pt idx="686">
                  <c:v>80.2315475</c:v>
                </c:pt>
                <c:pt idx="687">
                  <c:v>80.11738800000001</c:v>
                </c:pt>
                <c:pt idx="688">
                  <c:v>80.00448299999998</c:v>
                </c:pt>
                <c:pt idx="689">
                  <c:v>79.891578</c:v>
                </c:pt>
                <c:pt idx="690">
                  <c:v>79.7799275</c:v>
                </c:pt>
                <c:pt idx="691">
                  <c:v>79.66827699999999</c:v>
                </c:pt>
                <c:pt idx="692">
                  <c:v>79.55788099999998</c:v>
                </c:pt>
                <c:pt idx="693">
                  <c:v>79.4487395</c:v>
                </c:pt>
                <c:pt idx="694">
                  <c:v>79.339598</c:v>
                </c:pt>
                <c:pt idx="695">
                  <c:v>79.231711</c:v>
                </c:pt>
                <c:pt idx="696">
                  <c:v>79.12507849999997</c:v>
                </c:pt>
                <c:pt idx="697">
                  <c:v>79.018446</c:v>
                </c:pt>
                <c:pt idx="698">
                  <c:v>78.913068</c:v>
                </c:pt>
                <c:pt idx="699">
                  <c:v>78.8039265</c:v>
                </c:pt>
                <c:pt idx="700">
                  <c:v>78.694785</c:v>
                </c:pt>
                <c:pt idx="701">
                  <c:v>78.5856435</c:v>
                </c:pt>
                <c:pt idx="702">
                  <c:v>78.4777565</c:v>
                </c:pt>
                <c:pt idx="703">
                  <c:v>78.3698695</c:v>
                </c:pt>
                <c:pt idx="704">
                  <c:v>78.263237</c:v>
                </c:pt>
                <c:pt idx="705">
                  <c:v>78.15534999999998</c:v>
                </c:pt>
                <c:pt idx="706">
                  <c:v>78.04997200000001</c:v>
                </c:pt>
                <c:pt idx="707">
                  <c:v>77.9433395</c:v>
                </c:pt>
                <c:pt idx="708">
                  <c:v>77.8379615</c:v>
                </c:pt>
                <c:pt idx="709">
                  <c:v>77.7325835</c:v>
                </c:pt>
                <c:pt idx="710">
                  <c:v>77.62845999999999</c:v>
                </c:pt>
                <c:pt idx="711">
                  <c:v>77.52433649999999</c:v>
                </c:pt>
                <c:pt idx="712">
                  <c:v>77.420213</c:v>
                </c:pt>
                <c:pt idx="713">
                  <c:v>77.317344</c:v>
                </c:pt>
                <c:pt idx="714">
                  <c:v>77.214475</c:v>
                </c:pt>
                <c:pt idx="715">
                  <c:v>77.1128605</c:v>
                </c:pt>
                <c:pt idx="716">
                  <c:v>77.011246</c:v>
                </c:pt>
                <c:pt idx="717">
                  <c:v>76.9096315</c:v>
                </c:pt>
                <c:pt idx="718">
                  <c:v>76.80927149999998</c:v>
                </c:pt>
                <c:pt idx="719">
                  <c:v>76.7089115</c:v>
                </c:pt>
                <c:pt idx="720">
                  <c:v>76.60855149999999</c:v>
                </c:pt>
                <c:pt idx="721">
                  <c:v>76.509446</c:v>
                </c:pt>
                <c:pt idx="722">
                  <c:v>76.4103405</c:v>
                </c:pt>
                <c:pt idx="723">
                  <c:v>76.311235</c:v>
                </c:pt>
                <c:pt idx="724">
                  <c:v>76.213384</c:v>
                </c:pt>
                <c:pt idx="725">
                  <c:v>76.115533</c:v>
                </c:pt>
                <c:pt idx="726">
                  <c:v>76.01893650000001</c:v>
                </c:pt>
                <c:pt idx="727">
                  <c:v>75.92233999999998</c:v>
                </c:pt>
                <c:pt idx="728">
                  <c:v>75.82574349999999</c:v>
                </c:pt>
                <c:pt idx="729">
                  <c:v>75.73040150000001</c:v>
                </c:pt>
                <c:pt idx="730">
                  <c:v>75.6350595</c:v>
                </c:pt>
                <c:pt idx="731">
                  <c:v>75.53971749999998</c:v>
                </c:pt>
                <c:pt idx="732">
                  <c:v>75.44563</c:v>
                </c:pt>
                <c:pt idx="733">
                  <c:v>75.35154250000001</c:v>
                </c:pt>
                <c:pt idx="734">
                  <c:v>75.257455</c:v>
                </c:pt>
                <c:pt idx="735">
                  <c:v>75.164622</c:v>
                </c:pt>
                <c:pt idx="736">
                  <c:v>75.071789</c:v>
                </c:pt>
                <c:pt idx="737">
                  <c:v>74.978956</c:v>
                </c:pt>
                <c:pt idx="738">
                  <c:v>74.88737749999999</c:v>
                </c:pt>
                <c:pt idx="739">
                  <c:v>74.7945445</c:v>
                </c:pt>
                <c:pt idx="740">
                  <c:v>74.7017115</c:v>
                </c:pt>
                <c:pt idx="741">
                  <c:v>74.610133</c:v>
                </c:pt>
                <c:pt idx="742">
                  <c:v>74.5173</c:v>
                </c:pt>
                <c:pt idx="743">
                  <c:v>74.42572149999998</c:v>
                </c:pt>
                <c:pt idx="744">
                  <c:v>74.334143</c:v>
                </c:pt>
                <c:pt idx="745">
                  <c:v>74.2425645</c:v>
                </c:pt>
                <c:pt idx="746">
                  <c:v>74.15224049999999</c:v>
                </c:pt>
                <c:pt idx="747">
                  <c:v>74.0619165</c:v>
                </c:pt>
                <c:pt idx="748">
                  <c:v>73.9715925</c:v>
                </c:pt>
                <c:pt idx="749">
                  <c:v>73.8812685</c:v>
                </c:pt>
                <c:pt idx="750">
                  <c:v>73.7909445</c:v>
                </c:pt>
                <c:pt idx="751">
                  <c:v>73.701875</c:v>
                </c:pt>
                <c:pt idx="752">
                  <c:v>73.61280550000001</c:v>
                </c:pt>
                <c:pt idx="753">
                  <c:v>73.523736</c:v>
                </c:pt>
                <c:pt idx="754">
                  <c:v>73.4346665</c:v>
                </c:pt>
                <c:pt idx="755">
                  <c:v>73.3468515</c:v>
                </c:pt>
                <c:pt idx="756">
                  <c:v>73.25778200000001</c:v>
                </c:pt>
                <c:pt idx="757">
                  <c:v>73.169967</c:v>
                </c:pt>
                <c:pt idx="758">
                  <c:v>73.08215199999998</c:v>
                </c:pt>
                <c:pt idx="759">
                  <c:v>72.9955915</c:v>
                </c:pt>
                <c:pt idx="760">
                  <c:v>72.9077765</c:v>
                </c:pt>
                <c:pt idx="761">
                  <c:v>72.821216</c:v>
                </c:pt>
                <c:pt idx="762">
                  <c:v>72.733401</c:v>
                </c:pt>
                <c:pt idx="763">
                  <c:v>72.6468405</c:v>
                </c:pt>
                <c:pt idx="764">
                  <c:v>72.5615345</c:v>
                </c:pt>
                <c:pt idx="765">
                  <c:v>72.474974</c:v>
                </c:pt>
                <c:pt idx="766">
                  <c:v>72.38841350000001</c:v>
                </c:pt>
                <c:pt idx="767">
                  <c:v>72.30310750000001</c:v>
                </c:pt>
                <c:pt idx="768">
                  <c:v>72.2178015</c:v>
                </c:pt>
                <c:pt idx="769">
                  <c:v>72.13249549999999</c:v>
                </c:pt>
                <c:pt idx="770">
                  <c:v>72.0471895</c:v>
                </c:pt>
                <c:pt idx="771">
                  <c:v>71.9618835</c:v>
                </c:pt>
                <c:pt idx="772">
                  <c:v>71.87783199999998</c:v>
                </c:pt>
                <c:pt idx="773">
                  <c:v>71.792526</c:v>
                </c:pt>
                <c:pt idx="774">
                  <c:v>71.70847449999998</c:v>
                </c:pt>
                <c:pt idx="775">
                  <c:v>71.624423</c:v>
                </c:pt>
                <c:pt idx="776">
                  <c:v>71.54037150000001</c:v>
                </c:pt>
                <c:pt idx="777">
                  <c:v>71.45632</c:v>
                </c:pt>
                <c:pt idx="778">
                  <c:v>71.37226849999999</c:v>
                </c:pt>
                <c:pt idx="779">
                  <c:v>71.28947149999999</c:v>
                </c:pt>
                <c:pt idx="780">
                  <c:v>71.2066745</c:v>
                </c:pt>
                <c:pt idx="781">
                  <c:v>71.12387749999996</c:v>
                </c:pt>
                <c:pt idx="782">
                  <c:v>71.0410805</c:v>
                </c:pt>
                <c:pt idx="783">
                  <c:v>70.95953800000001</c:v>
                </c:pt>
                <c:pt idx="784">
                  <c:v>70.876741</c:v>
                </c:pt>
                <c:pt idx="785">
                  <c:v>70.7951985</c:v>
                </c:pt>
                <c:pt idx="786">
                  <c:v>70.713656</c:v>
                </c:pt>
                <c:pt idx="787">
                  <c:v>70.6321135</c:v>
                </c:pt>
                <c:pt idx="788">
                  <c:v>70.55057100000001</c:v>
                </c:pt>
                <c:pt idx="789">
                  <c:v>70.4690285</c:v>
                </c:pt>
                <c:pt idx="790">
                  <c:v>70.38874049999998</c:v>
                </c:pt>
                <c:pt idx="791">
                  <c:v>70.30719800000001</c:v>
                </c:pt>
                <c:pt idx="792">
                  <c:v>70.22691</c:v>
                </c:pt>
                <c:pt idx="793">
                  <c:v>70.146622</c:v>
                </c:pt>
                <c:pt idx="794">
                  <c:v>70.066334</c:v>
                </c:pt>
                <c:pt idx="795">
                  <c:v>69.986046</c:v>
                </c:pt>
                <c:pt idx="796">
                  <c:v>69.90575799999998</c:v>
                </c:pt>
                <c:pt idx="797">
                  <c:v>69.82672450000001</c:v>
                </c:pt>
                <c:pt idx="798">
                  <c:v>69.7464365</c:v>
                </c:pt>
                <c:pt idx="799">
                  <c:v>69.66740299999998</c:v>
                </c:pt>
                <c:pt idx="800">
                  <c:v>69.587115</c:v>
                </c:pt>
                <c:pt idx="801">
                  <c:v>69.50808149999997</c:v>
                </c:pt>
                <c:pt idx="802">
                  <c:v>69.42904800000001</c:v>
                </c:pt>
                <c:pt idx="803">
                  <c:v>69.3500145</c:v>
                </c:pt>
                <c:pt idx="804">
                  <c:v>69.27098100000001</c:v>
                </c:pt>
                <c:pt idx="805">
                  <c:v>69.1919475</c:v>
                </c:pt>
                <c:pt idx="806">
                  <c:v>69.1141685</c:v>
                </c:pt>
                <c:pt idx="807">
                  <c:v>69.035135</c:v>
                </c:pt>
                <c:pt idx="808">
                  <c:v>68.9561015</c:v>
                </c:pt>
                <c:pt idx="809">
                  <c:v>68.8783225</c:v>
                </c:pt>
                <c:pt idx="810">
                  <c:v>68.8005435</c:v>
                </c:pt>
                <c:pt idx="811">
                  <c:v>68.72151</c:v>
                </c:pt>
                <c:pt idx="812">
                  <c:v>68.64373099999999</c:v>
                </c:pt>
                <c:pt idx="813">
                  <c:v>68.56595200000001</c:v>
                </c:pt>
                <c:pt idx="814">
                  <c:v>68.488173</c:v>
                </c:pt>
                <c:pt idx="815">
                  <c:v>68.410394</c:v>
                </c:pt>
                <c:pt idx="816">
                  <c:v>68.33261499999998</c:v>
                </c:pt>
                <c:pt idx="817">
                  <c:v>68.2560905</c:v>
                </c:pt>
                <c:pt idx="818">
                  <c:v>68.17831149999999</c:v>
                </c:pt>
                <c:pt idx="819">
                  <c:v>68.1005325</c:v>
                </c:pt>
                <c:pt idx="820">
                  <c:v>68.02400800000001</c:v>
                </c:pt>
                <c:pt idx="821">
                  <c:v>67.94873800000001</c:v>
                </c:pt>
                <c:pt idx="822">
                  <c:v>67.8722135</c:v>
                </c:pt>
                <c:pt idx="823">
                  <c:v>67.795689</c:v>
                </c:pt>
                <c:pt idx="824">
                  <c:v>67.72041899999998</c:v>
                </c:pt>
                <c:pt idx="825">
                  <c:v>67.645149</c:v>
                </c:pt>
                <c:pt idx="826">
                  <c:v>67.5686245</c:v>
                </c:pt>
                <c:pt idx="827">
                  <c:v>67.4933545</c:v>
                </c:pt>
                <c:pt idx="828">
                  <c:v>67.4180845</c:v>
                </c:pt>
                <c:pt idx="829">
                  <c:v>67.3428145</c:v>
                </c:pt>
                <c:pt idx="830">
                  <c:v>67.268799</c:v>
                </c:pt>
                <c:pt idx="831">
                  <c:v>67.193529</c:v>
                </c:pt>
                <c:pt idx="832">
                  <c:v>67.118259</c:v>
                </c:pt>
                <c:pt idx="833">
                  <c:v>67.0442435</c:v>
                </c:pt>
                <c:pt idx="834">
                  <c:v>66.9689735</c:v>
                </c:pt>
                <c:pt idx="835">
                  <c:v>66.894958</c:v>
                </c:pt>
                <c:pt idx="836">
                  <c:v>66.82094249999999</c:v>
                </c:pt>
                <c:pt idx="837">
                  <c:v>66.746927</c:v>
                </c:pt>
                <c:pt idx="838">
                  <c:v>66.67291149999998</c:v>
                </c:pt>
                <c:pt idx="839">
                  <c:v>66.59889600000001</c:v>
                </c:pt>
                <c:pt idx="840">
                  <c:v>66.52488050000001</c:v>
                </c:pt>
                <c:pt idx="841">
                  <c:v>66.450865</c:v>
                </c:pt>
                <c:pt idx="842">
                  <c:v>66.37810400000001</c:v>
                </c:pt>
                <c:pt idx="843">
                  <c:v>66.30408850000001</c:v>
                </c:pt>
                <c:pt idx="844">
                  <c:v>66.2313275</c:v>
                </c:pt>
                <c:pt idx="845">
                  <c:v>66.15731199999999</c:v>
                </c:pt>
                <c:pt idx="846">
                  <c:v>66.084551</c:v>
                </c:pt>
                <c:pt idx="847">
                  <c:v>66.01179</c:v>
                </c:pt>
                <c:pt idx="848">
                  <c:v>65.939029</c:v>
                </c:pt>
                <c:pt idx="849">
                  <c:v>65.866268</c:v>
                </c:pt>
                <c:pt idx="850">
                  <c:v>65.793507</c:v>
                </c:pt>
                <c:pt idx="851">
                  <c:v>65.72074600000001</c:v>
                </c:pt>
                <c:pt idx="852">
                  <c:v>65.647985</c:v>
                </c:pt>
                <c:pt idx="853">
                  <c:v>65.575224</c:v>
                </c:pt>
                <c:pt idx="854">
                  <c:v>65.502463</c:v>
                </c:pt>
                <c:pt idx="855">
                  <c:v>65.4309565</c:v>
                </c:pt>
                <c:pt idx="856">
                  <c:v>65.35819549999998</c:v>
                </c:pt>
                <c:pt idx="857">
                  <c:v>65.286689</c:v>
                </c:pt>
                <c:pt idx="858">
                  <c:v>65.21518250000001</c:v>
                </c:pt>
                <c:pt idx="859">
                  <c:v>65.1424215</c:v>
                </c:pt>
                <c:pt idx="860">
                  <c:v>65.0721695</c:v>
                </c:pt>
                <c:pt idx="861">
                  <c:v>65.000663</c:v>
                </c:pt>
                <c:pt idx="862">
                  <c:v>64.9291565</c:v>
                </c:pt>
                <c:pt idx="863">
                  <c:v>64.85890449999998</c:v>
                </c:pt>
                <c:pt idx="864">
                  <c:v>64.787398</c:v>
                </c:pt>
                <c:pt idx="865">
                  <c:v>64.717146</c:v>
                </c:pt>
                <c:pt idx="866">
                  <c:v>64.646894</c:v>
                </c:pt>
                <c:pt idx="867">
                  <c:v>64.57664200000001</c:v>
                </c:pt>
                <c:pt idx="868">
                  <c:v>64.50639</c:v>
                </c:pt>
                <c:pt idx="869">
                  <c:v>64.436138</c:v>
                </c:pt>
                <c:pt idx="870">
                  <c:v>64.36588599999999</c:v>
                </c:pt>
                <c:pt idx="871">
                  <c:v>64.295634</c:v>
                </c:pt>
                <c:pt idx="872">
                  <c:v>64.22538199999998</c:v>
                </c:pt>
                <c:pt idx="873">
                  <c:v>64.15638449999999</c:v>
                </c:pt>
                <c:pt idx="874">
                  <c:v>64.08613250000001</c:v>
                </c:pt>
                <c:pt idx="875">
                  <c:v>64.017135</c:v>
                </c:pt>
                <c:pt idx="876">
                  <c:v>63.946883</c:v>
                </c:pt>
                <c:pt idx="877">
                  <c:v>63.87788549999999</c:v>
                </c:pt>
                <c:pt idx="878">
                  <c:v>63.808888</c:v>
                </c:pt>
                <c:pt idx="879">
                  <c:v>63.73989050000001</c:v>
                </c:pt>
                <c:pt idx="880">
                  <c:v>63.670893</c:v>
                </c:pt>
                <c:pt idx="881">
                  <c:v>63.6018955</c:v>
                </c:pt>
                <c:pt idx="882">
                  <c:v>63.532898</c:v>
                </c:pt>
                <c:pt idx="883">
                  <c:v>63.4639005</c:v>
                </c:pt>
                <c:pt idx="884">
                  <c:v>63.394903</c:v>
                </c:pt>
                <c:pt idx="885">
                  <c:v>63.3259055</c:v>
                </c:pt>
                <c:pt idx="886">
                  <c:v>63.2581625</c:v>
                </c:pt>
                <c:pt idx="887">
                  <c:v>63.189165</c:v>
                </c:pt>
                <c:pt idx="888">
                  <c:v>63.12142200000001</c:v>
                </c:pt>
                <c:pt idx="889">
                  <c:v>63.053679</c:v>
                </c:pt>
                <c:pt idx="890">
                  <c:v>62.98468149999999</c:v>
                </c:pt>
                <c:pt idx="891">
                  <c:v>62.91693850000001</c:v>
                </c:pt>
                <c:pt idx="892">
                  <c:v>62.84919550000001</c:v>
                </c:pt>
                <c:pt idx="893">
                  <c:v>62.7814525</c:v>
                </c:pt>
                <c:pt idx="894">
                  <c:v>62.71370950000001</c:v>
                </c:pt>
                <c:pt idx="895">
                  <c:v>62.6459665</c:v>
                </c:pt>
                <c:pt idx="896">
                  <c:v>62.5782235</c:v>
                </c:pt>
                <c:pt idx="897">
                  <c:v>62.51048049999999</c:v>
                </c:pt>
                <c:pt idx="898">
                  <c:v>62.443992</c:v>
                </c:pt>
                <c:pt idx="899">
                  <c:v>62.376249</c:v>
                </c:pt>
                <c:pt idx="900">
                  <c:v>62.308506</c:v>
                </c:pt>
                <c:pt idx="901">
                  <c:v>62.2420175</c:v>
                </c:pt>
                <c:pt idx="902">
                  <c:v>62.1742745</c:v>
                </c:pt>
                <c:pt idx="903">
                  <c:v>62.107786</c:v>
                </c:pt>
                <c:pt idx="904">
                  <c:v>62.04129749999999</c:v>
                </c:pt>
                <c:pt idx="905">
                  <c:v>61.9735545</c:v>
                </c:pt>
                <c:pt idx="906">
                  <c:v>61.907066</c:v>
                </c:pt>
                <c:pt idx="907">
                  <c:v>61.84057749999999</c:v>
                </c:pt>
                <c:pt idx="908">
                  <c:v>61.774089</c:v>
                </c:pt>
                <c:pt idx="909">
                  <c:v>61.7076005</c:v>
                </c:pt>
                <c:pt idx="910">
                  <c:v>61.641112</c:v>
                </c:pt>
                <c:pt idx="911">
                  <c:v>61.57462349999999</c:v>
                </c:pt>
                <c:pt idx="912">
                  <c:v>61.508135</c:v>
                </c:pt>
                <c:pt idx="913">
                  <c:v>61.44164649999999</c:v>
                </c:pt>
                <c:pt idx="914">
                  <c:v>61.3764125</c:v>
                </c:pt>
                <c:pt idx="915">
                  <c:v>61.309924</c:v>
                </c:pt>
                <c:pt idx="916">
                  <c:v>61.24469000000001</c:v>
                </c:pt>
                <c:pt idx="917">
                  <c:v>61.179456</c:v>
                </c:pt>
                <c:pt idx="918">
                  <c:v>61.1129675</c:v>
                </c:pt>
                <c:pt idx="919">
                  <c:v>61.0477335</c:v>
                </c:pt>
                <c:pt idx="920">
                  <c:v>60.9824995</c:v>
                </c:pt>
                <c:pt idx="921">
                  <c:v>60.9172655</c:v>
                </c:pt>
                <c:pt idx="922">
                  <c:v>60.8520315</c:v>
                </c:pt>
                <c:pt idx="923">
                  <c:v>60.7867975</c:v>
                </c:pt>
                <c:pt idx="924">
                  <c:v>60.7215635</c:v>
                </c:pt>
                <c:pt idx="925">
                  <c:v>60.6563295</c:v>
                </c:pt>
                <c:pt idx="926">
                  <c:v>60.5910955</c:v>
                </c:pt>
                <c:pt idx="927">
                  <c:v>60.527116</c:v>
                </c:pt>
                <c:pt idx="928">
                  <c:v>60.461882</c:v>
                </c:pt>
                <c:pt idx="929">
                  <c:v>60.396648</c:v>
                </c:pt>
                <c:pt idx="930">
                  <c:v>60.3326685</c:v>
                </c:pt>
                <c:pt idx="931">
                  <c:v>60.2674345</c:v>
                </c:pt>
                <c:pt idx="932">
                  <c:v>60.203455</c:v>
                </c:pt>
                <c:pt idx="933">
                  <c:v>60.1394755</c:v>
                </c:pt>
                <c:pt idx="934">
                  <c:v>60.0742415</c:v>
                </c:pt>
                <c:pt idx="935">
                  <c:v>60.010262</c:v>
                </c:pt>
                <c:pt idx="936">
                  <c:v>59.9462825</c:v>
                </c:pt>
                <c:pt idx="937">
                  <c:v>59.882303</c:v>
                </c:pt>
                <c:pt idx="938">
                  <c:v>59.8183235</c:v>
                </c:pt>
                <c:pt idx="939">
                  <c:v>59.754344</c:v>
                </c:pt>
                <c:pt idx="940">
                  <c:v>59.6903645</c:v>
                </c:pt>
                <c:pt idx="941">
                  <c:v>59.626385</c:v>
                </c:pt>
                <c:pt idx="942">
                  <c:v>59.5624055</c:v>
                </c:pt>
                <c:pt idx="943">
                  <c:v>59.498426</c:v>
                </c:pt>
                <c:pt idx="944">
                  <c:v>59.4344465</c:v>
                </c:pt>
                <c:pt idx="945">
                  <c:v>59.3717215</c:v>
                </c:pt>
                <c:pt idx="946">
                  <c:v>59.307742</c:v>
                </c:pt>
                <c:pt idx="947">
                  <c:v>59.2437625</c:v>
                </c:pt>
                <c:pt idx="948">
                  <c:v>59.1810375</c:v>
                </c:pt>
                <c:pt idx="949">
                  <c:v>59.117058</c:v>
                </c:pt>
                <c:pt idx="950">
                  <c:v>59.054333</c:v>
                </c:pt>
                <c:pt idx="951">
                  <c:v>58.9903535</c:v>
                </c:pt>
                <c:pt idx="952">
                  <c:v>58.9276285</c:v>
                </c:pt>
                <c:pt idx="953">
                  <c:v>58.8649035</c:v>
                </c:pt>
                <c:pt idx="954">
                  <c:v>58.800924</c:v>
                </c:pt>
                <c:pt idx="955">
                  <c:v>58.738199</c:v>
                </c:pt>
                <c:pt idx="956">
                  <c:v>58.675474</c:v>
                </c:pt>
                <c:pt idx="957">
                  <c:v>58.612749</c:v>
                </c:pt>
                <c:pt idx="958">
                  <c:v>58.550024</c:v>
                </c:pt>
                <c:pt idx="959">
                  <c:v>58.487299</c:v>
                </c:pt>
                <c:pt idx="960">
                  <c:v>58.42457400000001</c:v>
                </c:pt>
                <c:pt idx="961">
                  <c:v>58.361849</c:v>
                </c:pt>
                <c:pt idx="962">
                  <c:v>58.299124</c:v>
                </c:pt>
                <c:pt idx="963">
                  <c:v>58.236399</c:v>
                </c:pt>
                <c:pt idx="964">
                  <c:v>58.17367400000001</c:v>
                </c:pt>
                <c:pt idx="965">
                  <c:v>58.1122035</c:v>
                </c:pt>
                <c:pt idx="966">
                  <c:v>58.0494785</c:v>
                </c:pt>
                <c:pt idx="967">
                  <c:v>57.9867535</c:v>
                </c:pt>
                <c:pt idx="968">
                  <c:v>57.925283</c:v>
                </c:pt>
                <c:pt idx="969">
                  <c:v>57.862558</c:v>
                </c:pt>
                <c:pt idx="970">
                  <c:v>57.80108749999999</c:v>
                </c:pt>
                <c:pt idx="971">
                  <c:v>57.7383625</c:v>
                </c:pt>
                <c:pt idx="972">
                  <c:v>57.676892</c:v>
                </c:pt>
                <c:pt idx="973">
                  <c:v>57.6154215</c:v>
                </c:pt>
                <c:pt idx="974">
                  <c:v>57.5526965</c:v>
                </c:pt>
                <c:pt idx="975">
                  <c:v>57.491226</c:v>
                </c:pt>
                <c:pt idx="976">
                  <c:v>57.4297555</c:v>
                </c:pt>
                <c:pt idx="977">
                  <c:v>57.368285</c:v>
                </c:pt>
                <c:pt idx="978">
                  <c:v>57.30681449999999</c:v>
                </c:pt>
                <c:pt idx="979">
                  <c:v>57.245344</c:v>
                </c:pt>
                <c:pt idx="980">
                  <c:v>57.1838735</c:v>
                </c:pt>
                <c:pt idx="981">
                  <c:v>57.122403</c:v>
                </c:pt>
                <c:pt idx="982">
                  <c:v>57.0609325</c:v>
                </c:pt>
                <c:pt idx="983">
                  <c:v>56.999462</c:v>
                </c:pt>
                <c:pt idx="984">
                  <c:v>56.9379915</c:v>
                </c:pt>
                <c:pt idx="985">
                  <c:v>56.87777550000001</c:v>
                </c:pt>
                <c:pt idx="986">
                  <c:v>56.81630500000001</c:v>
                </c:pt>
                <c:pt idx="987">
                  <c:v>56.75483449999999</c:v>
                </c:pt>
                <c:pt idx="988">
                  <c:v>56.693364</c:v>
                </c:pt>
                <c:pt idx="989">
                  <c:v>56.633148</c:v>
                </c:pt>
                <c:pt idx="990">
                  <c:v>56.5716775</c:v>
                </c:pt>
                <c:pt idx="991">
                  <c:v>56.51146149999999</c:v>
                </c:pt>
                <c:pt idx="992">
                  <c:v>56.449991</c:v>
                </c:pt>
                <c:pt idx="993">
                  <c:v>56.389775</c:v>
                </c:pt>
                <c:pt idx="994">
                  <c:v>56.3283045</c:v>
                </c:pt>
                <c:pt idx="995">
                  <c:v>56.2680885</c:v>
                </c:pt>
                <c:pt idx="996">
                  <c:v>56.206618</c:v>
                </c:pt>
                <c:pt idx="997">
                  <c:v>56.146402</c:v>
                </c:pt>
                <c:pt idx="998">
                  <c:v>56.086186</c:v>
                </c:pt>
                <c:pt idx="999">
                  <c:v>56.0247155</c:v>
                </c:pt>
                <c:pt idx="1000">
                  <c:v>55.9644995</c:v>
                </c:pt>
                <c:pt idx="1001">
                  <c:v>55.9042835</c:v>
                </c:pt>
                <c:pt idx="1002">
                  <c:v>55.84406749999999</c:v>
                </c:pt>
                <c:pt idx="1003">
                  <c:v>55.7838515</c:v>
                </c:pt>
                <c:pt idx="1004">
                  <c:v>55.7236355</c:v>
                </c:pt>
                <c:pt idx="1005">
                  <c:v>55.6634195</c:v>
                </c:pt>
                <c:pt idx="1006">
                  <c:v>55.6032035</c:v>
                </c:pt>
                <c:pt idx="1007">
                  <c:v>55.5429875</c:v>
                </c:pt>
                <c:pt idx="1008">
                  <c:v>55.4827715</c:v>
                </c:pt>
                <c:pt idx="1009">
                  <c:v>55.4225555</c:v>
                </c:pt>
                <c:pt idx="1010">
                  <c:v>55.3623395</c:v>
                </c:pt>
                <c:pt idx="1011">
                  <c:v>55.3021235</c:v>
                </c:pt>
                <c:pt idx="1012">
                  <c:v>55.2419075</c:v>
                </c:pt>
                <c:pt idx="1013">
                  <c:v>55.18169149999999</c:v>
                </c:pt>
                <c:pt idx="1014">
                  <c:v>55.1214755</c:v>
                </c:pt>
                <c:pt idx="1015">
                  <c:v>55.062514</c:v>
                </c:pt>
                <c:pt idx="1016">
                  <c:v>55.002298</c:v>
                </c:pt>
                <c:pt idx="1017">
                  <c:v>54.94208200000001</c:v>
                </c:pt>
                <c:pt idx="1018">
                  <c:v>54.8831205</c:v>
                </c:pt>
                <c:pt idx="1019">
                  <c:v>54.8229045</c:v>
                </c:pt>
                <c:pt idx="1020">
                  <c:v>54.7626885</c:v>
                </c:pt>
                <c:pt idx="1021">
                  <c:v>54.703727</c:v>
                </c:pt>
                <c:pt idx="1022">
                  <c:v>54.643511</c:v>
                </c:pt>
                <c:pt idx="1023">
                  <c:v>54.58454949999999</c:v>
                </c:pt>
                <c:pt idx="1024">
                  <c:v>54.5243335</c:v>
                </c:pt>
                <c:pt idx="1025">
                  <c:v>54.465372</c:v>
                </c:pt>
                <c:pt idx="1026">
                  <c:v>54.40641050000001</c:v>
                </c:pt>
                <c:pt idx="1027">
                  <c:v>54.3461945</c:v>
                </c:pt>
                <c:pt idx="1028">
                  <c:v>54.287233</c:v>
                </c:pt>
                <c:pt idx="1029">
                  <c:v>54.2282715</c:v>
                </c:pt>
                <c:pt idx="1030">
                  <c:v>54.16931</c:v>
                </c:pt>
                <c:pt idx="1031">
                  <c:v>54.109094</c:v>
                </c:pt>
                <c:pt idx="1032">
                  <c:v>54.0501325</c:v>
                </c:pt>
                <c:pt idx="1033">
                  <c:v>53.991171</c:v>
                </c:pt>
                <c:pt idx="1034">
                  <c:v>53.93220950000001</c:v>
                </c:pt>
                <c:pt idx="1035">
                  <c:v>53.873248</c:v>
                </c:pt>
                <c:pt idx="1036">
                  <c:v>53.81428649999999</c:v>
                </c:pt>
                <c:pt idx="1037">
                  <c:v>53.755325</c:v>
                </c:pt>
                <c:pt idx="1038">
                  <c:v>53.6963635</c:v>
                </c:pt>
                <c:pt idx="1039">
                  <c:v>53.637402</c:v>
                </c:pt>
                <c:pt idx="1040">
                  <c:v>53.57844050000001</c:v>
                </c:pt>
                <c:pt idx="1041">
                  <c:v>53.519479</c:v>
                </c:pt>
                <c:pt idx="1042">
                  <c:v>53.4605175</c:v>
                </c:pt>
                <c:pt idx="1043">
                  <c:v>53.401556</c:v>
                </c:pt>
                <c:pt idx="1044">
                  <c:v>53.3425945</c:v>
                </c:pt>
                <c:pt idx="1045">
                  <c:v>53.28488749999999</c:v>
                </c:pt>
                <c:pt idx="1046">
                  <c:v>53.225926</c:v>
                </c:pt>
                <c:pt idx="1047">
                  <c:v>53.16696450000001</c:v>
                </c:pt>
                <c:pt idx="1048">
                  <c:v>53.108003</c:v>
                </c:pt>
                <c:pt idx="1049">
                  <c:v>53.050296</c:v>
                </c:pt>
                <c:pt idx="1050">
                  <c:v>52.9913345</c:v>
                </c:pt>
                <c:pt idx="1051">
                  <c:v>52.932373</c:v>
                </c:pt>
                <c:pt idx="1052">
                  <c:v>52.874666</c:v>
                </c:pt>
                <c:pt idx="1053">
                  <c:v>52.8157045</c:v>
                </c:pt>
                <c:pt idx="1054">
                  <c:v>52.75674300000001</c:v>
                </c:pt>
                <c:pt idx="1055">
                  <c:v>52.699036</c:v>
                </c:pt>
                <c:pt idx="1056">
                  <c:v>52.6400745</c:v>
                </c:pt>
                <c:pt idx="1057">
                  <c:v>52.5823675</c:v>
                </c:pt>
                <c:pt idx="1058">
                  <c:v>52.523406</c:v>
                </c:pt>
                <c:pt idx="1059">
                  <c:v>52.465699</c:v>
                </c:pt>
                <c:pt idx="1060">
                  <c:v>52.40673750000001</c:v>
                </c:pt>
                <c:pt idx="1061">
                  <c:v>52.3490305</c:v>
                </c:pt>
                <c:pt idx="1062">
                  <c:v>52.290069</c:v>
                </c:pt>
                <c:pt idx="1063">
                  <c:v>52.232362</c:v>
                </c:pt>
                <c:pt idx="1064">
                  <c:v>52.1734005</c:v>
                </c:pt>
                <c:pt idx="1065">
                  <c:v>52.11569350000001</c:v>
                </c:pt>
                <c:pt idx="1066">
                  <c:v>52.05798649999999</c:v>
                </c:pt>
                <c:pt idx="1067">
                  <c:v>51.999025</c:v>
                </c:pt>
                <c:pt idx="1068">
                  <c:v>51.941318</c:v>
                </c:pt>
                <c:pt idx="1069">
                  <c:v>51.883611</c:v>
                </c:pt>
                <c:pt idx="1070">
                  <c:v>51.825904</c:v>
                </c:pt>
                <c:pt idx="1071">
                  <c:v>51.7669425</c:v>
                </c:pt>
                <c:pt idx="1072">
                  <c:v>51.7092355</c:v>
                </c:pt>
                <c:pt idx="1073">
                  <c:v>51.6515285</c:v>
                </c:pt>
                <c:pt idx="1074">
                  <c:v>51.5938215</c:v>
                </c:pt>
                <c:pt idx="1075">
                  <c:v>51.53486</c:v>
                </c:pt>
                <c:pt idx="1076">
                  <c:v>51.477153</c:v>
                </c:pt>
                <c:pt idx="1077">
                  <c:v>51.419446</c:v>
                </c:pt>
                <c:pt idx="1078">
                  <c:v>51.361739</c:v>
                </c:pt>
                <c:pt idx="1079">
                  <c:v>51.304032</c:v>
                </c:pt>
                <c:pt idx="1080">
                  <c:v>51.246325</c:v>
                </c:pt>
                <c:pt idx="1081">
                  <c:v>51.188618</c:v>
                </c:pt>
                <c:pt idx="1082">
                  <c:v>51.130911</c:v>
                </c:pt>
                <c:pt idx="1083">
                  <c:v>51.073204</c:v>
                </c:pt>
                <c:pt idx="1084">
                  <c:v>51.015497</c:v>
                </c:pt>
                <c:pt idx="1085">
                  <c:v>50.95904449999999</c:v>
                </c:pt>
                <c:pt idx="1086">
                  <c:v>50.9013375</c:v>
                </c:pt>
                <c:pt idx="1087">
                  <c:v>50.8436305</c:v>
                </c:pt>
                <c:pt idx="1088">
                  <c:v>50.7859235</c:v>
                </c:pt>
                <c:pt idx="1089">
                  <c:v>50.7282165</c:v>
                </c:pt>
                <c:pt idx="1090">
                  <c:v>50.6705095</c:v>
                </c:pt>
                <c:pt idx="1091">
                  <c:v>50.614057</c:v>
                </c:pt>
                <c:pt idx="1092">
                  <c:v>50.55635</c:v>
                </c:pt>
                <c:pt idx="1093">
                  <c:v>50.498643</c:v>
                </c:pt>
                <c:pt idx="1094">
                  <c:v>50.440936</c:v>
                </c:pt>
                <c:pt idx="1095">
                  <c:v>50.38448349999999</c:v>
                </c:pt>
                <c:pt idx="1096">
                  <c:v>50.3267765</c:v>
                </c:pt>
                <c:pt idx="1097">
                  <c:v>50.2690695</c:v>
                </c:pt>
                <c:pt idx="1098">
                  <c:v>50.212617</c:v>
                </c:pt>
                <c:pt idx="1099">
                  <c:v>50.15491</c:v>
                </c:pt>
                <c:pt idx="1100">
                  <c:v>50.097203</c:v>
                </c:pt>
                <c:pt idx="1101">
                  <c:v>50.0407505</c:v>
                </c:pt>
                <c:pt idx="1102">
                  <c:v>49.98304349999999</c:v>
                </c:pt>
                <c:pt idx="1103">
                  <c:v>49.926591</c:v>
                </c:pt>
                <c:pt idx="1104">
                  <c:v>49.868884</c:v>
                </c:pt>
                <c:pt idx="1105">
                  <c:v>49.811177</c:v>
                </c:pt>
                <c:pt idx="1106">
                  <c:v>49.75472449999999</c:v>
                </c:pt>
                <c:pt idx="1107">
                  <c:v>49.6970175</c:v>
                </c:pt>
                <c:pt idx="1108">
                  <c:v>49.640565</c:v>
                </c:pt>
                <c:pt idx="1109">
                  <c:v>49.582858</c:v>
                </c:pt>
                <c:pt idx="1110">
                  <c:v>49.5264055</c:v>
                </c:pt>
                <c:pt idx="1111">
                  <c:v>49.4686985</c:v>
                </c:pt>
                <c:pt idx="1112">
                  <c:v>49.412246</c:v>
                </c:pt>
                <c:pt idx="1113">
                  <c:v>49.3557935</c:v>
                </c:pt>
                <c:pt idx="1114">
                  <c:v>49.2980865</c:v>
                </c:pt>
                <c:pt idx="1115">
                  <c:v>49.241634</c:v>
                </c:pt>
                <c:pt idx="1116">
                  <c:v>49.183927</c:v>
                </c:pt>
                <c:pt idx="1117">
                  <c:v>49.12747450000001</c:v>
                </c:pt>
                <c:pt idx="1118">
                  <c:v>49.071022</c:v>
                </c:pt>
                <c:pt idx="1119">
                  <c:v>49.013315</c:v>
                </c:pt>
                <c:pt idx="1120">
                  <c:v>48.95686249999999</c:v>
                </c:pt>
                <c:pt idx="1121">
                  <c:v>48.90041</c:v>
                </c:pt>
                <c:pt idx="1122">
                  <c:v>48.842703</c:v>
                </c:pt>
                <c:pt idx="1123">
                  <c:v>48.7862505</c:v>
                </c:pt>
                <c:pt idx="1124">
                  <c:v>48.729798</c:v>
                </c:pt>
                <c:pt idx="1125">
                  <c:v>48.6733455</c:v>
                </c:pt>
                <c:pt idx="1126">
                  <c:v>48.6156385</c:v>
                </c:pt>
                <c:pt idx="1127">
                  <c:v>48.559186</c:v>
                </c:pt>
                <c:pt idx="1128">
                  <c:v>48.5027335</c:v>
                </c:pt>
                <c:pt idx="1129">
                  <c:v>48.446281</c:v>
                </c:pt>
                <c:pt idx="1130">
                  <c:v>48.38857400000001</c:v>
                </c:pt>
                <c:pt idx="1131">
                  <c:v>48.3321215</c:v>
                </c:pt>
                <c:pt idx="1132">
                  <c:v>48.275669</c:v>
                </c:pt>
                <c:pt idx="1133">
                  <c:v>48.2192165</c:v>
                </c:pt>
                <c:pt idx="1134">
                  <c:v>48.162764</c:v>
                </c:pt>
                <c:pt idx="1135">
                  <c:v>48.1063115</c:v>
                </c:pt>
                <c:pt idx="1136">
                  <c:v>48.049859</c:v>
                </c:pt>
                <c:pt idx="1137">
                  <c:v>47.99340650000001</c:v>
                </c:pt>
                <c:pt idx="1138">
                  <c:v>47.936954</c:v>
                </c:pt>
                <c:pt idx="1139">
                  <c:v>47.88050149999999</c:v>
                </c:pt>
                <c:pt idx="1140">
                  <c:v>47.824049</c:v>
                </c:pt>
                <c:pt idx="1141">
                  <c:v>47.7675965</c:v>
                </c:pt>
                <c:pt idx="1142">
                  <c:v>47.7098895</c:v>
                </c:pt>
                <c:pt idx="1143">
                  <c:v>47.653437</c:v>
                </c:pt>
                <c:pt idx="1144">
                  <c:v>47.598239</c:v>
                </c:pt>
                <c:pt idx="1145">
                  <c:v>47.54178649999999</c:v>
                </c:pt>
                <c:pt idx="1146">
                  <c:v>47.485334</c:v>
                </c:pt>
                <c:pt idx="1147">
                  <c:v>47.4288815</c:v>
                </c:pt>
                <c:pt idx="1148">
                  <c:v>47.372429</c:v>
                </c:pt>
                <c:pt idx="1149">
                  <c:v>47.3159765</c:v>
                </c:pt>
                <c:pt idx="1150">
                  <c:v>47.259524</c:v>
                </c:pt>
                <c:pt idx="1151">
                  <c:v>47.2030715</c:v>
                </c:pt>
                <c:pt idx="1152">
                  <c:v>47.146619</c:v>
                </c:pt>
                <c:pt idx="1153">
                  <c:v>47.0901665</c:v>
                </c:pt>
                <c:pt idx="1154">
                  <c:v>47.033714</c:v>
                </c:pt>
                <c:pt idx="1155">
                  <c:v>46.978516</c:v>
                </c:pt>
                <c:pt idx="1156">
                  <c:v>46.9220635</c:v>
                </c:pt>
                <c:pt idx="1157">
                  <c:v>46.865611</c:v>
                </c:pt>
                <c:pt idx="1158">
                  <c:v>46.8091585</c:v>
                </c:pt>
                <c:pt idx="1159">
                  <c:v>46.752706</c:v>
                </c:pt>
                <c:pt idx="1160">
                  <c:v>46.6962535</c:v>
                </c:pt>
                <c:pt idx="1161">
                  <c:v>46.6410555</c:v>
                </c:pt>
                <c:pt idx="1162">
                  <c:v>46.584603</c:v>
                </c:pt>
                <c:pt idx="1163">
                  <c:v>46.5281505</c:v>
                </c:pt>
                <c:pt idx="1164">
                  <c:v>46.471698</c:v>
                </c:pt>
                <c:pt idx="1165">
                  <c:v>46.4165</c:v>
                </c:pt>
                <c:pt idx="1166">
                  <c:v>46.36004749999999</c:v>
                </c:pt>
                <c:pt idx="1167">
                  <c:v>46.303595</c:v>
                </c:pt>
                <c:pt idx="1168">
                  <c:v>46.248397</c:v>
                </c:pt>
                <c:pt idx="1169">
                  <c:v>46.1919445</c:v>
                </c:pt>
                <c:pt idx="1170">
                  <c:v>46.135492</c:v>
                </c:pt>
                <c:pt idx="1171">
                  <c:v>46.080294</c:v>
                </c:pt>
                <c:pt idx="1172">
                  <c:v>46.0238415</c:v>
                </c:pt>
                <c:pt idx="1173">
                  <c:v>45.967389</c:v>
                </c:pt>
                <c:pt idx="1174">
                  <c:v>45.91219100000001</c:v>
                </c:pt>
                <c:pt idx="1175">
                  <c:v>45.8557385</c:v>
                </c:pt>
                <c:pt idx="1176">
                  <c:v>45.799286</c:v>
                </c:pt>
                <c:pt idx="1177">
                  <c:v>45.744088</c:v>
                </c:pt>
                <c:pt idx="1178">
                  <c:v>45.68763550000001</c:v>
                </c:pt>
                <c:pt idx="1179">
                  <c:v>45.6324375</c:v>
                </c:pt>
                <c:pt idx="1180">
                  <c:v>45.575985</c:v>
                </c:pt>
                <c:pt idx="1181">
                  <c:v>45.52078700000001</c:v>
                </c:pt>
                <c:pt idx="1182">
                  <c:v>45.4643345</c:v>
                </c:pt>
                <c:pt idx="1183">
                  <c:v>45.4091365</c:v>
                </c:pt>
                <c:pt idx="1184">
                  <c:v>45.35268399999999</c:v>
                </c:pt>
                <c:pt idx="1185">
                  <c:v>45.297486</c:v>
                </c:pt>
                <c:pt idx="1186">
                  <c:v>45.2410335</c:v>
                </c:pt>
                <c:pt idx="1187">
                  <c:v>45.1858355</c:v>
                </c:pt>
                <c:pt idx="1188">
                  <c:v>45.129383</c:v>
                </c:pt>
                <c:pt idx="1189">
                  <c:v>45.074185</c:v>
                </c:pt>
                <c:pt idx="1190">
                  <c:v>45.0177325</c:v>
                </c:pt>
                <c:pt idx="1191">
                  <c:v>44.9625345</c:v>
                </c:pt>
                <c:pt idx="1192">
                  <c:v>44.906082</c:v>
                </c:pt>
                <c:pt idx="1193">
                  <c:v>44.85088399999999</c:v>
                </c:pt>
                <c:pt idx="1194">
                  <c:v>44.7944315</c:v>
                </c:pt>
                <c:pt idx="1195">
                  <c:v>44.7392335</c:v>
                </c:pt>
                <c:pt idx="1196">
                  <c:v>44.6840355</c:v>
                </c:pt>
                <c:pt idx="1197">
                  <c:v>44.627583</c:v>
                </c:pt>
                <c:pt idx="1198">
                  <c:v>44.572385</c:v>
                </c:pt>
                <c:pt idx="1199">
                  <c:v>44.517187</c:v>
                </c:pt>
                <c:pt idx="1200">
                  <c:v>44.4607345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Sheet1!$AD$3:$AD$1203</c:f>
              <c:numCache>
                <c:formatCode>General</c:formatCode>
                <c:ptCount val="1201"/>
                <c:pt idx="0">
                  <c:v>1.020021405</c:v>
                </c:pt>
                <c:pt idx="1">
                  <c:v>1.020021405</c:v>
                </c:pt>
                <c:pt idx="2">
                  <c:v>1.020046495</c:v>
                </c:pt>
                <c:pt idx="3">
                  <c:v>1.020071585</c:v>
                </c:pt>
                <c:pt idx="4">
                  <c:v>1.020171945</c:v>
                </c:pt>
                <c:pt idx="5">
                  <c:v>1.020272305</c:v>
                </c:pt>
                <c:pt idx="6">
                  <c:v>1.02038521</c:v>
                </c:pt>
                <c:pt idx="7">
                  <c:v>1.02048557</c:v>
                </c:pt>
                <c:pt idx="8">
                  <c:v>1.02058593</c:v>
                </c:pt>
                <c:pt idx="9">
                  <c:v>1.02068629</c:v>
                </c:pt>
                <c:pt idx="10">
                  <c:v>1.02078665</c:v>
                </c:pt>
                <c:pt idx="11">
                  <c:v>1.020899555</c:v>
                </c:pt>
                <c:pt idx="12">
                  <c:v>1.020999915</c:v>
                </c:pt>
                <c:pt idx="13">
                  <c:v>1.021100275</c:v>
                </c:pt>
                <c:pt idx="14">
                  <c:v>1.02128845</c:v>
                </c:pt>
                <c:pt idx="15">
                  <c:v>1.021476625</c:v>
                </c:pt>
                <c:pt idx="16">
                  <c:v>1.021652255</c:v>
                </c:pt>
                <c:pt idx="17">
                  <c:v>1.02184043</c:v>
                </c:pt>
                <c:pt idx="18">
                  <c:v>1.022028605</c:v>
                </c:pt>
                <c:pt idx="19">
                  <c:v>1.02221678</c:v>
                </c:pt>
                <c:pt idx="20">
                  <c:v>1.02239241</c:v>
                </c:pt>
                <c:pt idx="21">
                  <c:v>1.022580585</c:v>
                </c:pt>
                <c:pt idx="22">
                  <c:v>1.02276876</c:v>
                </c:pt>
                <c:pt idx="23">
                  <c:v>1.022956935</c:v>
                </c:pt>
                <c:pt idx="24">
                  <c:v>1.02322038</c:v>
                </c:pt>
                <c:pt idx="25">
                  <c:v>1.023483825</c:v>
                </c:pt>
                <c:pt idx="26">
                  <c:v>1.02374727</c:v>
                </c:pt>
                <c:pt idx="27">
                  <c:v>1.024010715</c:v>
                </c:pt>
                <c:pt idx="28">
                  <c:v>1.02427416</c:v>
                </c:pt>
                <c:pt idx="29">
                  <c:v>1.024537605</c:v>
                </c:pt>
                <c:pt idx="30">
                  <c:v>1.024813595</c:v>
                </c:pt>
                <c:pt idx="31">
                  <c:v>1.02507704</c:v>
                </c:pt>
                <c:pt idx="32">
                  <c:v>1.025340485</c:v>
                </c:pt>
                <c:pt idx="33">
                  <c:v>1.02560393</c:v>
                </c:pt>
                <c:pt idx="34">
                  <c:v>1.025892465</c:v>
                </c:pt>
                <c:pt idx="35">
                  <c:v>1.026193545</c:v>
                </c:pt>
                <c:pt idx="36">
                  <c:v>1.026494625</c:v>
                </c:pt>
                <c:pt idx="37">
                  <c:v>1.02680825</c:v>
                </c:pt>
                <c:pt idx="38">
                  <c:v>1.027121875</c:v>
                </c:pt>
                <c:pt idx="39">
                  <c:v>1.027448045</c:v>
                </c:pt>
                <c:pt idx="40">
                  <c:v>1.02778676</c:v>
                </c:pt>
                <c:pt idx="41">
                  <c:v>1.028125475</c:v>
                </c:pt>
                <c:pt idx="42">
                  <c:v>1.02846419</c:v>
                </c:pt>
                <c:pt idx="43">
                  <c:v>1.028827995</c:v>
                </c:pt>
                <c:pt idx="44">
                  <c:v>1.0291918</c:v>
                </c:pt>
                <c:pt idx="45">
                  <c:v>1.029555605</c:v>
                </c:pt>
                <c:pt idx="46">
                  <c:v>1.029931955</c:v>
                </c:pt>
                <c:pt idx="47">
                  <c:v>1.030308305</c:v>
                </c:pt>
                <c:pt idx="48">
                  <c:v>1.0306972</c:v>
                </c:pt>
                <c:pt idx="49">
                  <c:v>1.03109864</c:v>
                </c:pt>
                <c:pt idx="50">
                  <c:v>1.03150008</c:v>
                </c:pt>
                <c:pt idx="51">
                  <c:v>1.031914065</c:v>
                </c:pt>
                <c:pt idx="52">
                  <c:v>1.032340595</c:v>
                </c:pt>
                <c:pt idx="53">
                  <c:v>1.03275458</c:v>
                </c:pt>
                <c:pt idx="54">
                  <c:v>1.033193655</c:v>
                </c:pt>
                <c:pt idx="55">
                  <c:v>1.03363273</c:v>
                </c:pt>
                <c:pt idx="56">
                  <c:v>1.03408435</c:v>
                </c:pt>
                <c:pt idx="57">
                  <c:v>1.03453597</c:v>
                </c:pt>
                <c:pt idx="58">
                  <c:v>1.035000135</c:v>
                </c:pt>
                <c:pt idx="59">
                  <c:v>1.0354643</c:v>
                </c:pt>
                <c:pt idx="60">
                  <c:v>1.03594101</c:v>
                </c:pt>
                <c:pt idx="61">
                  <c:v>1.03641772</c:v>
                </c:pt>
                <c:pt idx="62">
                  <c:v>1.036906975</c:v>
                </c:pt>
                <c:pt idx="63">
                  <c:v>1.037408775</c:v>
                </c:pt>
                <c:pt idx="64">
                  <c:v>1.037910575</c:v>
                </c:pt>
                <c:pt idx="65">
                  <c:v>1.03842492</c:v>
                </c:pt>
                <c:pt idx="66">
                  <c:v>1.038939265</c:v>
                </c:pt>
                <c:pt idx="67">
                  <c:v>1.039466155</c:v>
                </c:pt>
                <c:pt idx="68">
                  <c:v>1.04000559</c:v>
                </c:pt>
                <c:pt idx="69">
                  <c:v>1.040545025</c:v>
                </c:pt>
                <c:pt idx="70">
                  <c:v>1.04108446</c:v>
                </c:pt>
                <c:pt idx="71">
                  <c:v>1.04163644</c:v>
                </c:pt>
                <c:pt idx="72">
                  <c:v>1.042200965</c:v>
                </c:pt>
                <c:pt idx="73">
                  <c:v>1.04276549</c:v>
                </c:pt>
                <c:pt idx="74">
                  <c:v>1.04334256</c:v>
                </c:pt>
                <c:pt idx="75">
                  <c:v>1.043932175</c:v>
                </c:pt>
                <c:pt idx="76">
                  <c:v>1.04452179</c:v>
                </c:pt>
                <c:pt idx="77">
                  <c:v>1.045111405</c:v>
                </c:pt>
                <c:pt idx="78">
                  <c:v>1.04570102</c:v>
                </c:pt>
                <c:pt idx="79">
                  <c:v>1.04630318</c:v>
                </c:pt>
                <c:pt idx="80">
                  <c:v>1.04690534</c:v>
                </c:pt>
                <c:pt idx="81">
                  <c:v>1.047520045</c:v>
                </c:pt>
                <c:pt idx="82">
                  <c:v>1.04813475</c:v>
                </c:pt>
                <c:pt idx="83">
                  <c:v>1.048762</c:v>
                </c:pt>
                <c:pt idx="84">
                  <c:v>1.04938925</c:v>
                </c:pt>
                <c:pt idx="85">
                  <c:v>1.050029045</c:v>
                </c:pt>
                <c:pt idx="86">
                  <c:v>1.05066884</c:v>
                </c:pt>
                <c:pt idx="87">
                  <c:v>1.05132118</c:v>
                </c:pt>
                <c:pt idx="88">
                  <c:v>1.051986065</c:v>
                </c:pt>
                <c:pt idx="89">
                  <c:v>1.05265095</c:v>
                </c:pt>
                <c:pt idx="90">
                  <c:v>1.053315835</c:v>
                </c:pt>
                <c:pt idx="91">
                  <c:v>1.053993265</c:v>
                </c:pt>
                <c:pt idx="92">
                  <c:v>1.05468324</c:v>
                </c:pt>
                <c:pt idx="93">
                  <c:v>1.055373215</c:v>
                </c:pt>
                <c:pt idx="94">
                  <c:v>1.05606319</c:v>
                </c:pt>
                <c:pt idx="95">
                  <c:v>1.05676571</c:v>
                </c:pt>
                <c:pt idx="96">
                  <c:v>1.057480775</c:v>
                </c:pt>
                <c:pt idx="97">
                  <c:v>1.05819584</c:v>
                </c:pt>
                <c:pt idx="98">
                  <c:v>1.05892345</c:v>
                </c:pt>
                <c:pt idx="99">
                  <c:v>1.05965106</c:v>
                </c:pt>
                <c:pt idx="100">
                  <c:v>1.060391215</c:v>
                </c:pt>
                <c:pt idx="101">
                  <c:v>1.06113137</c:v>
                </c:pt>
                <c:pt idx="102">
                  <c:v>1.06188407</c:v>
                </c:pt>
                <c:pt idx="103">
                  <c:v>1.06263677</c:v>
                </c:pt>
                <c:pt idx="104">
                  <c:v>1.063402015</c:v>
                </c:pt>
                <c:pt idx="105">
                  <c:v>1.064179805</c:v>
                </c:pt>
                <c:pt idx="106">
                  <c:v>1.064957595</c:v>
                </c:pt>
                <c:pt idx="107">
                  <c:v>1.065735385</c:v>
                </c:pt>
                <c:pt idx="108">
                  <c:v>1.06652572</c:v>
                </c:pt>
                <c:pt idx="109">
                  <c:v>1.0673286</c:v>
                </c:pt>
                <c:pt idx="110">
                  <c:v>1.06813148</c:v>
                </c:pt>
                <c:pt idx="111">
                  <c:v>1.06893436</c:v>
                </c:pt>
                <c:pt idx="112">
                  <c:v>1.069749785</c:v>
                </c:pt>
                <c:pt idx="113">
                  <c:v>1.070577755</c:v>
                </c:pt>
                <c:pt idx="114">
                  <c:v>1.071405725</c:v>
                </c:pt>
                <c:pt idx="115">
                  <c:v>1.07224624</c:v>
                </c:pt>
                <c:pt idx="116">
                  <c:v>1.073086755</c:v>
                </c:pt>
                <c:pt idx="117">
                  <c:v>1.07392727</c:v>
                </c:pt>
                <c:pt idx="118">
                  <c:v>1.074792875</c:v>
                </c:pt>
                <c:pt idx="119">
                  <c:v>1.075645935</c:v>
                </c:pt>
                <c:pt idx="120">
                  <c:v>1.076524085</c:v>
                </c:pt>
                <c:pt idx="121">
                  <c:v>1.07738969</c:v>
                </c:pt>
                <c:pt idx="122">
                  <c:v>1.07826784</c:v>
                </c:pt>
                <c:pt idx="123">
                  <c:v>1.079158535</c:v>
                </c:pt>
                <c:pt idx="124">
                  <c:v>1.08004923</c:v>
                </c:pt>
                <c:pt idx="125">
                  <c:v>1.080939925</c:v>
                </c:pt>
                <c:pt idx="126">
                  <c:v>1.081843165</c:v>
                </c:pt>
                <c:pt idx="127">
                  <c:v>1.08275895</c:v>
                </c:pt>
                <c:pt idx="128">
                  <c:v>1.08366219</c:v>
                </c:pt>
                <c:pt idx="129">
                  <c:v>1.08459052</c:v>
                </c:pt>
                <c:pt idx="130">
                  <c:v>1.08551885</c:v>
                </c:pt>
                <c:pt idx="131">
                  <c:v>1.08644718</c:v>
                </c:pt>
                <c:pt idx="132">
                  <c:v>1.087388055</c:v>
                </c:pt>
                <c:pt idx="133">
                  <c:v>1.08832893</c:v>
                </c:pt>
                <c:pt idx="134">
                  <c:v>1.08928235</c:v>
                </c:pt>
                <c:pt idx="135">
                  <c:v>1.09023577</c:v>
                </c:pt>
                <c:pt idx="136">
                  <c:v>1.091201735</c:v>
                </c:pt>
                <c:pt idx="137">
                  <c:v>1.0921677</c:v>
                </c:pt>
                <c:pt idx="138">
                  <c:v>1.09314621</c:v>
                </c:pt>
                <c:pt idx="139">
                  <c:v>1.09412472</c:v>
                </c:pt>
                <c:pt idx="140">
                  <c:v>1.095115775</c:v>
                </c:pt>
                <c:pt idx="141">
                  <c:v>1.09610683</c:v>
                </c:pt>
                <c:pt idx="142">
                  <c:v>1.09711043</c:v>
                </c:pt>
                <c:pt idx="143">
                  <c:v>1.09811403</c:v>
                </c:pt>
                <c:pt idx="144">
                  <c:v>1.099130175</c:v>
                </c:pt>
                <c:pt idx="145">
                  <c:v>1.10014632</c:v>
                </c:pt>
                <c:pt idx="146">
                  <c:v>1.101162465</c:v>
                </c:pt>
                <c:pt idx="147">
                  <c:v>1.1022037</c:v>
                </c:pt>
                <c:pt idx="148">
                  <c:v>1.10323239</c:v>
                </c:pt>
                <c:pt idx="149">
                  <c:v>1.104273625</c:v>
                </c:pt>
                <c:pt idx="150">
                  <c:v>1.10551558</c:v>
                </c:pt>
                <c:pt idx="151">
                  <c:v>1.10752278</c:v>
                </c:pt>
                <c:pt idx="152">
                  <c:v>1.11018232</c:v>
                </c:pt>
                <c:pt idx="153">
                  <c:v>1.11389564</c:v>
                </c:pt>
                <c:pt idx="154">
                  <c:v>1.11853729</c:v>
                </c:pt>
                <c:pt idx="155">
                  <c:v>1.124245265</c:v>
                </c:pt>
                <c:pt idx="156">
                  <c:v>1.13095684</c:v>
                </c:pt>
                <c:pt idx="157">
                  <c:v>1.13870965</c:v>
                </c:pt>
                <c:pt idx="158">
                  <c:v>1.14746606</c:v>
                </c:pt>
                <c:pt idx="159">
                  <c:v>1.15720098</c:v>
                </c:pt>
                <c:pt idx="160">
                  <c:v>1.1679395</c:v>
                </c:pt>
                <c:pt idx="161">
                  <c:v>1.179694165</c:v>
                </c:pt>
                <c:pt idx="162">
                  <c:v>1.19245243</c:v>
                </c:pt>
                <c:pt idx="163">
                  <c:v>1.20622684</c:v>
                </c:pt>
                <c:pt idx="164">
                  <c:v>1.221017395</c:v>
                </c:pt>
                <c:pt idx="165">
                  <c:v>1.23681155</c:v>
                </c:pt>
                <c:pt idx="166">
                  <c:v>1.253534035</c:v>
                </c:pt>
                <c:pt idx="167">
                  <c:v>1.27118485</c:v>
                </c:pt>
                <c:pt idx="168">
                  <c:v>1.2898769</c:v>
                </c:pt>
                <c:pt idx="169">
                  <c:v>1.30957255</c:v>
                </c:pt>
                <c:pt idx="170">
                  <c:v>1.3302718</c:v>
                </c:pt>
                <c:pt idx="171">
                  <c:v>1.3518492</c:v>
                </c:pt>
                <c:pt idx="172">
                  <c:v>1.37455565</c:v>
                </c:pt>
                <c:pt idx="173">
                  <c:v>1.39814025</c:v>
                </c:pt>
                <c:pt idx="174">
                  <c:v>1.422603</c:v>
                </c:pt>
                <c:pt idx="175">
                  <c:v>1.44806935</c:v>
                </c:pt>
                <c:pt idx="176">
                  <c:v>1.47441385</c:v>
                </c:pt>
                <c:pt idx="177">
                  <c:v>1.50176195</c:v>
                </c:pt>
                <c:pt idx="178">
                  <c:v>1.53011365</c:v>
                </c:pt>
                <c:pt idx="179">
                  <c:v>1.55946895</c:v>
                </c:pt>
                <c:pt idx="180">
                  <c:v>1.5897024</c:v>
                </c:pt>
                <c:pt idx="181">
                  <c:v>1.620814</c:v>
                </c:pt>
                <c:pt idx="182">
                  <c:v>1.6529292</c:v>
                </c:pt>
                <c:pt idx="183">
                  <c:v>1.68592255</c:v>
                </c:pt>
                <c:pt idx="184">
                  <c:v>1.71979405</c:v>
                </c:pt>
                <c:pt idx="185">
                  <c:v>1.75466915</c:v>
                </c:pt>
                <c:pt idx="186">
                  <c:v>1.79054785</c:v>
                </c:pt>
                <c:pt idx="187">
                  <c:v>1.8273047</c:v>
                </c:pt>
                <c:pt idx="188">
                  <c:v>1.8649397</c:v>
                </c:pt>
                <c:pt idx="189">
                  <c:v>1.9035783</c:v>
                </c:pt>
                <c:pt idx="190">
                  <c:v>1.94309505</c:v>
                </c:pt>
                <c:pt idx="191">
                  <c:v>1.98348995</c:v>
                </c:pt>
                <c:pt idx="192">
                  <c:v>2.02488845</c:v>
                </c:pt>
                <c:pt idx="193">
                  <c:v>2.0671651</c:v>
                </c:pt>
                <c:pt idx="194">
                  <c:v>2.1103199</c:v>
                </c:pt>
                <c:pt idx="195">
                  <c:v>2.15435285</c:v>
                </c:pt>
                <c:pt idx="196">
                  <c:v>2.1993894</c:v>
                </c:pt>
                <c:pt idx="197">
                  <c:v>2.2453041</c:v>
                </c:pt>
                <c:pt idx="198">
                  <c:v>2.2919715</c:v>
                </c:pt>
                <c:pt idx="199">
                  <c:v>2.339642499999999</c:v>
                </c:pt>
                <c:pt idx="200">
                  <c:v>2.3883171</c:v>
                </c:pt>
                <c:pt idx="201">
                  <c:v>2.4377444</c:v>
                </c:pt>
                <c:pt idx="202">
                  <c:v>2.48804985</c:v>
                </c:pt>
                <c:pt idx="203">
                  <c:v>2.539358899999999</c:v>
                </c:pt>
                <c:pt idx="204">
                  <c:v>2.59142065</c:v>
                </c:pt>
                <c:pt idx="205">
                  <c:v>2.64436055</c:v>
                </c:pt>
                <c:pt idx="206">
                  <c:v>2.69830405</c:v>
                </c:pt>
                <c:pt idx="207">
                  <c:v>2.7531257</c:v>
                </c:pt>
                <c:pt idx="208">
                  <c:v>2.8088255</c:v>
                </c:pt>
                <c:pt idx="209">
                  <c:v>2.8655289</c:v>
                </c:pt>
                <c:pt idx="210">
                  <c:v>2.922985</c:v>
                </c:pt>
                <c:pt idx="211">
                  <c:v>2.98131925</c:v>
                </c:pt>
                <c:pt idx="212">
                  <c:v>3.04053165</c:v>
                </c:pt>
                <c:pt idx="213">
                  <c:v>3.1006222</c:v>
                </c:pt>
                <c:pt idx="214">
                  <c:v>3.16171635</c:v>
                </c:pt>
                <c:pt idx="215">
                  <c:v>3.2235632</c:v>
                </c:pt>
                <c:pt idx="216">
                  <c:v>3.2862882</c:v>
                </c:pt>
                <c:pt idx="217">
                  <c:v>3.34989135</c:v>
                </c:pt>
                <c:pt idx="218">
                  <c:v>3.41437265</c:v>
                </c:pt>
                <c:pt idx="219">
                  <c:v>3.47960665</c:v>
                </c:pt>
                <c:pt idx="220">
                  <c:v>3.54584425</c:v>
                </c:pt>
                <c:pt idx="221">
                  <c:v>3.61283455</c:v>
                </c:pt>
                <c:pt idx="222">
                  <c:v>3.68082845</c:v>
                </c:pt>
                <c:pt idx="223">
                  <c:v>3.74957505</c:v>
                </c:pt>
                <c:pt idx="224">
                  <c:v>3.8191998</c:v>
                </c:pt>
                <c:pt idx="225">
                  <c:v>3.88982815</c:v>
                </c:pt>
                <c:pt idx="226">
                  <c:v>3.96133465</c:v>
                </c:pt>
                <c:pt idx="227">
                  <c:v>4.03359385</c:v>
                </c:pt>
                <c:pt idx="228">
                  <c:v>4.1067312</c:v>
                </c:pt>
                <c:pt idx="229">
                  <c:v>4.180872150000001</c:v>
                </c:pt>
                <c:pt idx="230">
                  <c:v>4.255765800000001</c:v>
                </c:pt>
                <c:pt idx="231">
                  <c:v>4.331537600000001</c:v>
                </c:pt>
                <c:pt idx="232">
                  <c:v>4.408187549999999</c:v>
                </c:pt>
                <c:pt idx="233">
                  <c:v>4.485715649999998</c:v>
                </c:pt>
                <c:pt idx="234">
                  <c:v>4.563996449999998</c:v>
                </c:pt>
                <c:pt idx="235">
                  <c:v>4.643280849999999</c:v>
                </c:pt>
                <c:pt idx="236">
                  <c:v>4.723317949999997</c:v>
                </c:pt>
                <c:pt idx="237">
                  <c:v>4.8042332</c:v>
                </c:pt>
                <c:pt idx="238">
                  <c:v>4.8860266</c:v>
                </c:pt>
                <c:pt idx="239">
                  <c:v>4.96869815</c:v>
                </c:pt>
                <c:pt idx="240">
                  <c:v>5.0521224</c:v>
                </c:pt>
                <c:pt idx="241">
                  <c:v>5.136550249999999</c:v>
                </c:pt>
                <c:pt idx="242">
                  <c:v>5.221856249999999</c:v>
                </c:pt>
                <c:pt idx="243">
                  <c:v>5.3080404</c:v>
                </c:pt>
                <c:pt idx="244">
                  <c:v>5.395102700000001</c:v>
                </c:pt>
                <c:pt idx="245">
                  <c:v>5.482917700000001</c:v>
                </c:pt>
                <c:pt idx="246">
                  <c:v>5.5717363</c:v>
                </c:pt>
                <c:pt idx="247">
                  <c:v>5.661307600000001</c:v>
                </c:pt>
                <c:pt idx="248">
                  <c:v>5.751882500000001</c:v>
                </c:pt>
                <c:pt idx="249">
                  <c:v>5.8432101</c:v>
                </c:pt>
                <c:pt idx="250">
                  <c:v>5.935415849999999</c:v>
                </c:pt>
                <c:pt idx="251">
                  <c:v>6.0286252</c:v>
                </c:pt>
                <c:pt idx="252">
                  <c:v>6.122587249999998</c:v>
                </c:pt>
                <c:pt idx="253">
                  <c:v>6.217427450000001</c:v>
                </c:pt>
                <c:pt idx="254">
                  <c:v>6.313020349999999</c:v>
                </c:pt>
                <c:pt idx="255">
                  <c:v>6.40961685</c:v>
                </c:pt>
                <c:pt idx="256">
                  <c:v>6.5070915</c:v>
                </c:pt>
                <c:pt idx="257">
                  <c:v>6.605318849999999</c:v>
                </c:pt>
                <c:pt idx="258">
                  <c:v>6.7045498</c:v>
                </c:pt>
                <c:pt idx="259">
                  <c:v>6.804533449999999</c:v>
                </c:pt>
                <c:pt idx="260">
                  <c:v>6.9055207</c:v>
                </c:pt>
                <c:pt idx="261">
                  <c:v>7.0073861</c:v>
                </c:pt>
                <c:pt idx="262">
                  <c:v>7.110129649999999</c:v>
                </c:pt>
                <c:pt idx="263">
                  <c:v>7.21375135</c:v>
                </c:pt>
                <c:pt idx="264">
                  <c:v>7.3182512</c:v>
                </c:pt>
                <c:pt idx="265">
                  <c:v>7.4236292</c:v>
                </c:pt>
                <c:pt idx="266">
                  <c:v>7.530010799999999</c:v>
                </c:pt>
                <c:pt idx="267">
                  <c:v>7.6371451</c:v>
                </c:pt>
                <c:pt idx="268">
                  <c:v>7.745157549999999</c:v>
                </c:pt>
                <c:pt idx="269">
                  <c:v>7.85404815</c:v>
                </c:pt>
                <c:pt idx="270">
                  <c:v>7.963816899999998</c:v>
                </c:pt>
                <c:pt idx="271">
                  <c:v>8.07458925</c:v>
                </c:pt>
                <c:pt idx="272">
                  <c:v>8.186114300000001</c:v>
                </c:pt>
                <c:pt idx="273">
                  <c:v>8.29864295</c:v>
                </c:pt>
                <c:pt idx="274">
                  <c:v>8.411924300000001</c:v>
                </c:pt>
                <c:pt idx="275">
                  <c:v>8.52620925</c:v>
                </c:pt>
                <c:pt idx="276">
                  <c:v>8.641372349999999</c:v>
                </c:pt>
                <c:pt idx="277">
                  <c:v>8.757162699999998</c:v>
                </c:pt>
                <c:pt idx="278">
                  <c:v>8.8735803</c:v>
                </c:pt>
                <c:pt idx="279">
                  <c:v>8.99087605</c:v>
                </c:pt>
                <c:pt idx="280">
                  <c:v>9.108924499999998</c:v>
                </c:pt>
                <c:pt idx="281">
                  <c:v>9.22797655</c:v>
                </c:pt>
                <c:pt idx="282">
                  <c:v>9.3477813</c:v>
                </c:pt>
                <c:pt idx="283">
                  <c:v>9.468338750000001</c:v>
                </c:pt>
                <c:pt idx="284">
                  <c:v>9.58977435</c:v>
                </c:pt>
                <c:pt idx="285">
                  <c:v>9.712088100000001</c:v>
                </c:pt>
                <c:pt idx="286">
                  <c:v>9.83528</c:v>
                </c:pt>
                <c:pt idx="287">
                  <c:v>9.95935005</c:v>
                </c:pt>
                <c:pt idx="288">
                  <c:v>10.0841728</c:v>
                </c:pt>
                <c:pt idx="289">
                  <c:v>10.20974825</c:v>
                </c:pt>
                <c:pt idx="290">
                  <c:v>10.3363273</c:v>
                </c:pt>
                <c:pt idx="291">
                  <c:v>10.46365905</c:v>
                </c:pt>
                <c:pt idx="292">
                  <c:v>10.5917435</c:v>
                </c:pt>
                <c:pt idx="293">
                  <c:v>10.72083155</c:v>
                </c:pt>
                <c:pt idx="294">
                  <c:v>10.8506723</c:v>
                </c:pt>
                <c:pt idx="295">
                  <c:v>10.98126575</c:v>
                </c:pt>
                <c:pt idx="296">
                  <c:v>11.1128628</c:v>
                </c:pt>
                <c:pt idx="297">
                  <c:v>11.2450871</c:v>
                </c:pt>
                <c:pt idx="298">
                  <c:v>11.378315</c:v>
                </c:pt>
                <c:pt idx="299">
                  <c:v>11.5122956</c:v>
                </c:pt>
                <c:pt idx="300">
                  <c:v>11.6470289</c:v>
                </c:pt>
                <c:pt idx="301">
                  <c:v>11.7827658</c:v>
                </c:pt>
                <c:pt idx="302">
                  <c:v>11.91912995</c:v>
                </c:pt>
                <c:pt idx="303">
                  <c:v>12.05587045</c:v>
                </c:pt>
                <c:pt idx="304">
                  <c:v>12.1919837</c:v>
                </c:pt>
                <c:pt idx="305">
                  <c:v>12.3282224</c:v>
                </c:pt>
                <c:pt idx="306">
                  <c:v>12.464712</c:v>
                </c:pt>
                <c:pt idx="307">
                  <c:v>12.6014525</c:v>
                </c:pt>
                <c:pt idx="308">
                  <c:v>12.738193</c:v>
                </c:pt>
                <c:pt idx="309">
                  <c:v>12.8749335</c:v>
                </c:pt>
                <c:pt idx="310">
                  <c:v>13.0104195</c:v>
                </c:pt>
                <c:pt idx="311">
                  <c:v>13.14716</c:v>
                </c:pt>
                <c:pt idx="312">
                  <c:v>13.282646</c:v>
                </c:pt>
                <c:pt idx="313">
                  <c:v>13.4193865</c:v>
                </c:pt>
                <c:pt idx="314">
                  <c:v>13.5548725</c:v>
                </c:pt>
                <c:pt idx="315">
                  <c:v>13.6903585</c:v>
                </c:pt>
                <c:pt idx="316">
                  <c:v>13.8258445</c:v>
                </c:pt>
                <c:pt idx="317">
                  <c:v>13.9613305</c:v>
                </c:pt>
                <c:pt idx="318">
                  <c:v>14.095562</c:v>
                </c:pt>
                <c:pt idx="319">
                  <c:v>14.2297935</c:v>
                </c:pt>
                <c:pt idx="320">
                  <c:v>14.3627705</c:v>
                </c:pt>
                <c:pt idx="321">
                  <c:v>14.4957475</c:v>
                </c:pt>
                <c:pt idx="322">
                  <c:v>14.6287245</c:v>
                </c:pt>
                <c:pt idx="323">
                  <c:v>14.7617015</c:v>
                </c:pt>
                <c:pt idx="324">
                  <c:v>14.8946785</c:v>
                </c:pt>
                <c:pt idx="325">
                  <c:v>15.026401</c:v>
                </c:pt>
                <c:pt idx="326">
                  <c:v>15.1581235</c:v>
                </c:pt>
                <c:pt idx="327">
                  <c:v>15.289846</c:v>
                </c:pt>
                <c:pt idx="328">
                  <c:v>15.420314</c:v>
                </c:pt>
                <c:pt idx="329">
                  <c:v>15.550782</c:v>
                </c:pt>
                <c:pt idx="330">
                  <c:v>15.68125</c:v>
                </c:pt>
                <c:pt idx="331">
                  <c:v>15.8104635</c:v>
                </c:pt>
                <c:pt idx="332">
                  <c:v>15.9409315</c:v>
                </c:pt>
                <c:pt idx="333">
                  <c:v>16.070145</c:v>
                </c:pt>
                <c:pt idx="334">
                  <c:v>16.198104</c:v>
                </c:pt>
                <c:pt idx="335">
                  <c:v>16.3273175</c:v>
                </c:pt>
                <c:pt idx="336">
                  <c:v>16.4552765</c:v>
                </c:pt>
                <c:pt idx="337">
                  <c:v>16.5832355</c:v>
                </c:pt>
                <c:pt idx="338">
                  <c:v>16.70994</c:v>
                </c:pt>
                <c:pt idx="339">
                  <c:v>16.837899</c:v>
                </c:pt>
                <c:pt idx="340">
                  <c:v>16.9646035</c:v>
                </c:pt>
                <c:pt idx="341">
                  <c:v>17.0900535</c:v>
                </c:pt>
                <c:pt idx="342">
                  <c:v>17.216758</c:v>
                </c:pt>
                <c:pt idx="343">
                  <c:v>17.342208</c:v>
                </c:pt>
                <c:pt idx="344">
                  <c:v>17.467658</c:v>
                </c:pt>
                <c:pt idx="345">
                  <c:v>17.593108</c:v>
                </c:pt>
                <c:pt idx="346">
                  <c:v>17.7173035</c:v>
                </c:pt>
                <c:pt idx="347">
                  <c:v>17.841499</c:v>
                </c:pt>
                <c:pt idx="348">
                  <c:v>17.96569449999999</c:v>
                </c:pt>
                <c:pt idx="349">
                  <c:v>18.0886355</c:v>
                </c:pt>
                <c:pt idx="350">
                  <c:v>18.210322</c:v>
                </c:pt>
                <c:pt idx="351">
                  <c:v>18.3320085</c:v>
                </c:pt>
                <c:pt idx="352">
                  <c:v>18.453695</c:v>
                </c:pt>
                <c:pt idx="353">
                  <c:v>18.5753815</c:v>
                </c:pt>
                <c:pt idx="354">
                  <c:v>18.6958135</c:v>
                </c:pt>
                <c:pt idx="355">
                  <c:v>18.8175</c:v>
                </c:pt>
                <c:pt idx="356">
                  <c:v>18.9366775</c:v>
                </c:pt>
                <c:pt idx="357">
                  <c:v>19.0571095</c:v>
                </c:pt>
                <c:pt idx="358">
                  <c:v>19.176287</c:v>
                </c:pt>
                <c:pt idx="359">
                  <c:v>19.2954645</c:v>
                </c:pt>
                <c:pt idx="360">
                  <c:v>19.4133875</c:v>
                </c:pt>
                <c:pt idx="361">
                  <c:v>19.5313105</c:v>
                </c:pt>
                <c:pt idx="362">
                  <c:v>19.6492335</c:v>
                </c:pt>
                <c:pt idx="363">
                  <c:v>19.7671565</c:v>
                </c:pt>
                <c:pt idx="364">
                  <c:v>19.883825</c:v>
                </c:pt>
                <c:pt idx="365">
                  <c:v>20.0004935</c:v>
                </c:pt>
                <c:pt idx="366">
                  <c:v>20.117162</c:v>
                </c:pt>
                <c:pt idx="367">
                  <c:v>20.232576</c:v>
                </c:pt>
                <c:pt idx="368">
                  <c:v>20.34799</c:v>
                </c:pt>
                <c:pt idx="369">
                  <c:v>20.463404</c:v>
                </c:pt>
                <c:pt idx="370">
                  <c:v>20.5775635</c:v>
                </c:pt>
                <c:pt idx="371">
                  <c:v>20.6929775</c:v>
                </c:pt>
                <c:pt idx="372">
                  <c:v>20.8058825</c:v>
                </c:pt>
                <c:pt idx="373">
                  <c:v>20.920042</c:v>
                </c:pt>
                <c:pt idx="374">
                  <c:v>21.032947</c:v>
                </c:pt>
                <c:pt idx="375">
                  <c:v>21.145852</c:v>
                </c:pt>
                <c:pt idx="376">
                  <c:v>21.258757</c:v>
                </c:pt>
                <c:pt idx="377">
                  <c:v>21.3704075</c:v>
                </c:pt>
                <c:pt idx="378">
                  <c:v>21.482058</c:v>
                </c:pt>
                <c:pt idx="379">
                  <c:v>21.592454</c:v>
                </c:pt>
                <c:pt idx="380">
                  <c:v>21.7041045</c:v>
                </c:pt>
                <c:pt idx="381">
                  <c:v>21.8145005</c:v>
                </c:pt>
                <c:pt idx="382">
                  <c:v>21.9248965</c:v>
                </c:pt>
                <c:pt idx="383">
                  <c:v>22.034038</c:v>
                </c:pt>
                <c:pt idx="384">
                  <c:v>22.141925</c:v>
                </c:pt>
                <c:pt idx="385">
                  <c:v>22.2485575</c:v>
                </c:pt>
                <c:pt idx="386">
                  <c:v>22.3564445</c:v>
                </c:pt>
                <c:pt idx="387">
                  <c:v>22.463077</c:v>
                </c:pt>
                <c:pt idx="388">
                  <c:v>22.568455</c:v>
                </c:pt>
                <c:pt idx="389">
                  <c:v>22.6750875</c:v>
                </c:pt>
                <c:pt idx="390">
                  <c:v>22.779211</c:v>
                </c:pt>
                <c:pt idx="391">
                  <c:v>22.884589</c:v>
                </c:pt>
                <c:pt idx="392">
                  <c:v>22.98871249999999</c:v>
                </c:pt>
                <c:pt idx="393">
                  <c:v>23.092836</c:v>
                </c:pt>
                <c:pt idx="394">
                  <c:v>23.195705</c:v>
                </c:pt>
                <c:pt idx="395">
                  <c:v>23.2998285</c:v>
                </c:pt>
                <c:pt idx="396">
                  <c:v>23.401443</c:v>
                </c:pt>
                <c:pt idx="397">
                  <c:v>23.504312</c:v>
                </c:pt>
                <c:pt idx="398">
                  <c:v>23.6059265</c:v>
                </c:pt>
                <c:pt idx="399">
                  <c:v>23.7062865</c:v>
                </c:pt>
                <c:pt idx="400">
                  <c:v>23.807901</c:v>
                </c:pt>
                <c:pt idx="401">
                  <c:v>23.9070065</c:v>
                </c:pt>
                <c:pt idx="402">
                  <c:v>24.0073665</c:v>
                </c:pt>
                <c:pt idx="403">
                  <c:v>24.106472</c:v>
                </c:pt>
                <c:pt idx="404">
                  <c:v>24.2055775</c:v>
                </c:pt>
                <c:pt idx="405">
                  <c:v>24.3034285</c:v>
                </c:pt>
                <c:pt idx="406">
                  <c:v>24.402534</c:v>
                </c:pt>
                <c:pt idx="407">
                  <c:v>24.4991305</c:v>
                </c:pt>
                <c:pt idx="408">
                  <c:v>24.5969815</c:v>
                </c:pt>
                <c:pt idx="409">
                  <c:v>24.693578</c:v>
                </c:pt>
                <c:pt idx="410">
                  <c:v>24.78892</c:v>
                </c:pt>
                <c:pt idx="411">
                  <c:v>24.88551649999999</c:v>
                </c:pt>
                <c:pt idx="412">
                  <c:v>24.9808585</c:v>
                </c:pt>
                <c:pt idx="413">
                  <c:v>25.074946</c:v>
                </c:pt>
                <c:pt idx="414">
                  <c:v>25.1690335</c:v>
                </c:pt>
                <c:pt idx="415">
                  <c:v>25.263121</c:v>
                </c:pt>
                <c:pt idx="416">
                  <c:v>25.3572085</c:v>
                </c:pt>
                <c:pt idx="417">
                  <c:v>25.4500415</c:v>
                </c:pt>
                <c:pt idx="418">
                  <c:v>25.54162</c:v>
                </c:pt>
                <c:pt idx="419">
                  <c:v>25.6331985</c:v>
                </c:pt>
                <c:pt idx="420">
                  <c:v>25.724777</c:v>
                </c:pt>
                <c:pt idx="421">
                  <c:v>25.8138465</c:v>
                </c:pt>
                <c:pt idx="422">
                  <c:v>25.9041705</c:v>
                </c:pt>
                <c:pt idx="423">
                  <c:v>25.99324</c:v>
                </c:pt>
                <c:pt idx="424">
                  <c:v>26.081055</c:v>
                </c:pt>
                <c:pt idx="425">
                  <c:v>26.1701245</c:v>
                </c:pt>
                <c:pt idx="426">
                  <c:v>26.256685</c:v>
                </c:pt>
                <c:pt idx="427">
                  <c:v>26.3445</c:v>
                </c:pt>
                <c:pt idx="428">
                  <c:v>26.4310605</c:v>
                </c:pt>
                <c:pt idx="429">
                  <c:v>26.5163665</c:v>
                </c:pt>
                <c:pt idx="430">
                  <c:v>26.602927</c:v>
                </c:pt>
                <c:pt idx="431">
                  <c:v>26.6869785</c:v>
                </c:pt>
                <c:pt idx="432">
                  <c:v>26.7722845</c:v>
                </c:pt>
                <c:pt idx="433">
                  <c:v>26.856336</c:v>
                </c:pt>
                <c:pt idx="434">
                  <c:v>26.939133</c:v>
                </c:pt>
                <c:pt idx="435">
                  <c:v>27.02193</c:v>
                </c:pt>
                <c:pt idx="436">
                  <c:v>27.104727</c:v>
                </c:pt>
                <c:pt idx="437">
                  <c:v>27.187524</c:v>
                </c:pt>
                <c:pt idx="438">
                  <c:v>27.267812</c:v>
                </c:pt>
                <c:pt idx="439">
                  <c:v>27.3493545</c:v>
                </c:pt>
                <c:pt idx="440">
                  <c:v>27.42964249999999</c:v>
                </c:pt>
                <c:pt idx="441">
                  <c:v>27.5099305</c:v>
                </c:pt>
                <c:pt idx="442">
                  <c:v>27.588964</c:v>
                </c:pt>
                <c:pt idx="443">
                  <c:v>27.6679975</c:v>
                </c:pt>
                <c:pt idx="444">
                  <c:v>27.747031</c:v>
                </c:pt>
                <c:pt idx="445">
                  <c:v>27.82481</c:v>
                </c:pt>
                <c:pt idx="446">
                  <c:v>27.9013345</c:v>
                </c:pt>
                <c:pt idx="447">
                  <c:v>27.9791135</c:v>
                </c:pt>
                <c:pt idx="448">
                  <c:v>28.055638</c:v>
                </c:pt>
                <c:pt idx="449">
                  <c:v>28.130908</c:v>
                </c:pt>
                <c:pt idx="450">
                  <c:v>28.206178</c:v>
                </c:pt>
                <c:pt idx="451">
                  <c:v>28.281448</c:v>
                </c:pt>
                <c:pt idx="452">
                  <c:v>28.3554635</c:v>
                </c:pt>
                <c:pt idx="453">
                  <c:v>28.429479</c:v>
                </c:pt>
                <c:pt idx="454">
                  <c:v>28.5034945</c:v>
                </c:pt>
                <c:pt idx="455">
                  <c:v>28.575001</c:v>
                </c:pt>
                <c:pt idx="456">
                  <c:v>28.647762</c:v>
                </c:pt>
                <c:pt idx="457">
                  <c:v>28.7192685</c:v>
                </c:pt>
                <c:pt idx="458">
                  <c:v>28.78952049999999</c:v>
                </c:pt>
                <c:pt idx="459">
                  <c:v>28.861027</c:v>
                </c:pt>
                <c:pt idx="460">
                  <c:v>28.9300245</c:v>
                </c:pt>
                <c:pt idx="461">
                  <c:v>28.999022</c:v>
                </c:pt>
                <c:pt idx="462">
                  <c:v>29.06801949999999</c:v>
                </c:pt>
                <c:pt idx="463">
                  <c:v>29.137017</c:v>
                </c:pt>
                <c:pt idx="464">
                  <c:v>29.20476</c:v>
                </c:pt>
                <c:pt idx="465">
                  <c:v>29.2712485</c:v>
                </c:pt>
                <c:pt idx="466">
                  <c:v>29.3389915</c:v>
                </c:pt>
                <c:pt idx="467">
                  <c:v>29.4042255</c:v>
                </c:pt>
                <c:pt idx="468">
                  <c:v>29.470714</c:v>
                </c:pt>
                <c:pt idx="469">
                  <c:v>29.535948</c:v>
                </c:pt>
                <c:pt idx="470">
                  <c:v>29.5999275</c:v>
                </c:pt>
                <c:pt idx="471">
                  <c:v>29.663907</c:v>
                </c:pt>
                <c:pt idx="472">
                  <c:v>29.7278865</c:v>
                </c:pt>
                <c:pt idx="473">
                  <c:v>29.7906115</c:v>
                </c:pt>
                <c:pt idx="474">
                  <c:v>29.8533365</c:v>
                </c:pt>
                <c:pt idx="475">
                  <c:v>29.914807</c:v>
                </c:pt>
                <c:pt idx="476">
                  <c:v>29.9762775</c:v>
                </c:pt>
                <c:pt idx="477">
                  <c:v>30.037748</c:v>
                </c:pt>
                <c:pt idx="478">
                  <c:v>30.097964</c:v>
                </c:pt>
                <c:pt idx="479">
                  <c:v>30.15818</c:v>
                </c:pt>
                <c:pt idx="480">
                  <c:v>30.2171415</c:v>
                </c:pt>
                <c:pt idx="481">
                  <c:v>30.276103</c:v>
                </c:pt>
                <c:pt idx="482">
                  <c:v>30.3350645</c:v>
                </c:pt>
                <c:pt idx="483">
                  <c:v>30.3927715</c:v>
                </c:pt>
                <c:pt idx="484">
                  <c:v>30.449224</c:v>
                </c:pt>
                <c:pt idx="485">
                  <c:v>30.506931</c:v>
                </c:pt>
                <c:pt idx="486">
                  <c:v>30.562129</c:v>
                </c:pt>
                <c:pt idx="487">
                  <c:v>30.6185815</c:v>
                </c:pt>
                <c:pt idx="488">
                  <c:v>30.6737795</c:v>
                </c:pt>
                <c:pt idx="489">
                  <c:v>30.727723</c:v>
                </c:pt>
                <c:pt idx="490">
                  <c:v>30.7816665</c:v>
                </c:pt>
                <c:pt idx="491">
                  <c:v>30.8368645</c:v>
                </c:pt>
                <c:pt idx="492">
                  <c:v>30.8895535</c:v>
                </c:pt>
                <c:pt idx="493">
                  <c:v>30.943497</c:v>
                </c:pt>
                <c:pt idx="494">
                  <c:v>30.996186</c:v>
                </c:pt>
                <c:pt idx="495">
                  <c:v>31.048875</c:v>
                </c:pt>
                <c:pt idx="496">
                  <c:v>31.1003095</c:v>
                </c:pt>
                <c:pt idx="497">
                  <c:v>31.151744</c:v>
                </c:pt>
                <c:pt idx="498">
                  <c:v>31.201924</c:v>
                </c:pt>
                <c:pt idx="499">
                  <c:v>31.252104</c:v>
                </c:pt>
                <c:pt idx="500">
                  <c:v>31.302284</c:v>
                </c:pt>
                <c:pt idx="501">
                  <c:v>31.3512095</c:v>
                </c:pt>
                <c:pt idx="502">
                  <c:v>31.400135</c:v>
                </c:pt>
                <c:pt idx="503">
                  <c:v>31.447806</c:v>
                </c:pt>
                <c:pt idx="504">
                  <c:v>31.495477</c:v>
                </c:pt>
                <c:pt idx="505">
                  <c:v>31.543148</c:v>
                </c:pt>
                <c:pt idx="506">
                  <c:v>31.5895645</c:v>
                </c:pt>
                <c:pt idx="507">
                  <c:v>31.635981</c:v>
                </c:pt>
                <c:pt idx="508">
                  <c:v>31.681143</c:v>
                </c:pt>
                <c:pt idx="509">
                  <c:v>31.726305</c:v>
                </c:pt>
                <c:pt idx="510">
                  <c:v>31.771467</c:v>
                </c:pt>
                <c:pt idx="511">
                  <c:v>31.8153745</c:v>
                </c:pt>
                <c:pt idx="512">
                  <c:v>31.859282</c:v>
                </c:pt>
                <c:pt idx="513">
                  <c:v>31.90193500000001</c:v>
                </c:pt>
                <c:pt idx="514">
                  <c:v>31.94584249999999</c:v>
                </c:pt>
                <c:pt idx="515">
                  <c:v>31.987241</c:v>
                </c:pt>
                <c:pt idx="516">
                  <c:v>32.0286395</c:v>
                </c:pt>
                <c:pt idx="517">
                  <c:v>32.070038</c:v>
                </c:pt>
                <c:pt idx="518">
                  <c:v>32.1114365</c:v>
                </c:pt>
                <c:pt idx="519">
                  <c:v>32.15158049999999</c:v>
                </c:pt>
                <c:pt idx="520">
                  <c:v>32.19047</c:v>
                </c:pt>
                <c:pt idx="521">
                  <c:v>32.2293595</c:v>
                </c:pt>
                <c:pt idx="522">
                  <c:v>32.268249</c:v>
                </c:pt>
                <c:pt idx="523">
                  <c:v>32.3071385</c:v>
                </c:pt>
                <c:pt idx="524">
                  <c:v>32.3447735</c:v>
                </c:pt>
                <c:pt idx="525">
                  <c:v>32.381154</c:v>
                </c:pt>
                <c:pt idx="526">
                  <c:v>32.4175345</c:v>
                </c:pt>
                <c:pt idx="527">
                  <c:v>32.453915</c:v>
                </c:pt>
                <c:pt idx="528">
                  <c:v>32.4902955</c:v>
                </c:pt>
                <c:pt idx="529">
                  <c:v>32.5254215</c:v>
                </c:pt>
                <c:pt idx="530">
                  <c:v>32.559293</c:v>
                </c:pt>
                <c:pt idx="531">
                  <c:v>32.5931645</c:v>
                </c:pt>
                <c:pt idx="532">
                  <c:v>32.627036</c:v>
                </c:pt>
                <c:pt idx="533">
                  <c:v>32.66090750000001</c:v>
                </c:pt>
                <c:pt idx="534">
                  <c:v>32.6935245</c:v>
                </c:pt>
                <c:pt idx="535">
                  <c:v>32.724887</c:v>
                </c:pt>
                <c:pt idx="536">
                  <c:v>32.7562495</c:v>
                </c:pt>
                <c:pt idx="537">
                  <c:v>32.787612</c:v>
                </c:pt>
                <c:pt idx="538">
                  <c:v>32.8189745</c:v>
                </c:pt>
                <c:pt idx="539">
                  <c:v>32.84908249999999</c:v>
                </c:pt>
                <c:pt idx="540">
                  <c:v>32.877936</c:v>
                </c:pt>
                <c:pt idx="541">
                  <c:v>32.9067895</c:v>
                </c:pt>
                <c:pt idx="542">
                  <c:v>32.935643</c:v>
                </c:pt>
                <c:pt idx="543">
                  <c:v>32.963242</c:v>
                </c:pt>
                <c:pt idx="544">
                  <c:v>32.990841</c:v>
                </c:pt>
                <c:pt idx="545">
                  <c:v>33.01844</c:v>
                </c:pt>
                <c:pt idx="546">
                  <c:v>33.04478449999999</c:v>
                </c:pt>
                <c:pt idx="547">
                  <c:v>33.07112900000001</c:v>
                </c:pt>
                <c:pt idx="548">
                  <c:v>33.096219</c:v>
                </c:pt>
                <c:pt idx="549">
                  <c:v>33.121309</c:v>
                </c:pt>
                <c:pt idx="550">
                  <c:v>33.1476535</c:v>
                </c:pt>
                <c:pt idx="551">
                  <c:v>33.1727435</c:v>
                </c:pt>
                <c:pt idx="552">
                  <c:v>33.1978335</c:v>
                </c:pt>
                <c:pt idx="553">
                  <c:v>33.2229235</c:v>
                </c:pt>
                <c:pt idx="554">
                  <c:v>33.2480135</c:v>
                </c:pt>
                <c:pt idx="555">
                  <c:v>33.271849</c:v>
                </c:pt>
                <c:pt idx="556">
                  <c:v>33.29443</c:v>
                </c:pt>
                <c:pt idx="557">
                  <c:v>33.3182655</c:v>
                </c:pt>
                <c:pt idx="558">
                  <c:v>33.34084649999999</c:v>
                </c:pt>
                <c:pt idx="559">
                  <c:v>33.362173</c:v>
                </c:pt>
                <c:pt idx="560">
                  <c:v>33.38349949999999</c:v>
                </c:pt>
                <c:pt idx="561">
                  <c:v>33.404826</c:v>
                </c:pt>
                <c:pt idx="562">
                  <c:v>33.4261525</c:v>
                </c:pt>
                <c:pt idx="563">
                  <c:v>33.44622449999999</c:v>
                </c:pt>
                <c:pt idx="564">
                  <c:v>33.4662965</c:v>
                </c:pt>
                <c:pt idx="565">
                  <c:v>33.4863685</c:v>
                </c:pt>
                <c:pt idx="566">
                  <c:v>33.505186</c:v>
                </c:pt>
                <c:pt idx="567">
                  <c:v>33.52400350000001</c:v>
                </c:pt>
                <c:pt idx="568">
                  <c:v>33.54156649999999</c:v>
                </c:pt>
                <c:pt idx="569">
                  <c:v>33.5591295</c:v>
                </c:pt>
                <c:pt idx="570">
                  <c:v>33.5766925</c:v>
                </c:pt>
                <c:pt idx="571">
                  <c:v>33.5942555</c:v>
                </c:pt>
                <c:pt idx="572">
                  <c:v>33.610564</c:v>
                </c:pt>
                <c:pt idx="573">
                  <c:v>33.625618</c:v>
                </c:pt>
                <c:pt idx="574">
                  <c:v>33.6419265</c:v>
                </c:pt>
                <c:pt idx="575">
                  <c:v>33.6569805</c:v>
                </c:pt>
                <c:pt idx="576">
                  <c:v>33.6720345</c:v>
                </c:pt>
                <c:pt idx="577">
                  <c:v>33.685834</c:v>
                </c:pt>
                <c:pt idx="578">
                  <c:v>33.6996335</c:v>
                </c:pt>
                <c:pt idx="579">
                  <c:v>33.713433</c:v>
                </c:pt>
                <c:pt idx="580">
                  <c:v>33.725978</c:v>
                </c:pt>
                <c:pt idx="581">
                  <c:v>33.738523</c:v>
                </c:pt>
                <c:pt idx="582">
                  <c:v>33.751068</c:v>
                </c:pt>
                <c:pt idx="583">
                  <c:v>33.7623585</c:v>
                </c:pt>
                <c:pt idx="584">
                  <c:v>33.77364900000001</c:v>
                </c:pt>
                <c:pt idx="585">
                  <c:v>33.783685</c:v>
                </c:pt>
                <c:pt idx="586">
                  <c:v>33.7949755</c:v>
                </c:pt>
                <c:pt idx="587">
                  <c:v>33.8050115</c:v>
                </c:pt>
                <c:pt idx="588">
                  <c:v>33.813793</c:v>
                </c:pt>
                <c:pt idx="589">
                  <c:v>33.8225745</c:v>
                </c:pt>
                <c:pt idx="590">
                  <c:v>33.831356</c:v>
                </c:pt>
                <c:pt idx="591">
                  <c:v>33.8401375</c:v>
                </c:pt>
                <c:pt idx="592">
                  <c:v>33.84766449999999</c:v>
                </c:pt>
                <c:pt idx="593">
                  <c:v>33.856446</c:v>
                </c:pt>
                <c:pt idx="594">
                  <c:v>33.866482</c:v>
                </c:pt>
                <c:pt idx="595">
                  <c:v>33.8752635</c:v>
                </c:pt>
                <c:pt idx="596">
                  <c:v>33.88404499999999</c:v>
                </c:pt>
                <c:pt idx="597">
                  <c:v>33.89282650000001</c:v>
                </c:pt>
                <c:pt idx="598">
                  <c:v>33.9003535</c:v>
                </c:pt>
                <c:pt idx="599">
                  <c:v>33.909135</c:v>
                </c:pt>
                <c:pt idx="600">
                  <c:v>33.916662</c:v>
                </c:pt>
                <c:pt idx="601">
                  <c:v>33.924189</c:v>
                </c:pt>
                <c:pt idx="602">
                  <c:v>33.931716</c:v>
                </c:pt>
                <c:pt idx="603">
                  <c:v>33.9379885</c:v>
                </c:pt>
                <c:pt idx="604">
                  <c:v>33.944261</c:v>
                </c:pt>
                <c:pt idx="605">
                  <c:v>33.9505335</c:v>
                </c:pt>
                <c:pt idx="606">
                  <c:v>33.956806</c:v>
                </c:pt>
                <c:pt idx="607">
                  <c:v>33.9630785</c:v>
                </c:pt>
                <c:pt idx="608">
                  <c:v>33.9680965</c:v>
                </c:pt>
                <c:pt idx="609">
                  <c:v>33.9731145</c:v>
                </c:pt>
                <c:pt idx="610">
                  <c:v>33.9781325</c:v>
                </c:pt>
                <c:pt idx="611">
                  <c:v>33.9831505</c:v>
                </c:pt>
                <c:pt idx="612">
                  <c:v>33.986914</c:v>
                </c:pt>
                <c:pt idx="613">
                  <c:v>33.9906775</c:v>
                </c:pt>
                <c:pt idx="614">
                  <c:v>33.994441</c:v>
                </c:pt>
                <c:pt idx="615">
                  <c:v>33.9982045</c:v>
                </c:pt>
                <c:pt idx="616">
                  <c:v>34.001968</c:v>
                </c:pt>
                <c:pt idx="617">
                  <c:v>34.004477</c:v>
                </c:pt>
                <c:pt idx="618">
                  <c:v>34.006986</c:v>
                </c:pt>
                <c:pt idx="619">
                  <c:v>34.009495</c:v>
                </c:pt>
                <c:pt idx="620">
                  <c:v>34.012004</c:v>
                </c:pt>
                <c:pt idx="621">
                  <c:v>34.0132585</c:v>
                </c:pt>
                <c:pt idx="622">
                  <c:v>34.014513</c:v>
                </c:pt>
                <c:pt idx="623">
                  <c:v>34.0157675</c:v>
                </c:pt>
                <c:pt idx="624">
                  <c:v>34.017022</c:v>
                </c:pt>
                <c:pt idx="625">
                  <c:v>34.019531</c:v>
                </c:pt>
                <c:pt idx="626">
                  <c:v>34.0207855</c:v>
                </c:pt>
                <c:pt idx="627">
                  <c:v>34.0232945</c:v>
                </c:pt>
                <c:pt idx="628">
                  <c:v>34.0258035</c:v>
                </c:pt>
                <c:pt idx="629">
                  <c:v>34.027058</c:v>
                </c:pt>
                <c:pt idx="630">
                  <c:v>34.0283125</c:v>
                </c:pt>
                <c:pt idx="631">
                  <c:v>34.03082149999999</c:v>
                </c:pt>
                <c:pt idx="632">
                  <c:v>34.032076</c:v>
                </c:pt>
                <c:pt idx="633">
                  <c:v>34.032076</c:v>
                </c:pt>
                <c:pt idx="634">
                  <c:v>34.0333305</c:v>
                </c:pt>
                <c:pt idx="635">
                  <c:v>34.034585</c:v>
                </c:pt>
                <c:pt idx="636">
                  <c:v>34.034585</c:v>
                </c:pt>
                <c:pt idx="637">
                  <c:v>34.0358395</c:v>
                </c:pt>
                <c:pt idx="638">
                  <c:v>34.0358395</c:v>
                </c:pt>
                <c:pt idx="639">
                  <c:v>34.0358395</c:v>
                </c:pt>
                <c:pt idx="640">
                  <c:v>34.0358395</c:v>
                </c:pt>
                <c:pt idx="641">
                  <c:v>34.0358395</c:v>
                </c:pt>
                <c:pt idx="642">
                  <c:v>34.034585</c:v>
                </c:pt>
                <c:pt idx="643">
                  <c:v>34.034585</c:v>
                </c:pt>
                <c:pt idx="644">
                  <c:v>34.0333305</c:v>
                </c:pt>
                <c:pt idx="645">
                  <c:v>34.032076</c:v>
                </c:pt>
                <c:pt idx="646">
                  <c:v>34.032076</c:v>
                </c:pt>
                <c:pt idx="647">
                  <c:v>34.03082149999999</c:v>
                </c:pt>
                <c:pt idx="648">
                  <c:v>34.0283125</c:v>
                </c:pt>
                <c:pt idx="649">
                  <c:v>34.027058</c:v>
                </c:pt>
                <c:pt idx="650">
                  <c:v>34.0258035</c:v>
                </c:pt>
                <c:pt idx="651">
                  <c:v>34.0232945</c:v>
                </c:pt>
                <c:pt idx="652">
                  <c:v>34.0207855</c:v>
                </c:pt>
                <c:pt idx="653">
                  <c:v>34.019531</c:v>
                </c:pt>
                <c:pt idx="654">
                  <c:v>34.017022</c:v>
                </c:pt>
                <c:pt idx="655">
                  <c:v>34.0132585</c:v>
                </c:pt>
                <c:pt idx="656">
                  <c:v>34.0107495</c:v>
                </c:pt>
                <c:pt idx="657">
                  <c:v>34.009495</c:v>
                </c:pt>
                <c:pt idx="658">
                  <c:v>34.006986</c:v>
                </c:pt>
                <c:pt idx="659">
                  <c:v>34.004477</c:v>
                </c:pt>
                <c:pt idx="660">
                  <c:v>34.001968</c:v>
                </c:pt>
                <c:pt idx="661">
                  <c:v>33.999459</c:v>
                </c:pt>
                <c:pt idx="662">
                  <c:v>33.99695</c:v>
                </c:pt>
                <c:pt idx="663">
                  <c:v>33.994441</c:v>
                </c:pt>
                <c:pt idx="664">
                  <c:v>33.991932</c:v>
                </c:pt>
                <c:pt idx="665">
                  <c:v>33.9881685</c:v>
                </c:pt>
                <c:pt idx="666">
                  <c:v>33.9856595</c:v>
                </c:pt>
                <c:pt idx="667">
                  <c:v>33.981896</c:v>
                </c:pt>
                <c:pt idx="668">
                  <c:v>33.979387</c:v>
                </c:pt>
                <c:pt idx="669">
                  <c:v>33.9756235</c:v>
                </c:pt>
                <c:pt idx="670">
                  <c:v>33.97186</c:v>
                </c:pt>
                <c:pt idx="671">
                  <c:v>33.9680965</c:v>
                </c:pt>
                <c:pt idx="672">
                  <c:v>33.964333</c:v>
                </c:pt>
                <c:pt idx="673">
                  <c:v>33.9605695</c:v>
                </c:pt>
                <c:pt idx="674">
                  <c:v>33.956806</c:v>
                </c:pt>
                <c:pt idx="675">
                  <c:v>33.9530425</c:v>
                </c:pt>
                <c:pt idx="676">
                  <c:v>33.949279</c:v>
                </c:pt>
                <c:pt idx="677">
                  <c:v>33.944261</c:v>
                </c:pt>
                <c:pt idx="678">
                  <c:v>33.94049749999999</c:v>
                </c:pt>
                <c:pt idx="679">
                  <c:v>33.9354795</c:v>
                </c:pt>
                <c:pt idx="680">
                  <c:v>33.93046149999999</c:v>
                </c:pt>
                <c:pt idx="681">
                  <c:v>33.9254435</c:v>
                </c:pt>
                <c:pt idx="682">
                  <c:v>33.92168</c:v>
                </c:pt>
                <c:pt idx="683">
                  <c:v>33.916662</c:v>
                </c:pt>
                <c:pt idx="684">
                  <c:v>33.91038949999999</c:v>
                </c:pt>
                <c:pt idx="685">
                  <c:v>33.9053715</c:v>
                </c:pt>
                <c:pt idx="686">
                  <c:v>33.9003535</c:v>
                </c:pt>
                <c:pt idx="687">
                  <c:v>33.8953355</c:v>
                </c:pt>
                <c:pt idx="688">
                  <c:v>33.889063</c:v>
                </c:pt>
                <c:pt idx="689">
                  <c:v>33.88404499999999</c:v>
                </c:pt>
                <c:pt idx="690">
                  <c:v>33.879027</c:v>
                </c:pt>
                <c:pt idx="691">
                  <c:v>33.874009</c:v>
                </c:pt>
                <c:pt idx="692">
                  <c:v>33.8677365</c:v>
                </c:pt>
                <c:pt idx="693">
                  <c:v>33.8627185</c:v>
                </c:pt>
                <c:pt idx="694">
                  <c:v>33.85770049999999</c:v>
                </c:pt>
                <c:pt idx="695">
                  <c:v>33.851428</c:v>
                </c:pt>
                <c:pt idx="696">
                  <c:v>33.8451555</c:v>
                </c:pt>
                <c:pt idx="697">
                  <c:v>33.8401375</c:v>
                </c:pt>
                <c:pt idx="698">
                  <c:v>33.833865</c:v>
                </c:pt>
                <c:pt idx="699">
                  <c:v>33.8275925</c:v>
                </c:pt>
                <c:pt idx="700">
                  <c:v>33.82132</c:v>
                </c:pt>
                <c:pt idx="701">
                  <c:v>33.8150475</c:v>
                </c:pt>
                <c:pt idx="702">
                  <c:v>33.808775</c:v>
                </c:pt>
                <c:pt idx="703">
                  <c:v>33.8025025</c:v>
                </c:pt>
                <c:pt idx="704">
                  <c:v>33.79623</c:v>
                </c:pt>
                <c:pt idx="705">
                  <c:v>33.7899575</c:v>
                </c:pt>
                <c:pt idx="706">
                  <c:v>33.7824305</c:v>
                </c:pt>
                <c:pt idx="707">
                  <c:v>33.776158</c:v>
                </c:pt>
                <c:pt idx="708">
                  <c:v>33.7698855</c:v>
                </c:pt>
                <c:pt idx="709">
                  <c:v>33.7623585</c:v>
                </c:pt>
                <c:pt idx="710">
                  <c:v>33.756086</c:v>
                </c:pt>
                <c:pt idx="711">
                  <c:v>33.748559</c:v>
                </c:pt>
                <c:pt idx="712">
                  <c:v>33.741032</c:v>
                </c:pt>
                <c:pt idx="713">
                  <c:v>33.733505</c:v>
                </c:pt>
                <c:pt idx="714">
                  <c:v>33.7272325</c:v>
                </c:pt>
                <c:pt idx="715">
                  <c:v>33.7197055</c:v>
                </c:pt>
                <c:pt idx="716">
                  <c:v>33.7121785</c:v>
                </c:pt>
                <c:pt idx="717">
                  <c:v>33.7046515</c:v>
                </c:pt>
                <c:pt idx="718">
                  <c:v>33.6971245</c:v>
                </c:pt>
                <c:pt idx="719">
                  <c:v>33.688343</c:v>
                </c:pt>
                <c:pt idx="720">
                  <c:v>33.680816</c:v>
                </c:pt>
                <c:pt idx="721">
                  <c:v>33.673289</c:v>
                </c:pt>
                <c:pt idx="722">
                  <c:v>33.665762</c:v>
                </c:pt>
                <c:pt idx="723">
                  <c:v>33.658235</c:v>
                </c:pt>
                <c:pt idx="724">
                  <c:v>33.650708</c:v>
                </c:pt>
                <c:pt idx="725">
                  <c:v>33.643181</c:v>
                </c:pt>
                <c:pt idx="726">
                  <c:v>33.635654</c:v>
                </c:pt>
                <c:pt idx="727">
                  <c:v>33.628127</c:v>
                </c:pt>
                <c:pt idx="728">
                  <c:v>33.6193455</c:v>
                </c:pt>
                <c:pt idx="729">
                  <c:v>33.6118185</c:v>
                </c:pt>
                <c:pt idx="730">
                  <c:v>33.6042915</c:v>
                </c:pt>
                <c:pt idx="731">
                  <c:v>33.59551</c:v>
                </c:pt>
                <c:pt idx="732">
                  <c:v>33.587983</c:v>
                </c:pt>
                <c:pt idx="733">
                  <c:v>33.5792015</c:v>
                </c:pt>
                <c:pt idx="734">
                  <c:v>33.57167449999999</c:v>
                </c:pt>
                <c:pt idx="735">
                  <c:v>33.562893</c:v>
                </c:pt>
                <c:pt idx="736">
                  <c:v>33.5541115</c:v>
                </c:pt>
                <c:pt idx="737">
                  <c:v>33.54533</c:v>
                </c:pt>
                <c:pt idx="738">
                  <c:v>33.537803</c:v>
                </c:pt>
                <c:pt idx="739">
                  <c:v>33.5290215</c:v>
                </c:pt>
                <c:pt idx="740">
                  <c:v>33.52024</c:v>
                </c:pt>
                <c:pt idx="741">
                  <c:v>33.5114585</c:v>
                </c:pt>
                <c:pt idx="742">
                  <c:v>33.50267700000001</c:v>
                </c:pt>
                <c:pt idx="743">
                  <c:v>33.4938955</c:v>
                </c:pt>
                <c:pt idx="744">
                  <c:v>33.48385949999999</c:v>
                </c:pt>
                <c:pt idx="745">
                  <c:v>33.475078</c:v>
                </c:pt>
                <c:pt idx="746">
                  <c:v>33.4662965</c:v>
                </c:pt>
                <c:pt idx="747">
                  <c:v>33.457515</c:v>
                </c:pt>
                <c:pt idx="748">
                  <c:v>33.447479</c:v>
                </c:pt>
                <c:pt idx="749">
                  <c:v>33.4386975</c:v>
                </c:pt>
                <c:pt idx="750">
                  <c:v>33.4286615</c:v>
                </c:pt>
                <c:pt idx="751">
                  <c:v>33.41988</c:v>
                </c:pt>
                <c:pt idx="752">
                  <c:v>33.409844</c:v>
                </c:pt>
                <c:pt idx="753">
                  <c:v>33.40106249999999</c:v>
                </c:pt>
                <c:pt idx="754">
                  <c:v>33.3910265</c:v>
                </c:pt>
                <c:pt idx="755">
                  <c:v>33.3809905</c:v>
                </c:pt>
                <c:pt idx="756">
                  <c:v>33.372209</c:v>
                </c:pt>
                <c:pt idx="757">
                  <c:v>33.362173</c:v>
                </c:pt>
                <c:pt idx="758">
                  <c:v>33.352137</c:v>
                </c:pt>
                <c:pt idx="759">
                  <c:v>33.342101</c:v>
                </c:pt>
                <c:pt idx="760">
                  <c:v>33.332065</c:v>
                </c:pt>
                <c:pt idx="761">
                  <c:v>33.322029</c:v>
                </c:pt>
                <c:pt idx="762">
                  <c:v>33.311993</c:v>
                </c:pt>
                <c:pt idx="763">
                  <c:v>33.301957</c:v>
                </c:pt>
                <c:pt idx="764">
                  <c:v>33.2906665</c:v>
                </c:pt>
                <c:pt idx="765">
                  <c:v>33.2806305</c:v>
                </c:pt>
                <c:pt idx="766">
                  <c:v>33.2705945</c:v>
                </c:pt>
                <c:pt idx="767">
                  <c:v>33.259304</c:v>
                </c:pt>
                <c:pt idx="768">
                  <c:v>33.249268</c:v>
                </c:pt>
                <c:pt idx="769">
                  <c:v>33.23797750000001</c:v>
                </c:pt>
                <c:pt idx="770">
                  <c:v>33.2279415</c:v>
                </c:pt>
                <c:pt idx="771">
                  <c:v>33.2179055</c:v>
                </c:pt>
                <c:pt idx="772">
                  <c:v>33.206615</c:v>
                </c:pt>
                <c:pt idx="773">
                  <c:v>33.196579</c:v>
                </c:pt>
                <c:pt idx="774">
                  <c:v>33.186543</c:v>
                </c:pt>
                <c:pt idx="775">
                  <c:v>33.1752525</c:v>
                </c:pt>
                <c:pt idx="776">
                  <c:v>33.1652165</c:v>
                </c:pt>
                <c:pt idx="777">
                  <c:v>33.15392600000001</c:v>
                </c:pt>
                <c:pt idx="778">
                  <c:v>33.14389</c:v>
                </c:pt>
                <c:pt idx="779">
                  <c:v>33.1325995</c:v>
                </c:pt>
                <c:pt idx="780">
                  <c:v>33.1225635</c:v>
                </c:pt>
                <c:pt idx="781">
                  <c:v>33.111273</c:v>
                </c:pt>
                <c:pt idx="782">
                  <c:v>33.101237</c:v>
                </c:pt>
                <c:pt idx="783">
                  <c:v>33.0899465</c:v>
                </c:pt>
                <c:pt idx="784">
                  <c:v>33.078656</c:v>
                </c:pt>
                <c:pt idx="785">
                  <c:v>33.0673655</c:v>
                </c:pt>
                <c:pt idx="786">
                  <c:v>33.05732949999999</c:v>
                </c:pt>
                <c:pt idx="787">
                  <c:v>33.046039</c:v>
                </c:pt>
                <c:pt idx="788">
                  <c:v>33.0347485</c:v>
                </c:pt>
                <c:pt idx="789">
                  <c:v>33.023458</c:v>
                </c:pt>
                <c:pt idx="790">
                  <c:v>33.0121675</c:v>
                </c:pt>
                <c:pt idx="791">
                  <c:v>33.000877</c:v>
                </c:pt>
                <c:pt idx="792">
                  <c:v>32.98958649999999</c:v>
                </c:pt>
                <c:pt idx="793">
                  <c:v>32.978296</c:v>
                </c:pt>
                <c:pt idx="794">
                  <c:v>32.96700550000001</c:v>
                </c:pt>
                <c:pt idx="795">
                  <c:v>32.955715</c:v>
                </c:pt>
                <c:pt idx="796">
                  <c:v>32.94317</c:v>
                </c:pt>
                <c:pt idx="797">
                  <c:v>32.93187949999999</c:v>
                </c:pt>
                <c:pt idx="798">
                  <c:v>32.920589</c:v>
                </c:pt>
                <c:pt idx="799">
                  <c:v>32.9092985</c:v>
                </c:pt>
                <c:pt idx="800">
                  <c:v>32.8967535</c:v>
                </c:pt>
                <c:pt idx="801">
                  <c:v>32.885463</c:v>
                </c:pt>
                <c:pt idx="802">
                  <c:v>32.872918</c:v>
                </c:pt>
                <c:pt idx="803">
                  <c:v>32.86162749999999</c:v>
                </c:pt>
                <c:pt idx="804">
                  <c:v>32.84908249999999</c:v>
                </c:pt>
                <c:pt idx="805">
                  <c:v>32.837792</c:v>
                </c:pt>
                <c:pt idx="806">
                  <c:v>32.825247</c:v>
                </c:pt>
                <c:pt idx="807">
                  <c:v>32.8139565</c:v>
                </c:pt>
                <c:pt idx="808">
                  <c:v>32.80141149999999</c:v>
                </c:pt>
                <c:pt idx="809">
                  <c:v>32.7888665</c:v>
                </c:pt>
                <c:pt idx="810">
                  <c:v>32.777576</c:v>
                </c:pt>
                <c:pt idx="811">
                  <c:v>32.765031</c:v>
                </c:pt>
                <c:pt idx="812">
                  <c:v>32.752486</c:v>
                </c:pt>
                <c:pt idx="813">
                  <c:v>32.739941</c:v>
                </c:pt>
                <c:pt idx="814">
                  <c:v>32.727396</c:v>
                </c:pt>
                <c:pt idx="815">
                  <c:v>32.714851</c:v>
                </c:pt>
                <c:pt idx="816">
                  <c:v>32.702306</c:v>
                </c:pt>
                <c:pt idx="817">
                  <c:v>32.689761</c:v>
                </c:pt>
                <c:pt idx="818">
                  <c:v>32.677216</c:v>
                </c:pt>
                <c:pt idx="819">
                  <c:v>32.664671</c:v>
                </c:pt>
                <c:pt idx="820">
                  <c:v>32.652126</c:v>
                </c:pt>
                <c:pt idx="821">
                  <c:v>32.63958100000001</c:v>
                </c:pt>
                <c:pt idx="822">
                  <c:v>32.627036</c:v>
                </c:pt>
                <c:pt idx="823">
                  <c:v>32.614491</c:v>
                </c:pt>
                <c:pt idx="824">
                  <c:v>32.601946</c:v>
                </c:pt>
                <c:pt idx="825">
                  <c:v>32.589401</c:v>
                </c:pt>
                <c:pt idx="826">
                  <c:v>32.57685600000001</c:v>
                </c:pt>
                <c:pt idx="827">
                  <c:v>32.564311</c:v>
                </c:pt>
                <c:pt idx="828">
                  <c:v>32.551766</c:v>
                </c:pt>
                <c:pt idx="829">
                  <c:v>32.539221</c:v>
                </c:pt>
                <c:pt idx="830">
                  <c:v>32.526676</c:v>
                </c:pt>
                <c:pt idx="831">
                  <c:v>32.51413100000001</c:v>
                </c:pt>
                <c:pt idx="832">
                  <c:v>32.5003315</c:v>
                </c:pt>
                <c:pt idx="833">
                  <c:v>32.48778649999999</c:v>
                </c:pt>
                <c:pt idx="834">
                  <c:v>32.4752415</c:v>
                </c:pt>
                <c:pt idx="835">
                  <c:v>32.4626965</c:v>
                </c:pt>
                <c:pt idx="836">
                  <c:v>32.448897</c:v>
                </c:pt>
                <c:pt idx="837">
                  <c:v>32.436352</c:v>
                </c:pt>
                <c:pt idx="838">
                  <c:v>32.423807</c:v>
                </c:pt>
                <c:pt idx="839">
                  <c:v>32.4100075</c:v>
                </c:pt>
                <c:pt idx="840">
                  <c:v>32.3974625</c:v>
                </c:pt>
                <c:pt idx="841">
                  <c:v>32.383663</c:v>
                </c:pt>
                <c:pt idx="842">
                  <c:v>32.371118</c:v>
                </c:pt>
                <c:pt idx="843">
                  <c:v>32.358573</c:v>
                </c:pt>
                <c:pt idx="844">
                  <c:v>32.3447735</c:v>
                </c:pt>
                <c:pt idx="845">
                  <c:v>32.330974</c:v>
                </c:pt>
                <c:pt idx="846">
                  <c:v>32.318429</c:v>
                </c:pt>
                <c:pt idx="847">
                  <c:v>32.30462949999999</c:v>
                </c:pt>
                <c:pt idx="848">
                  <c:v>32.2920845</c:v>
                </c:pt>
                <c:pt idx="849">
                  <c:v>32.278285</c:v>
                </c:pt>
                <c:pt idx="850">
                  <c:v>32.2644855</c:v>
                </c:pt>
                <c:pt idx="851">
                  <c:v>32.2519405</c:v>
                </c:pt>
                <c:pt idx="852">
                  <c:v>32.238141</c:v>
                </c:pt>
                <c:pt idx="853">
                  <c:v>32.2243415</c:v>
                </c:pt>
                <c:pt idx="854">
                  <c:v>32.210542</c:v>
                </c:pt>
                <c:pt idx="855">
                  <c:v>32.197997</c:v>
                </c:pt>
                <c:pt idx="856">
                  <c:v>32.1841975</c:v>
                </c:pt>
                <c:pt idx="857">
                  <c:v>32.170398</c:v>
                </c:pt>
                <c:pt idx="858">
                  <c:v>32.1565985</c:v>
                </c:pt>
                <c:pt idx="859">
                  <c:v>32.142799</c:v>
                </c:pt>
                <c:pt idx="860">
                  <c:v>32.1289995</c:v>
                </c:pt>
                <c:pt idx="861">
                  <c:v>32.1152</c:v>
                </c:pt>
                <c:pt idx="862">
                  <c:v>32.1014005</c:v>
                </c:pt>
                <c:pt idx="863">
                  <c:v>32.087601</c:v>
                </c:pt>
                <c:pt idx="864">
                  <c:v>32.07380149999999</c:v>
                </c:pt>
                <c:pt idx="865">
                  <c:v>32.060002</c:v>
                </c:pt>
                <c:pt idx="866">
                  <c:v>32.0462025</c:v>
                </c:pt>
                <c:pt idx="867">
                  <c:v>32.032403</c:v>
                </c:pt>
                <c:pt idx="868">
                  <c:v>32.017349</c:v>
                </c:pt>
                <c:pt idx="869">
                  <c:v>32.0035495</c:v>
                </c:pt>
                <c:pt idx="870">
                  <c:v>31.98975</c:v>
                </c:pt>
                <c:pt idx="871">
                  <c:v>31.9759505</c:v>
                </c:pt>
                <c:pt idx="872">
                  <c:v>31.962151</c:v>
                </c:pt>
                <c:pt idx="873">
                  <c:v>31.947097</c:v>
                </c:pt>
                <c:pt idx="874">
                  <c:v>31.9332975</c:v>
                </c:pt>
                <c:pt idx="875">
                  <c:v>31.919498</c:v>
                </c:pt>
                <c:pt idx="876">
                  <c:v>31.9056985</c:v>
                </c:pt>
                <c:pt idx="877">
                  <c:v>31.891899</c:v>
                </c:pt>
                <c:pt idx="878">
                  <c:v>31.8780995</c:v>
                </c:pt>
                <c:pt idx="879">
                  <c:v>31.8630455</c:v>
                </c:pt>
                <c:pt idx="880">
                  <c:v>31.849246</c:v>
                </c:pt>
                <c:pt idx="881">
                  <c:v>31.8354465</c:v>
                </c:pt>
                <c:pt idx="882">
                  <c:v>31.821647</c:v>
                </c:pt>
                <c:pt idx="883">
                  <c:v>31.806593</c:v>
                </c:pt>
                <c:pt idx="884">
                  <c:v>31.79279349999999</c:v>
                </c:pt>
                <c:pt idx="885">
                  <c:v>31.778994</c:v>
                </c:pt>
                <c:pt idx="886">
                  <c:v>31.76394</c:v>
                </c:pt>
                <c:pt idx="887">
                  <c:v>31.7501405</c:v>
                </c:pt>
                <c:pt idx="888">
                  <c:v>31.736341</c:v>
                </c:pt>
                <c:pt idx="889">
                  <c:v>31.721287</c:v>
                </c:pt>
                <c:pt idx="890">
                  <c:v>31.7074875</c:v>
                </c:pt>
                <c:pt idx="891">
                  <c:v>31.6924335</c:v>
                </c:pt>
                <c:pt idx="892">
                  <c:v>31.678634</c:v>
                </c:pt>
                <c:pt idx="893">
                  <c:v>31.6648345</c:v>
                </c:pt>
                <c:pt idx="894">
                  <c:v>31.6497805</c:v>
                </c:pt>
                <c:pt idx="895">
                  <c:v>31.635981</c:v>
                </c:pt>
                <c:pt idx="896">
                  <c:v>31.620927</c:v>
                </c:pt>
                <c:pt idx="897">
                  <c:v>31.605873</c:v>
                </c:pt>
                <c:pt idx="898">
                  <c:v>31.5920735</c:v>
                </c:pt>
                <c:pt idx="899">
                  <c:v>31.5770195</c:v>
                </c:pt>
                <c:pt idx="900">
                  <c:v>31.56322</c:v>
                </c:pt>
                <c:pt idx="901">
                  <c:v>31.548166</c:v>
                </c:pt>
                <c:pt idx="902">
                  <c:v>31.533112</c:v>
                </c:pt>
                <c:pt idx="903">
                  <c:v>31.5193125</c:v>
                </c:pt>
                <c:pt idx="904">
                  <c:v>31.5042585</c:v>
                </c:pt>
                <c:pt idx="905">
                  <c:v>31.4892045</c:v>
                </c:pt>
                <c:pt idx="906">
                  <c:v>31.475405</c:v>
                </c:pt>
                <c:pt idx="907">
                  <c:v>31.460351</c:v>
                </c:pt>
                <c:pt idx="908">
                  <c:v>31.445297</c:v>
                </c:pt>
                <c:pt idx="909">
                  <c:v>31.430243</c:v>
                </c:pt>
                <c:pt idx="910">
                  <c:v>31.4164435</c:v>
                </c:pt>
                <c:pt idx="911">
                  <c:v>31.4013895</c:v>
                </c:pt>
                <c:pt idx="912">
                  <c:v>31.3863355</c:v>
                </c:pt>
                <c:pt idx="913">
                  <c:v>31.3712815</c:v>
                </c:pt>
                <c:pt idx="914">
                  <c:v>31.3562275</c:v>
                </c:pt>
                <c:pt idx="915">
                  <c:v>31.3411735</c:v>
                </c:pt>
                <c:pt idx="916">
                  <c:v>31.3261195</c:v>
                </c:pt>
                <c:pt idx="917">
                  <c:v>31.3110655</c:v>
                </c:pt>
                <c:pt idx="918">
                  <c:v>31.297266</c:v>
                </c:pt>
                <c:pt idx="919">
                  <c:v>31.28221199999999</c:v>
                </c:pt>
                <c:pt idx="920">
                  <c:v>31.267158</c:v>
                </c:pt>
                <c:pt idx="921">
                  <c:v>31.252104</c:v>
                </c:pt>
                <c:pt idx="922">
                  <c:v>31.23705</c:v>
                </c:pt>
                <c:pt idx="923">
                  <c:v>31.221996</c:v>
                </c:pt>
                <c:pt idx="924">
                  <c:v>31.206942</c:v>
                </c:pt>
                <c:pt idx="925">
                  <c:v>31.1906335</c:v>
                </c:pt>
                <c:pt idx="926">
                  <c:v>31.1755795</c:v>
                </c:pt>
                <c:pt idx="927">
                  <c:v>31.1605255</c:v>
                </c:pt>
                <c:pt idx="928">
                  <c:v>31.1454715</c:v>
                </c:pt>
                <c:pt idx="929">
                  <c:v>31.1304175</c:v>
                </c:pt>
                <c:pt idx="930">
                  <c:v>31.1153635</c:v>
                </c:pt>
                <c:pt idx="931">
                  <c:v>31.1003095</c:v>
                </c:pt>
                <c:pt idx="932">
                  <c:v>31.0852555</c:v>
                </c:pt>
                <c:pt idx="933">
                  <c:v>31.0702015</c:v>
                </c:pt>
                <c:pt idx="934">
                  <c:v>31.0551475</c:v>
                </c:pt>
                <c:pt idx="935">
                  <c:v>31.038839</c:v>
                </c:pt>
                <c:pt idx="936">
                  <c:v>31.023785</c:v>
                </c:pt>
                <c:pt idx="937">
                  <c:v>31.008731</c:v>
                </c:pt>
                <c:pt idx="938">
                  <c:v>30.993677</c:v>
                </c:pt>
                <c:pt idx="939">
                  <c:v>30.978623</c:v>
                </c:pt>
                <c:pt idx="940">
                  <c:v>30.963569</c:v>
                </c:pt>
                <c:pt idx="941">
                  <c:v>30.9472605</c:v>
                </c:pt>
                <c:pt idx="942">
                  <c:v>30.9322065</c:v>
                </c:pt>
                <c:pt idx="943">
                  <c:v>30.9171525</c:v>
                </c:pt>
                <c:pt idx="944">
                  <c:v>30.9020985</c:v>
                </c:pt>
                <c:pt idx="945">
                  <c:v>30.88579</c:v>
                </c:pt>
                <c:pt idx="946">
                  <c:v>30.870736</c:v>
                </c:pt>
                <c:pt idx="947">
                  <c:v>30.855682</c:v>
                </c:pt>
                <c:pt idx="948">
                  <c:v>30.8393735</c:v>
                </c:pt>
                <c:pt idx="949">
                  <c:v>30.8243195</c:v>
                </c:pt>
                <c:pt idx="950">
                  <c:v>30.8092655</c:v>
                </c:pt>
                <c:pt idx="951">
                  <c:v>30.792957</c:v>
                </c:pt>
                <c:pt idx="952">
                  <c:v>30.777903</c:v>
                </c:pt>
                <c:pt idx="953">
                  <c:v>30.762849</c:v>
                </c:pt>
                <c:pt idx="954">
                  <c:v>30.74654049999999</c:v>
                </c:pt>
                <c:pt idx="955">
                  <c:v>30.7314865</c:v>
                </c:pt>
                <c:pt idx="956">
                  <c:v>30.7164325</c:v>
                </c:pt>
                <c:pt idx="957">
                  <c:v>30.700124</c:v>
                </c:pt>
                <c:pt idx="958">
                  <c:v>30.68507</c:v>
                </c:pt>
                <c:pt idx="959">
                  <c:v>30.6687615</c:v>
                </c:pt>
                <c:pt idx="960">
                  <c:v>30.6537075</c:v>
                </c:pt>
                <c:pt idx="961">
                  <c:v>30.637399</c:v>
                </c:pt>
                <c:pt idx="962">
                  <c:v>30.622345</c:v>
                </c:pt>
                <c:pt idx="963">
                  <c:v>30.607291</c:v>
                </c:pt>
                <c:pt idx="964">
                  <c:v>30.5909825</c:v>
                </c:pt>
                <c:pt idx="965">
                  <c:v>30.5759285</c:v>
                </c:pt>
                <c:pt idx="966">
                  <c:v>30.55962</c:v>
                </c:pt>
                <c:pt idx="967">
                  <c:v>30.544566</c:v>
                </c:pt>
                <c:pt idx="968">
                  <c:v>30.5282575</c:v>
                </c:pt>
                <c:pt idx="969">
                  <c:v>30.5132035</c:v>
                </c:pt>
                <c:pt idx="970">
                  <c:v>30.496895</c:v>
                </c:pt>
                <c:pt idx="971">
                  <c:v>30.481841</c:v>
                </c:pt>
                <c:pt idx="972">
                  <c:v>30.46553249999999</c:v>
                </c:pt>
                <c:pt idx="973">
                  <c:v>30.449224</c:v>
                </c:pt>
                <c:pt idx="974">
                  <c:v>30.43417</c:v>
                </c:pt>
                <c:pt idx="975">
                  <c:v>30.4178615</c:v>
                </c:pt>
                <c:pt idx="976">
                  <c:v>30.4028075</c:v>
                </c:pt>
                <c:pt idx="977">
                  <c:v>30.386499</c:v>
                </c:pt>
                <c:pt idx="978">
                  <c:v>30.371445</c:v>
                </c:pt>
                <c:pt idx="979">
                  <c:v>30.3551365</c:v>
                </c:pt>
                <c:pt idx="980">
                  <c:v>30.3400825</c:v>
                </c:pt>
                <c:pt idx="981">
                  <c:v>30.323774</c:v>
                </c:pt>
                <c:pt idx="982">
                  <c:v>30.3074655</c:v>
                </c:pt>
                <c:pt idx="983">
                  <c:v>30.2924115</c:v>
                </c:pt>
                <c:pt idx="984">
                  <c:v>30.276103</c:v>
                </c:pt>
                <c:pt idx="985">
                  <c:v>30.2597945</c:v>
                </c:pt>
                <c:pt idx="986">
                  <c:v>30.2447405</c:v>
                </c:pt>
                <c:pt idx="987">
                  <c:v>30.22843199999999</c:v>
                </c:pt>
                <c:pt idx="988">
                  <c:v>30.213378</c:v>
                </c:pt>
                <c:pt idx="989">
                  <c:v>30.1970695</c:v>
                </c:pt>
                <c:pt idx="990">
                  <c:v>30.180761</c:v>
                </c:pt>
                <c:pt idx="991">
                  <c:v>30.165707</c:v>
                </c:pt>
                <c:pt idx="992">
                  <c:v>30.1493985</c:v>
                </c:pt>
                <c:pt idx="993">
                  <c:v>30.13309</c:v>
                </c:pt>
                <c:pt idx="994">
                  <c:v>30.118036</c:v>
                </c:pt>
                <c:pt idx="995">
                  <c:v>30.1017275</c:v>
                </c:pt>
                <c:pt idx="996">
                  <c:v>30.08541899999999</c:v>
                </c:pt>
                <c:pt idx="997">
                  <c:v>30.070365</c:v>
                </c:pt>
                <c:pt idx="998">
                  <c:v>30.0540565</c:v>
                </c:pt>
                <c:pt idx="999">
                  <c:v>30.037748</c:v>
                </c:pt>
                <c:pt idx="1000">
                  <c:v>30.022694</c:v>
                </c:pt>
                <c:pt idx="1001">
                  <c:v>30.0063855</c:v>
                </c:pt>
                <c:pt idx="1002">
                  <c:v>29.990077</c:v>
                </c:pt>
                <c:pt idx="1003">
                  <c:v>29.9737685</c:v>
                </c:pt>
                <c:pt idx="1004">
                  <c:v>29.9587145</c:v>
                </c:pt>
                <c:pt idx="1005">
                  <c:v>29.94240599999999</c:v>
                </c:pt>
                <c:pt idx="1006">
                  <c:v>29.9260975</c:v>
                </c:pt>
                <c:pt idx="1007">
                  <c:v>29.9110435</c:v>
                </c:pt>
                <c:pt idx="1008">
                  <c:v>29.894735</c:v>
                </c:pt>
                <c:pt idx="1009">
                  <c:v>29.8784265</c:v>
                </c:pt>
                <c:pt idx="1010">
                  <c:v>29.862118</c:v>
                </c:pt>
                <c:pt idx="1011">
                  <c:v>29.8458095</c:v>
                </c:pt>
                <c:pt idx="1012">
                  <c:v>29.8307555</c:v>
                </c:pt>
                <c:pt idx="1013">
                  <c:v>29.814447</c:v>
                </c:pt>
                <c:pt idx="1014">
                  <c:v>29.7981385</c:v>
                </c:pt>
                <c:pt idx="1015">
                  <c:v>29.78183</c:v>
                </c:pt>
                <c:pt idx="1016">
                  <c:v>29.76552149999999</c:v>
                </c:pt>
                <c:pt idx="1017">
                  <c:v>29.749213</c:v>
                </c:pt>
                <c:pt idx="1018">
                  <c:v>29.7329045</c:v>
                </c:pt>
                <c:pt idx="1019">
                  <c:v>29.716596</c:v>
                </c:pt>
                <c:pt idx="1020">
                  <c:v>29.7002875</c:v>
                </c:pt>
                <c:pt idx="1021">
                  <c:v>29.683979</c:v>
                </c:pt>
                <c:pt idx="1022">
                  <c:v>29.668925</c:v>
                </c:pt>
                <c:pt idx="1023">
                  <c:v>29.6526165</c:v>
                </c:pt>
                <c:pt idx="1024">
                  <c:v>29.636308</c:v>
                </c:pt>
                <c:pt idx="1025">
                  <c:v>29.6199995</c:v>
                </c:pt>
                <c:pt idx="1026">
                  <c:v>29.603691</c:v>
                </c:pt>
                <c:pt idx="1027">
                  <c:v>29.5873825</c:v>
                </c:pt>
                <c:pt idx="1028">
                  <c:v>29.571074</c:v>
                </c:pt>
                <c:pt idx="1029">
                  <c:v>29.5547655</c:v>
                </c:pt>
                <c:pt idx="1030">
                  <c:v>29.538457</c:v>
                </c:pt>
                <c:pt idx="1031">
                  <c:v>29.5221485</c:v>
                </c:pt>
                <c:pt idx="1032">
                  <c:v>29.50584</c:v>
                </c:pt>
                <c:pt idx="1033">
                  <c:v>29.48953149999999</c:v>
                </c:pt>
                <c:pt idx="1034">
                  <c:v>29.473223</c:v>
                </c:pt>
                <c:pt idx="1035">
                  <c:v>29.4569145</c:v>
                </c:pt>
                <c:pt idx="1036">
                  <c:v>29.440606</c:v>
                </c:pt>
                <c:pt idx="1037">
                  <c:v>29.4242975</c:v>
                </c:pt>
                <c:pt idx="1038">
                  <c:v>29.407989</c:v>
                </c:pt>
                <c:pt idx="1039">
                  <c:v>29.3916805</c:v>
                </c:pt>
                <c:pt idx="1040">
                  <c:v>29.375372</c:v>
                </c:pt>
                <c:pt idx="1041">
                  <c:v>29.3590635</c:v>
                </c:pt>
                <c:pt idx="1042">
                  <c:v>29.342755</c:v>
                </c:pt>
                <c:pt idx="1043">
                  <c:v>29.3264465</c:v>
                </c:pt>
                <c:pt idx="1044">
                  <c:v>29.310138</c:v>
                </c:pt>
                <c:pt idx="1045">
                  <c:v>29.2938295</c:v>
                </c:pt>
                <c:pt idx="1046">
                  <c:v>29.277521</c:v>
                </c:pt>
                <c:pt idx="1047">
                  <c:v>29.2612125</c:v>
                </c:pt>
                <c:pt idx="1048">
                  <c:v>29.244904</c:v>
                </c:pt>
                <c:pt idx="1049">
                  <c:v>29.227341</c:v>
                </c:pt>
                <c:pt idx="1050">
                  <c:v>29.2110325</c:v>
                </c:pt>
                <c:pt idx="1051">
                  <c:v>29.194724</c:v>
                </c:pt>
                <c:pt idx="1052">
                  <c:v>29.1784155</c:v>
                </c:pt>
                <c:pt idx="1053">
                  <c:v>29.162107</c:v>
                </c:pt>
                <c:pt idx="1054">
                  <c:v>29.1457985</c:v>
                </c:pt>
                <c:pt idx="1055">
                  <c:v>29.12949</c:v>
                </c:pt>
                <c:pt idx="1056">
                  <c:v>29.1131815</c:v>
                </c:pt>
                <c:pt idx="1057">
                  <c:v>29.096873</c:v>
                </c:pt>
                <c:pt idx="1058">
                  <c:v>29.0805645</c:v>
                </c:pt>
                <c:pt idx="1059">
                  <c:v>29.064256</c:v>
                </c:pt>
                <c:pt idx="1060">
                  <c:v>29.0479475</c:v>
                </c:pt>
                <c:pt idx="1061">
                  <c:v>29.0303845</c:v>
                </c:pt>
                <c:pt idx="1062">
                  <c:v>29.014076</c:v>
                </c:pt>
                <c:pt idx="1063">
                  <c:v>28.9977675</c:v>
                </c:pt>
                <c:pt idx="1064">
                  <c:v>28.981459</c:v>
                </c:pt>
                <c:pt idx="1065">
                  <c:v>28.9651505</c:v>
                </c:pt>
                <c:pt idx="1066">
                  <c:v>28.948842</c:v>
                </c:pt>
                <c:pt idx="1067">
                  <c:v>28.93253349999999</c:v>
                </c:pt>
                <c:pt idx="1068">
                  <c:v>28.916225</c:v>
                </c:pt>
                <c:pt idx="1069">
                  <c:v>28.8999165</c:v>
                </c:pt>
                <c:pt idx="1070">
                  <c:v>28.8823535</c:v>
                </c:pt>
                <c:pt idx="1071">
                  <c:v>28.866045</c:v>
                </c:pt>
                <c:pt idx="1072">
                  <c:v>28.8497365</c:v>
                </c:pt>
                <c:pt idx="1073">
                  <c:v>28.833428</c:v>
                </c:pt>
                <c:pt idx="1074">
                  <c:v>28.8171195</c:v>
                </c:pt>
                <c:pt idx="1075">
                  <c:v>28.800811</c:v>
                </c:pt>
                <c:pt idx="1076">
                  <c:v>28.78450249999999</c:v>
                </c:pt>
                <c:pt idx="1077">
                  <c:v>28.7669395</c:v>
                </c:pt>
                <c:pt idx="1078">
                  <c:v>28.750631</c:v>
                </c:pt>
                <c:pt idx="1079">
                  <c:v>28.7343225</c:v>
                </c:pt>
                <c:pt idx="1080">
                  <c:v>28.718014</c:v>
                </c:pt>
                <c:pt idx="1081">
                  <c:v>28.7017055</c:v>
                </c:pt>
                <c:pt idx="1082">
                  <c:v>28.685397</c:v>
                </c:pt>
                <c:pt idx="1083">
                  <c:v>28.6690885</c:v>
                </c:pt>
                <c:pt idx="1084">
                  <c:v>28.6515255</c:v>
                </c:pt>
                <c:pt idx="1085">
                  <c:v>28.635217</c:v>
                </c:pt>
                <c:pt idx="1086">
                  <c:v>28.6189085</c:v>
                </c:pt>
                <c:pt idx="1087">
                  <c:v>28.6026</c:v>
                </c:pt>
                <c:pt idx="1088">
                  <c:v>28.5862915</c:v>
                </c:pt>
                <c:pt idx="1089">
                  <c:v>28.569983</c:v>
                </c:pt>
                <c:pt idx="1090">
                  <c:v>28.5536745</c:v>
                </c:pt>
                <c:pt idx="1091">
                  <c:v>28.5361115</c:v>
                </c:pt>
                <c:pt idx="1092">
                  <c:v>28.519803</c:v>
                </c:pt>
                <c:pt idx="1093">
                  <c:v>28.5034945</c:v>
                </c:pt>
                <c:pt idx="1094">
                  <c:v>28.487186</c:v>
                </c:pt>
                <c:pt idx="1095">
                  <c:v>28.4708775</c:v>
                </c:pt>
                <c:pt idx="1096">
                  <c:v>28.454569</c:v>
                </c:pt>
                <c:pt idx="1097">
                  <c:v>28.437006</c:v>
                </c:pt>
                <c:pt idx="1098">
                  <c:v>28.4206975</c:v>
                </c:pt>
                <c:pt idx="1099">
                  <c:v>28.404389</c:v>
                </c:pt>
                <c:pt idx="1100">
                  <c:v>28.3880805</c:v>
                </c:pt>
                <c:pt idx="1101">
                  <c:v>28.3705175</c:v>
                </c:pt>
                <c:pt idx="1102">
                  <c:v>28.354209</c:v>
                </c:pt>
                <c:pt idx="1103">
                  <c:v>28.3379005</c:v>
                </c:pt>
                <c:pt idx="1104">
                  <c:v>28.3203375</c:v>
                </c:pt>
                <c:pt idx="1105">
                  <c:v>28.304029</c:v>
                </c:pt>
                <c:pt idx="1106">
                  <c:v>28.2877205</c:v>
                </c:pt>
                <c:pt idx="1107">
                  <c:v>28.271412</c:v>
                </c:pt>
                <c:pt idx="1108">
                  <c:v>28.253849</c:v>
                </c:pt>
                <c:pt idx="1109">
                  <c:v>28.2375405</c:v>
                </c:pt>
                <c:pt idx="1110">
                  <c:v>28.221232</c:v>
                </c:pt>
                <c:pt idx="1111">
                  <c:v>28.203669</c:v>
                </c:pt>
                <c:pt idx="1112">
                  <c:v>28.1873605</c:v>
                </c:pt>
                <c:pt idx="1113">
                  <c:v>28.171052</c:v>
                </c:pt>
                <c:pt idx="1114">
                  <c:v>28.1547435</c:v>
                </c:pt>
                <c:pt idx="1115">
                  <c:v>28.1371805</c:v>
                </c:pt>
                <c:pt idx="1116">
                  <c:v>28.120872</c:v>
                </c:pt>
                <c:pt idx="1117">
                  <c:v>28.1045635</c:v>
                </c:pt>
                <c:pt idx="1118">
                  <c:v>28.0870005</c:v>
                </c:pt>
                <c:pt idx="1119">
                  <c:v>28.070692</c:v>
                </c:pt>
                <c:pt idx="1120">
                  <c:v>28.0543835</c:v>
                </c:pt>
                <c:pt idx="1121">
                  <c:v>28.0368205</c:v>
                </c:pt>
                <c:pt idx="1122">
                  <c:v>28.020512</c:v>
                </c:pt>
                <c:pt idx="1123">
                  <c:v>28.0042035</c:v>
                </c:pt>
                <c:pt idx="1124">
                  <c:v>27.98664049999999</c:v>
                </c:pt>
                <c:pt idx="1125">
                  <c:v>27.970332</c:v>
                </c:pt>
                <c:pt idx="1126">
                  <c:v>27.9540235</c:v>
                </c:pt>
                <c:pt idx="1127">
                  <c:v>27.9364605</c:v>
                </c:pt>
                <c:pt idx="1128">
                  <c:v>27.920152</c:v>
                </c:pt>
                <c:pt idx="1129">
                  <c:v>27.9038435</c:v>
                </c:pt>
                <c:pt idx="1130">
                  <c:v>27.8862805</c:v>
                </c:pt>
                <c:pt idx="1131">
                  <c:v>27.869972</c:v>
                </c:pt>
                <c:pt idx="1132">
                  <c:v>27.8536635</c:v>
                </c:pt>
                <c:pt idx="1133">
                  <c:v>27.8361005</c:v>
                </c:pt>
                <c:pt idx="1134">
                  <c:v>27.819792</c:v>
                </c:pt>
                <c:pt idx="1135">
                  <c:v>27.802229</c:v>
                </c:pt>
                <c:pt idx="1136">
                  <c:v>27.7859205</c:v>
                </c:pt>
                <c:pt idx="1137">
                  <c:v>27.76961199999999</c:v>
                </c:pt>
                <c:pt idx="1138">
                  <c:v>27.752049</c:v>
                </c:pt>
                <c:pt idx="1139">
                  <c:v>27.73574049999999</c:v>
                </c:pt>
                <c:pt idx="1140">
                  <c:v>27.719432</c:v>
                </c:pt>
                <c:pt idx="1141">
                  <c:v>27.701869</c:v>
                </c:pt>
                <c:pt idx="1142">
                  <c:v>27.6855605</c:v>
                </c:pt>
                <c:pt idx="1143">
                  <c:v>27.669252</c:v>
                </c:pt>
                <c:pt idx="1144">
                  <c:v>27.651689</c:v>
                </c:pt>
                <c:pt idx="1145">
                  <c:v>27.6353805</c:v>
                </c:pt>
                <c:pt idx="1146">
                  <c:v>27.6178175</c:v>
                </c:pt>
                <c:pt idx="1147">
                  <c:v>27.601509</c:v>
                </c:pt>
                <c:pt idx="1148">
                  <c:v>27.5852005</c:v>
                </c:pt>
                <c:pt idx="1149">
                  <c:v>27.5676375</c:v>
                </c:pt>
                <c:pt idx="1150">
                  <c:v>27.551329</c:v>
                </c:pt>
                <c:pt idx="1151">
                  <c:v>27.533766</c:v>
                </c:pt>
                <c:pt idx="1152">
                  <c:v>27.5174575</c:v>
                </c:pt>
                <c:pt idx="1153">
                  <c:v>27.501149</c:v>
                </c:pt>
                <c:pt idx="1154">
                  <c:v>27.483586</c:v>
                </c:pt>
                <c:pt idx="1155">
                  <c:v>27.4672775</c:v>
                </c:pt>
                <c:pt idx="1156">
                  <c:v>27.450969</c:v>
                </c:pt>
                <c:pt idx="1157">
                  <c:v>27.433406</c:v>
                </c:pt>
                <c:pt idx="1158">
                  <c:v>27.4170975</c:v>
                </c:pt>
                <c:pt idx="1159">
                  <c:v>27.3995345</c:v>
                </c:pt>
                <c:pt idx="1160">
                  <c:v>27.383226</c:v>
                </c:pt>
                <c:pt idx="1161">
                  <c:v>27.3669175</c:v>
                </c:pt>
                <c:pt idx="1162">
                  <c:v>27.3493545</c:v>
                </c:pt>
                <c:pt idx="1163">
                  <c:v>27.333046</c:v>
                </c:pt>
                <c:pt idx="1164">
                  <c:v>27.315483</c:v>
                </c:pt>
                <c:pt idx="1165">
                  <c:v>27.2991745</c:v>
                </c:pt>
                <c:pt idx="1166">
                  <c:v>27.282866</c:v>
                </c:pt>
                <c:pt idx="1167">
                  <c:v>27.265303</c:v>
                </c:pt>
                <c:pt idx="1168">
                  <c:v>27.2489945</c:v>
                </c:pt>
                <c:pt idx="1169">
                  <c:v>27.2314315</c:v>
                </c:pt>
                <c:pt idx="1170">
                  <c:v>27.215123</c:v>
                </c:pt>
                <c:pt idx="1171">
                  <c:v>27.1988145</c:v>
                </c:pt>
                <c:pt idx="1172">
                  <c:v>27.1812515</c:v>
                </c:pt>
                <c:pt idx="1173">
                  <c:v>27.164943</c:v>
                </c:pt>
                <c:pt idx="1174">
                  <c:v>27.14738</c:v>
                </c:pt>
                <c:pt idx="1175">
                  <c:v>27.1310715</c:v>
                </c:pt>
                <c:pt idx="1176">
                  <c:v>27.114763</c:v>
                </c:pt>
                <c:pt idx="1177">
                  <c:v>27.0972</c:v>
                </c:pt>
                <c:pt idx="1178">
                  <c:v>27.0808915</c:v>
                </c:pt>
                <c:pt idx="1179">
                  <c:v>27.0633285</c:v>
                </c:pt>
                <c:pt idx="1180">
                  <c:v>27.04702</c:v>
                </c:pt>
                <c:pt idx="1181">
                  <c:v>27.0307115</c:v>
                </c:pt>
                <c:pt idx="1182">
                  <c:v>27.0131485</c:v>
                </c:pt>
                <c:pt idx="1183">
                  <c:v>26.99684</c:v>
                </c:pt>
                <c:pt idx="1184">
                  <c:v>26.979277</c:v>
                </c:pt>
                <c:pt idx="1185">
                  <c:v>26.9629685</c:v>
                </c:pt>
                <c:pt idx="1186">
                  <c:v>26.9454055</c:v>
                </c:pt>
                <c:pt idx="1187">
                  <c:v>26.929097</c:v>
                </c:pt>
                <c:pt idx="1188">
                  <c:v>26.9127885</c:v>
                </c:pt>
                <c:pt idx="1189">
                  <c:v>26.8952255</c:v>
                </c:pt>
                <c:pt idx="1190">
                  <c:v>26.878917</c:v>
                </c:pt>
                <c:pt idx="1191">
                  <c:v>26.861354</c:v>
                </c:pt>
                <c:pt idx="1192">
                  <c:v>26.8450455</c:v>
                </c:pt>
                <c:pt idx="1193">
                  <c:v>26.8274825</c:v>
                </c:pt>
                <c:pt idx="1194">
                  <c:v>26.811174</c:v>
                </c:pt>
                <c:pt idx="1195">
                  <c:v>26.793611</c:v>
                </c:pt>
                <c:pt idx="1196">
                  <c:v>26.7773025</c:v>
                </c:pt>
                <c:pt idx="1197">
                  <c:v>26.75973949999999</c:v>
                </c:pt>
                <c:pt idx="1198">
                  <c:v>26.743431</c:v>
                </c:pt>
                <c:pt idx="1199">
                  <c:v>26.725868</c:v>
                </c:pt>
                <c:pt idx="1200">
                  <c:v>26.7095595</c:v>
                </c:pt>
              </c:numCache>
            </c:numRef>
          </c:yVal>
          <c:smooth val="1"/>
        </c:ser>
        <c:axId val="232587256"/>
        <c:axId val="232590616"/>
      </c:scatterChart>
      <c:valAx>
        <c:axId val="232587256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2590616"/>
        <c:crosses val="autoZero"/>
        <c:crossBetween val="midCat"/>
        <c:majorUnit val="15.0"/>
      </c:valAx>
      <c:valAx>
        <c:axId val="232590616"/>
        <c:scaling>
          <c:orientation val="minMax"/>
          <c:max val="17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2587256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Sheet1!$U$3:$U$1203</c:f>
              <c:numCache>
                <c:formatCode>General</c:formatCode>
                <c:ptCount val="1201"/>
                <c:pt idx="0">
                  <c:v>7.9587989</c:v>
                </c:pt>
                <c:pt idx="1">
                  <c:v>7.959551600000001</c:v>
                </c:pt>
                <c:pt idx="2">
                  <c:v>7.961057</c:v>
                </c:pt>
                <c:pt idx="3">
                  <c:v>7.963565999999998</c:v>
                </c:pt>
                <c:pt idx="4">
                  <c:v>7.9665768</c:v>
                </c:pt>
                <c:pt idx="5">
                  <c:v>7.97046575</c:v>
                </c:pt>
                <c:pt idx="6">
                  <c:v>7.9751074</c:v>
                </c:pt>
                <c:pt idx="7">
                  <c:v>7.9806272</c:v>
                </c:pt>
                <c:pt idx="8">
                  <c:v>7.9868997</c:v>
                </c:pt>
                <c:pt idx="9">
                  <c:v>7.994050349999999</c:v>
                </c:pt>
                <c:pt idx="10">
                  <c:v>8.001953699999997</c:v>
                </c:pt>
                <c:pt idx="11">
                  <c:v>8.0107352</c:v>
                </c:pt>
                <c:pt idx="12">
                  <c:v>8.020269399999998</c:v>
                </c:pt>
                <c:pt idx="13">
                  <c:v>8.030681750000001</c:v>
                </c:pt>
                <c:pt idx="14">
                  <c:v>8.041595900000001</c:v>
                </c:pt>
                <c:pt idx="15">
                  <c:v>8.0533882</c:v>
                </c:pt>
                <c:pt idx="16">
                  <c:v>8.0659332</c:v>
                </c:pt>
                <c:pt idx="17">
                  <c:v>8.0792309</c:v>
                </c:pt>
                <c:pt idx="18">
                  <c:v>8.09340675</c:v>
                </c:pt>
                <c:pt idx="19">
                  <c:v>8.10820985</c:v>
                </c:pt>
                <c:pt idx="20">
                  <c:v>8.123891099999998</c:v>
                </c:pt>
                <c:pt idx="21">
                  <c:v>8.140325049999999</c:v>
                </c:pt>
                <c:pt idx="22">
                  <c:v>8.157511700000001</c:v>
                </c:pt>
                <c:pt idx="23">
                  <c:v>8.1755765</c:v>
                </c:pt>
                <c:pt idx="24">
                  <c:v>8.194017650000001</c:v>
                </c:pt>
                <c:pt idx="25">
                  <c:v>8.21333695</c:v>
                </c:pt>
                <c:pt idx="26">
                  <c:v>8.233283499999998</c:v>
                </c:pt>
                <c:pt idx="27">
                  <c:v>8.2541082</c:v>
                </c:pt>
                <c:pt idx="28">
                  <c:v>8.27556015</c:v>
                </c:pt>
                <c:pt idx="29">
                  <c:v>8.2977648</c:v>
                </c:pt>
                <c:pt idx="30">
                  <c:v>8.3205967</c:v>
                </c:pt>
                <c:pt idx="31">
                  <c:v>8.344306750000001</c:v>
                </c:pt>
                <c:pt idx="32">
                  <c:v>8.36864405</c:v>
                </c:pt>
                <c:pt idx="33">
                  <c:v>8.3938595</c:v>
                </c:pt>
                <c:pt idx="34">
                  <c:v>8.419451300000002</c:v>
                </c:pt>
                <c:pt idx="35">
                  <c:v>8.44567035</c:v>
                </c:pt>
                <c:pt idx="36">
                  <c:v>8.4726421</c:v>
                </c:pt>
                <c:pt idx="37">
                  <c:v>8.50036655</c:v>
                </c:pt>
                <c:pt idx="38">
                  <c:v>8.528718250000001</c:v>
                </c:pt>
                <c:pt idx="39">
                  <c:v>8.5576972</c:v>
                </c:pt>
                <c:pt idx="40">
                  <c:v>8.58742885</c:v>
                </c:pt>
                <c:pt idx="41">
                  <c:v>8.617913199999998</c:v>
                </c:pt>
                <c:pt idx="42">
                  <c:v>8.649024800000001</c:v>
                </c:pt>
                <c:pt idx="43">
                  <c:v>8.68076365</c:v>
                </c:pt>
                <c:pt idx="44">
                  <c:v>8.713129749999998</c:v>
                </c:pt>
                <c:pt idx="45">
                  <c:v>8.74599765</c:v>
                </c:pt>
                <c:pt idx="46">
                  <c:v>8.77961825</c:v>
                </c:pt>
                <c:pt idx="47">
                  <c:v>8.8138661</c:v>
                </c:pt>
                <c:pt idx="48">
                  <c:v>8.848741200000001</c:v>
                </c:pt>
                <c:pt idx="49">
                  <c:v>8.88424355</c:v>
                </c:pt>
                <c:pt idx="50">
                  <c:v>8.92037315</c:v>
                </c:pt>
                <c:pt idx="51">
                  <c:v>8.95713</c:v>
                </c:pt>
                <c:pt idx="52">
                  <c:v>8.99438865</c:v>
                </c:pt>
                <c:pt idx="53">
                  <c:v>9.03227455</c:v>
                </c:pt>
                <c:pt idx="54">
                  <c:v>9.0707877</c:v>
                </c:pt>
                <c:pt idx="55">
                  <c:v>9.1099281</c:v>
                </c:pt>
                <c:pt idx="56">
                  <c:v>9.14969575</c:v>
                </c:pt>
                <c:pt idx="57">
                  <c:v>9.1899652</c:v>
                </c:pt>
                <c:pt idx="58">
                  <c:v>9.230861899999998</c:v>
                </c:pt>
                <c:pt idx="59">
                  <c:v>9.272260399999998</c:v>
                </c:pt>
                <c:pt idx="60">
                  <c:v>9.31428615</c:v>
                </c:pt>
                <c:pt idx="61">
                  <c:v>9.35693915</c:v>
                </c:pt>
                <c:pt idx="62">
                  <c:v>9.3999685</c:v>
                </c:pt>
                <c:pt idx="63">
                  <c:v>9.44375055</c:v>
                </c:pt>
                <c:pt idx="64">
                  <c:v>9.4880344</c:v>
                </c:pt>
                <c:pt idx="65">
                  <c:v>9.53282005</c:v>
                </c:pt>
                <c:pt idx="66">
                  <c:v>9.5781075</c:v>
                </c:pt>
                <c:pt idx="67">
                  <c:v>9.624022200000001</c:v>
                </c:pt>
                <c:pt idx="68">
                  <c:v>9.6704387</c:v>
                </c:pt>
                <c:pt idx="69">
                  <c:v>9.717356999999997</c:v>
                </c:pt>
                <c:pt idx="70">
                  <c:v>9.76490255</c:v>
                </c:pt>
                <c:pt idx="71">
                  <c:v>9.81282445</c:v>
                </c:pt>
                <c:pt idx="72">
                  <c:v>9.86149905</c:v>
                </c:pt>
                <c:pt idx="73">
                  <c:v>9.91055</c:v>
                </c:pt>
                <c:pt idx="74">
                  <c:v>9.9602282</c:v>
                </c:pt>
                <c:pt idx="75">
                  <c:v>10.01053365</c:v>
                </c:pt>
                <c:pt idx="76">
                  <c:v>10.06121545</c:v>
                </c:pt>
                <c:pt idx="77">
                  <c:v>10.11239905</c:v>
                </c:pt>
                <c:pt idx="78">
                  <c:v>10.16408445</c:v>
                </c:pt>
                <c:pt idx="79">
                  <c:v>10.2163971</c:v>
                </c:pt>
                <c:pt idx="80">
                  <c:v>10.2690861</c:v>
                </c:pt>
                <c:pt idx="81">
                  <c:v>10.3222769</c:v>
                </c:pt>
                <c:pt idx="82">
                  <c:v>10.3759695</c:v>
                </c:pt>
                <c:pt idx="83">
                  <c:v>10.4301639</c:v>
                </c:pt>
                <c:pt idx="84">
                  <c:v>10.4848601</c:v>
                </c:pt>
                <c:pt idx="85">
                  <c:v>10.53993265</c:v>
                </c:pt>
                <c:pt idx="86">
                  <c:v>10.595507</c:v>
                </c:pt>
                <c:pt idx="87">
                  <c:v>10.65158315</c:v>
                </c:pt>
                <c:pt idx="88">
                  <c:v>10.7081611</c:v>
                </c:pt>
                <c:pt idx="89">
                  <c:v>10.7651154</c:v>
                </c:pt>
                <c:pt idx="90">
                  <c:v>10.8225715</c:v>
                </c:pt>
                <c:pt idx="91">
                  <c:v>10.8805294</c:v>
                </c:pt>
                <c:pt idx="92">
                  <c:v>10.93886365</c:v>
                </c:pt>
                <c:pt idx="93">
                  <c:v>10.9976997</c:v>
                </c:pt>
                <c:pt idx="94">
                  <c:v>11.0569121</c:v>
                </c:pt>
                <c:pt idx="95">
                  <c:v>11.11650085</c:v>
                </c:pt>
                <c:pt idx="96">
                  <c:v>11.1765914</c:v>
                </c:pt>
                <c:pt idx="97">
                  <c:v>11.23718375</c:v>
                </c:pt>
                <c:pt idx="98">
                  <c:v>11.29815245</c:v>
                </c:pt>
                <c:pt idx="99">
                  <c:v>11.3594975</c:v>
                </c:pt>
                <c:pt idx="100">
                  <c:v>11.4212189</c:v>
                </c:pt>
                <c:pt idx="101">
                  <c:v>11.48356755</c:v>
                </c:pt>
                <c:pt idx="102">
                  <c:v>11.546418</c:v>
                </c:pt>
                <c:pt idx="103">
                  <c:v>11.6096448</c:v>
                </c:pt>
                <c:pt idx="104">
                  <c:v>11.67324795</c:v>
                </c:pt>
                <c:pt idx="105">
                  <c:v>11.7373529</c:v>
                </c:pt>
                <c:pt idx="106">
                  <c:v>11.8018342</c:v>
                </c:pt>
                <c:pt idx="107">
                  <c:v>11.86669185</c:v>
                </c:pt>
                <c:pt idx="108">
                  <c:v>11.93192585</c:v>
                </c:pt>
                <c:pt idx="109">
                  <c:v>11.99766165</c:v>
                </c:pt>
                <c:pt idx="110">
                  <c:v>12.0637738</c:v>
                </c:pt>
                <c:pt idx="111">
                  <c:v>12.1302623</c:v>
                </c:pt>
                <c:pt idx="112">
                  <c:v>12.19712715</c:v>
                </c:pt>
                <c:pt idx="113">
                  <c:v>12.26436835</c:v>
                </c:pt>
                <c:pt idx="114">
                  <c:v>12.3319859</c:v>
                </c:pt>
                <c:pt idx="115">
                  <c:v>12.40010525</c:v>
                </c:pt>
                <c:pt idx="116">
                  <c:v>12.4684755</c:v>
                </c:pt>
                <c:pt idx="117">
                  <c:v>12.5372221</c:v>
                </c:pt>
                <c:pt idx="118">
                  <c:v>12.6064705</c:v>
                </c:pt>
                <c:pt idx="119">
                  <c:v>12.675468</c:v>
                </c:pt>
                <c:pt idx="120">
                  <c:v>12.74572</c:v>
                </c:pt>
                <c:pt idx="121">
                  <c:v>12.815972</c:v>
                </c:pt>
                <c:pt idx="122">
                  <c:v>12.886224</c:v>
                </c:pt>
                <c:pt idx="123">
                  <c:v>12.9577305</c:v>
                </c:pt>
                <c:pt idx="124">
                  <c:v>13.029237</c:v>
                </c:pt>
                <c:pt idx="125">
                  <c:v>13.1007435</c:v>
                </c:pt>
                <c:pt idx="126">
                  <c:v>13.17225</c:v>
                </c:pt>
                <c:pt idx="127">
                  <c:v>13.245011</c:v>
                </c:pt>
                <c:pt idx="128">
                  <c:v>13.317772</c:v>
                </c:pt>
                <c:pt idx="129">
                  <c:v>13.390533</c:v>
                </c:pt>
                <c:pt idx="130">
                  <c:v>13.4645485</c:v>
                </c:pt>
                <c:pt idx="131">
                  <c:v>13.5373095</c:v>
                </c:pt>
                <c:pt idx="132">
                  <c:v>13.6125795</c:v>
                </c:pt>
                <c:pt idx="133">
                  <c:v>13.686595</c:v>
                </c:pt>
                <c:pt idx="134">
                  <c:v>13.761865</c:v>
                </c:pt>
                <c:pt idx="135">
                  <c:v>13.8358805</c:v>
                </c:pt>
                <c:pt idx="136">
                  <c:v>13.912405</c:v>
                </c:pt>
                <c:pt idx="137">
                  <c:v>13.987675</c:v>
                </c:pt>
                <c:pt idx="138">
                  <c:v>14.0641995</c:v>
                </c:pt>
                <c:pt idx="139">
                  <c:v>14.140724</c:v>
                </c:pt>
                <c:pt idx="140">
                  <c:v>14.2172485</c:v>
                </c:pt>
                <c:pt idx="141">
                  <c:v>14.293773</c:v>
                </c:pt>
                <c:pt idx="142">
                  <c:v>14.371552</c:v>
                </c:pt>
                <c:pt idx="143">
                  <c:v>14.449331</c:v>
                </c:pt>
                <c:pt idx="144">
                  <c:v>14.52711</c:v>
                </c:pt>
                <c:pt idx="145">
                  <c:v>14.6061435</c:v>
                </c:pt>
                <c:pt idx="146">
                  <c:v>14.685177</c:v>
                </c:pt>
                <c:pt idx="147">
                  <c:v>14.7642105</c:v>
                </c:pt>
                <c:pt idx="148">
                  <c:v>14.845753</c:v>
                </c:pt>
                <c:pt idx="149">
                  <c:v>14.9298045</c:v>
                </c:pt>
                <c:pt idx="150">
                  <c:v>15.013856</c:v>
                </c:pt>
                <c:pt idx="151">
                  <c:v>15.1004165</c:v>
                </c:pt>
                <c:pt idx="152">
                  <c:v>15.189486</c:v>
                </c:pt>
                <c:pt idx="153">
                  <c:v>15.282319</c:v>
                </c:pt>
                <c:pt idx="154">
                  <c:v>15.38017</c:v>
                </c:pt>
                <c:pt idx="155">
                  <c:v>15.4817845</c:v>
                </c:pt>
                <c:pt idx="156">
                  <c:v>15.5871625</c:v>
                </c:pt>
                <c:pt idx="157">
                  <c:v>15.6975585</c:v>
                </c:pt>
                <c:pt idx="158">
                  <c:v>15.8129725</c:v>
                </c:pt>
                <c:pt idx="159">
                  <c:v>15.9334045</c:v>
                </c:pt>
                <c:pt idx="160">
                  <c:v>16.0576</c:v>
                </c:pt>
                <c:pt idx="161">
                  <c:v>16.1868135</c:v>
                </c:pt>
                <c:pt idx="162">
                  <c:v>16.3222995</c:v>
                </c:pt>
                <c:pt idx="163">
                  <c:v>16.4628035</c:v>
                </c:pt>
                <c:pt idx="164">
                  <c:v>16.6083255</c:v>
                </c:pt>
                <c:pt idx="165">
                  <c:v>16.757611</c:v>
                </c:pt>
                <c:pt idx="166">
                  <c:v>16.9119145</c:v>
                </c:pt>
                <c:pt idx="167">
                  <c:v>17.0699815</c:v>
                </c:pt>
                <c:pt idx="168">
                  <c:v>17.234321</c:v>
                </c:pt>
                <c:pt idx="169">
                  <c:v>17.4036785</c:v>
                </c:pt>
                <c:pt idx="170">
                  <c:v>17.5767995</c:v>
                </c:pt>
                <c:pt idx="171">
                  <c:v>17.753684</c:v>
                </c:pt>
                <c:pt idx="172">
                  <c:v>17.9355865</c:v>
                </c:pt>
                <c:pt idx="173">
                  <c:v>18.122507</c:v>
                </c:pt>
                <c:pt idx="174">
                  <c:v>18.313191</c:v>
                </c:pt>
                <c:pt idx="175">
                  <c:v>18.506384</c:v>
                </c:pt>
                <c:pt idx="176">
                  <c:v>18.704595</c:v>
                </c:pt>
                <c:pt idx="177">
                  <c:v>18.907824</c:v>
                </c:pt>
                <c:pt idx="178">
                  <c:v>19.1148165</c:v>
                </c:pt>
                <c:pt idx="179">
                  <c:v>19.3255725</c:v>
                </c:pt>
                <c:pt idx="180">
                  <c:v>19.540092</c:v>
                </c:pt>
                <c:pt idx="181">
                  <c:v>19.7596295</c:v>
                </c:pt>
                <c:pt idx="182">
                  <c:v>19.984185</c:v>
                </c:pt>
                <c:pt idx="183">
                  <c:v>20.212504</c:v>
                </c:pt>
                <c:pt idx="184">
                  <c:v>20.4445865</c:v>
                </c:pt>
                <c:pt idx="185">
                  <c:v>20.679178</c:v>
                </c:pt>
                <c:pt idx="186">
                  <c:v>20.9187875</c:v>
                </c:pt>
                <c:pt idx="187">
                  <c:v>21.1621605</c:v>
                </c:pt>
                <c:pt idx="188">
                  <c:v>21.409297</c:v>
                </c:pt>
                <c:pt idx="189">
                  <c:v>21.660197</c:v>
                </c:pt>
                <c:pt idx="190">
                  <c:v>21.916115</c:v>
                </c:pt>
                <c:pt idx="191">
                  <c:v>22.174542</c:v>
                </c:pt>
                <c:pt idx="192">
                  <c:v>22.437987</c:v>
                </c:pt>
                <c:pt idx="193">
                  <c:v>22.7051955</c:v>
                </c:pt>
                <c:pt idx="194">
                  <c:v>22.9761675</c:v>
                </c:pt>
                <c:pt idx="195">
                  <c:v>23.2496485</c:v>
                </c:pt>
                <c:pt idx="196">
                  <c:v>23.526893</c:v>
                </c:pt>
                <c:pt idx="197">
                  <c:v>23.8091555</c:v>
                </c:pt>
                <c:pt idx="198">
                  <c:v>24.093927</c:v>
                </c:pt>
                <c:pt idx="199">
                  <c:v>24.382462</c:v>
                </c:pt>
                <c:pt idx="200">
                  <c:v>24.6747605</c:v>
                </c:pt>
                <c:pt idx="201">
                  <c:v>24.9708225</c:v>
                </c:pt>
                <c:pt idx="202">
                  <c:v>25.2719025</c:v>
                </c:pt>
                <c:pt idx="203">
                  <c:v>25.5754915</c:v>
                </c:pt>
                <c:pt idx="204">
                  <c:v>25.8815895</c:v>
                </c:pt>
                <c:pt idx="205">
                  <c:v>26.191451</c:v>
                </c:pt>
                <c:pt idx="206">
                  <c:v>26.505076</c:v>
                </c:pt>
                <c:pt idx="207">
                  <c:v>26.8224645</c:v>
                </c:pt>
                <c:pt idx="208">
                  <c:v>27.142362</c:v>
                </c:pt>
                <c:pt idx="209">
                  <c:v>27.466023</c:v>
                </c:pt>
                <c:pt idx="210">
                  <c:v>27.7934475</c:v>
                </c:pt>
                <c:pt idx="211">
                  <c:v>28.1246355</c:v>
                </c:pt>
                <c:pt idx="212">
                  <c:v>28.45833249999999</c:v>
                </c:pt>
                <c:pt idx="213">
                  <c:v>28.7970475</c:v>
                </c:pt>
                <c:pt idx="214">
                  <c:v>29.137017</c:v>
                </c:pt>
                <c:pt idx="215">
                  <c:v>29.4820045</c:v>
                </c:pt>
                <c:pt idx="216">
                  <c:v>29.829501</c:v>
                </c:pt>
                <c:pt idx="217">
                  <c:v>30.1795065</c:v>
                </c:pt>
                <c:pt idx="218">
                  <c:v>30.5332755</c:v>
                </c:pt>
                <c:pt idx="219">
                  <c:v>30.890808</c:v>
                </c:pt>
                <c:pt idx="220">
                  <c:v>31.2508495</c:v>
                </c:pt>
                <c:pt idx="221">
                  <c:v>31.6146545</c:v>
                </c:pt>
                <c:pt idx="222">
                  <c:v>31.9809685</c:v>
                </c:pt>
                <c:pt idx="223">
                  <c:v>32.34979149999999</c:v>
                </c:pt>
                <c:pt idx="224">
                  <c:v>32.722378</c:v>
                </c:pt>
                <c:pt idx="225">
                  <c:v>33.098728</c:v>
                </c:pt>
                <c:pt idx="226">
                  <c:v>33.4763325</c:v>
                </c:pt>
                <c:pt idx="227">
                  <c:v>33.858955</c:v>
                </c:pt>
                <c:pt idx="228">
                  <c:v>34.242832</c:v>
                </c:pt>
                <c:pt idx="229">
                  <c:v>34.6304725</c:v>
                </c:pt>
                <c:pt idx="230">
                  <c:v>35.020622</c:v>
                </c:pt>
                <c:pt idx="231">
                  <c:v>35.414535</c:v>
                </c:pt>
                <c:pt idx="232">
                  <c:v>35.810957</c:v>
                </c:pt>
                <c:pt idx="233">
                  <c:v>36.209888</c:v>
                </c:pt>
                <c:pt idx="234">
                  <c:v>36.611328</c:v>
                </c:pt>
                <c:pt idx="235">
                  <c:v>37.0165315</c:v>
                </c:pt>
                <c:pt idx="236">
                  <c:v>37.424244</c:v>
                </c:pt>
                <c:pt idx="237">
                  <c:v>37.8344655</c:v>
                </c:pt>
                <c:pt idx="238">
                  <c:v>38.247196</c:v>
                </c:pt>
                <c:pt idx="239">
                  <c:v>38.6624355</c:v>
                </c:pt>
                <c:pt idx="240">
                  <c:v>39.0814385</c:v>
                </c:pt>
                <c:pt idx="241">
                  <c:v>39.501696</c:v>
                </c:pt>
                <c:pt idx="242">
                  <c:v>39.925717</c:v>
                </c:pt>
                <c:pt idx="243">
                  <c:v>40.352247</c:v>
                </c:pt>
                <c:pt idx="244">
                  <c:v>40.7825405</c:v>
                </c:pt>
                <c:pt idx="245">
                  <c:v>41.2140885</c:v>
                </c:pt>
                <c:pt idx="246">
                  <c:v>41.6494</c:v>
                </c:pt>
                <c:pt idx="247">
                  <c:v>42.08722049999999</c:v>
                </c:pt>
                <c:pt idx="248">
                  <c:v>42.52755</c:v>
                </c:pt>
                <c:pt idx="249">
                  <c:v>42.9703885</c:v>
                </c:pt>
                <c:pt idx="250">
                  <c:v>43.415736</c:v>
                </c:pt>
                <c:pt idx="251">
                  <c:v>43.8635925</c:v>
                </c:pt>
                <c:pt idx="252">
                  <c:v>44.313958</c:v>
                </c:pt>
                <c:pt idx="253">
                  <c:v>44.7668325</c:v>
                </c:pt>
                <c:pt idx="254">
                  <c:v>45.2209615</c:v>
                </c:pt>
                <c:pt idx="255">
                  <c:v>45.678854</c:v>
                </c:pt>
                <c:pt idx="256">
                  <c:v>46.1392555</c:v>
                </c:pt>
                <c:pt idx="257">
                  <c:v>46.602166</c:v>
                </c:pt>
                <c:pt idx="258">
                  <c:v>47.066331</c:v>
                </c:pt>
                <c:pt idx="259">
                  <c:v>47.5342595</c:v>
                </c:pt>
                <c:pt idx="260">
                  <c:v>48.0034425</c:v>
                </c:pt>
                <c:pt idx="261">
                  <c:v>48.4751345</c:v>
                </c:pt>
                <c:pt idx="262">
                  <c:v>48.9493355</c:v>
                </c:pt>
                <c:pt idx="263">
                  <c:v>49.4260455</c:v>
                </c:pt>
                <c:pt idx="264">
                  <c:v>49.90401</c:v>
                </c:pt>
                <c:pt idx="265">
                  <c:v>50.385738</c:v>
                </c:pt>
                <c:pt idx="266">
                  <c:v>50.8687205</c:v>
                </c:pt>
                <c:pt idx="267">
                  <c:v>51.3529575</c:v>
                </c:pt>
                <c:pt idx="268">
                  <c:v>51.840958</c:v>
                </c:pt>
                <c:pt idx="269">
                  <c:v>52.330213</c:v>
                </c:pt>
                <c:pt idx="270">
                  <c:v>52.821977</c:v>
                </c:pt>
                <c:pt idx="271">
                  <c:v>53.31625</c:v>
                </c:pt>
                <c:pt idx="272">
                  <c:v>53.81177749999999</c:v>
                </c:pt>
                <c:pt idx="273">
                  <c:v>54.31106849999999</c:v>
                </c:pt>
                <c:pt idx="274">
                  <c:v>54.811614</c:v>
                </c:pt>
                <c:pt idx="275">
                  <c:v>55.31466849999999</c:v>
                </c:pt>
                <c:pt idx="276">
                  <c:v>55.8189775</c:v>
                </c:pt>
                <c:pt idx="277">
                  <c:v>56.3257955</c:v>
                </c:pt>
                <c:pt idx="278">
                  <c:v>56.8351225</c:v>
                </c:pt>
                <c:pt idx="279">
                  <c:v>57.3469585</c:v>
                </c:pt>
                <c:pt idx="280">
                  <c:v>57.85879449999999</c:v>
                </c:pt>
                <c:pt idx="281">
                  <c:v>58.374394</c:v>
                </c:pt>
                <c:pt idx="282">
                  <c:v>58.891248</c:v>
                </c:pt>
                <c:pt idx="283">
                  <c:v>59.410611</c:v>
                </c:pt>
                <c:pt idx="284">
                  <c:v>59.9312285</c:v>
                </c:pt>
                <c:pt idx="285">
                  <c:v>60.454355</c:v>
                </c:pt>
                <c:pt idx="286">
                  <c:v>60.978736</c:v>
                </c:pt>
                <c:pt idx="287">
                  <c:v>61.5043715</c:v>
                </c:pt>
                <c:pt idx="288">
                  <c:v>62.032516</c:v>
                </c:pt>
                <c:pt idx="289">
                  <c:v>62.5631695</c:v>
                </c:pt>
                <c:pt idx="290">
                  <c:v>63.0950775</c:v>
                </c:pt>
                <c:pt idx="291">
                  <c:v>63.62824</c:v>
                </c:pt>
                <c:pt idx="292">
                  <c:v>64.1639115</c:v>
                </c:pt>
                <c:pt idx="293">
                  <c:v>64.70209200000001</c:v>
                </c:pt>
                <c:pt idx="294">
                  <c:v>65.2402725</c:v>
                </c:pt>
                <c:pt idx="295">
                  <c:v>65.780962</c:v>
                </c:pt>
                <c:pt idx="296">
                  <c:v>66.3241605</c:v>
                </c:pt>
                <c:pt idx="297">
                  <c:v>66.867359</c:v>
                </c:pt>
                <c:pt idx="298">
                  <c:v>67.4130665</c:v>
                </c:pt>
                <c:pt idx="299">
                  <c:v>67.961283</c:v>
                </c:pt>
                <c:pt idx="300">
                  <c:v>68.5094995</c:v>
                </c:pt>
                <c:pt idx="301">
                  <c:v>69.05395249999998</c:v>
                </c:pt>
                <c:pt idx="302">
                  <c:v>69.594642</c:v>
                </c:pt>
                <c:pt idx="303">
                  <c:v>70.131568</c:v>
                </c:pt>
                <c:pt idx="304">
                  <c:v>70.66849400000001</c:v>
                </c:pt>
                <c:pt idx="305">
                  <c:v>71.2016565</c:v>
                </c:pt>
                <c:pt idx="306">
                  <c:v>71.73231</c:v>
                </c:pt>
                <c:pt idx="307">
                  <c:v>72.2604545</c:v>
                </c:pt>
                <c:pt idx="308">
                  <c:v>72.7848355</c:v>
                </c:pt>
                <c:pt idx="309">
                  <c:v>73.305453</c:v>
                </c:pt>
                <c:pt idx="310">
                  <c:v>73.82230699999997</c:v>
                </c:pt>
                <c:pt idx="311">
                  <c:v>74.336652</c:v>
                </c:pt>
                <c:pt idx="312">
                  <c:v>74.84848799999997</c:v>
                </c:pt>
                <c:pt idx="313">
                  <c:v>75.35530599999998</c:v>
                </c:pt>
                <c:pt idx="314">
                  <c:v>75.85836049999997</c:v>
                </c:pt>
                <c:pt idx="315">
                  <c:v>76.35639699999999</c:v>
                </c:pt>
                <c:pt idx="316">
                  <c:v>76.8494155</c:v>
                </c:pt>
                <c:pt idx="317">
                  <c:v>77.337416</c:v>
                </c:pt>
                <c:pt idx="318">
                  <c:v>77.8203985</c:v>
                </c:pt>
                <c:pt idx="319">
                  <c:v>78.298363</c:v>
                </c:pt>
                <c:pt idx="320">
                  <c:v>78.772564</c:v>
                </c:pt>
                <c:pt idx="321">
                  <c:v>79.246765</c:v>
                </c:pt>
                <c:pt idx="322">
                  <c:v>79.7146935</c:v>
                </c:pt>
                <c:pt idx="323">
                  <c:v>80.180113</c:v>
                </c:pt>
                <c:pt idx="324">
                  <c:v>80.6405145</c:v>
                </c:pt>
                <c:pt idx="325">
                  <c:v>81.09589800000001</c:v>
                </c:pt>
                <c:pt idx="326">
                  <c:v>81.547518</c:v>
                </c:pt>
                <c:pt idx="327">
                  <c:v>81.99412</c:v>
                </c:pt>
                <c:pt idx="328">
                  <c:v>82.435704</c:v>
                </c:pt>
                <c:pt idx="329">
                  <c:v>82.8735245</c:v>
                </c:pt>
                <c:pt idx="330">
                  <c:v>83.3100905</c:v>
                </c:pt>
                <c:pt idx="331">
                  <c:v>83.742893</c:v>
                </c:pt>
                <c:pt idx="332">
                  <c:v>84.1706775</c:v>
                </c:pt>
                <c:pt idx="333">
                  <c:v>84.595953</c:v>
                </c:pt>
                <c:pt idx="334">
                  <c:v>85.017465</c:v>
                </c:pt>
                <c:pt idx="335">
                  <c:v>85.4352135</c:v>
                </c:pt>
                <c:pt idx="336">
                  <c:v>85.850453</c:v>
                </c:pt>
                <c:pt idx="337">
                  <c:v>86.2606745</c:v>
                </c:pt>
                <c:pt idx="338">
                  <c:v>86.668387</c:v>
                </c:pt>
                <c:pt idx="339">
                  <c:v>87.07233599999999</c:v>
                </c:pt>
                <c:pt idx="340">
                  <c:v>87.4725215</c:v>
                </c:pt>
                <c:pt idx="341">
                  <c:v>87.87019799999999</c:v>
                </c:pt>
                <c:pt idx="342">
                  <c:v>88.264111</c:v>
                </c:pt>
                <c:pt idx="343">
                  <c:v>88.65551500000001</c:v>
                </c:pt>
                <c:pt idx="344">
                  <c:v>89.0431555</c:v>
                </c:pt>
                <c:pt idx="345">
                  <c:v>89.42828700000001</c:v>
                </c:pt>
                <c:pt idx="346">
                  <c:v>89.809655</c:v>
                </c:pt>
                <c:pt idx="347">
                  <c:v>90.188514</c:v>
                </c:pt>
                <c:pt idx="348">
                  <c:v>90.564864</c:v>
                </c:pt>
                <c:pt idx="349">
                  <c:v>90.936196</c:v>
                </c:pt>
                <c:pt idx="350">
                  <c:v>91.30251</c:v>
                </c:pt>
                <c:pt idx="351">
                  <c:v>91.6675695</c:v>
                </c:pt>
                <c:pt idx="352">
                  <c:v>92.02886549999998</c:v>
                </c:pt>
                <c:pt idx="353">
                  <c:v>92.38639799999999</c:v>
                </c:pt>
                <c:pt idx="354">
                  <c:v>92.742676</c:v>
                </c:pt>
                <c:pt idx="355">
                  <c:v>93.093936</c:v>
                </c:pt>
                <c:pt idx="356">
                  <c:v>93.4439415</c:v>
                </c:pt>
                <c:pt idx="357">
                  <c:v>93.7901835</c:v>
                </c:pt>
                <c:pt idx="358">
                  <c:v>94.1339165</c:v>
                </c:pt>
                <c:pt idx="359">
                  <c:v>94.47514050000001</c:v>
                </c:pt>
                <c:pt idx="360">
                  <c:v>94.812601</c:v>
                </c:pt>
                <c:pt idx="361">
                  <c:v>95.14880700000001</c:v>
                </c:pt>
                <c:pt idx="362">
                  <c:v>95.4812495</c:v>
                </c:pt>
                <c:pt idx="363">
                  <c:v>95.811183</c:v>
                </c:pt>
                <c:pt idx="364">
                  <c:v>96.13860750000001</c:v>
                </c:pt>
                <c:pt idx="365">
                  <c:v>96.463523</c:v>
                </c:pt>
                <c:pt idx="366">
                  <c:v>96.7859295</c:v>
                </c:pt>
                <c:pt idx="367">
                  <c:v>97.10582699999999</c:v>
                </c:pt>
                <c:pt idx="368">
                  <c:v>97.421961</c:v>
                </c:pt>
                <c:pt idx="369">
                  <c:v>97.7368405</c:v>
                </c:pt>
                <c:pt idx="370">
                  <c:v>98.049211</c:v>
                </c:pt>
                <c:pt idx="371">
                  <c:v>98.360327</c:v>
                </c:pt>
                <c:pt idx="372">
                  <c:v>98.6676795</c:v>
                </c:pt>
                <c:pt idx="373">
                  <c:v>98.972523</c:v>
                </c:pt>
                <c:pt idx="374">
                  <c:v>99.2748575</c:v>
                </c:pt>
                <c:pt idx="375">
                  <c:v>99.57342850000001</c:v>
                </c:pt>
                <c:pt idx="376">
                  <c:v>99.86823600000001</c:v>
                </c:pt>
                <c:pt idx="377">
                  <c:v>100.161789</c:v>
                </c:pt>
                <c:pt idx="378">
                  <c:v>100.4515785</c:v>
                </c:pt>
                <c:pt idx="379">
                  <c:v>100.738859</c:v>
                </c:pt>
                <c:pt idx="380">
                  <c:v>101.024885</c:v>
                </c:pt>
                <c:pt idx="381">
                  <c:v>101.308402</c:v>
                </c:pt>
                <c:pt idx="382">
                  <c:v>101.5881555</c:v>
                </c:pt>
                <c:pt idx="383">
                  <c:v>101.8666545</c:v>
                </c:pt>
                <c:pt idx="384">
                  <c:v>102.1426445</c:v>
                </c:pt>
                <c:pt idx="385">
                  <c:v>102.4161255</c:v>
                </c:pt>
                <c:pt idx="386">
                  <c:v>102.6870975</c:v>
                </c:pt>
                <c:pt idx="387">
                  <c:v>102.956815</c:v>
                </c:pt>
                <c:pt idx="388">
                  <c:v>103.2240235</c:v>
                </c:pt>
                <c:pt idx="389">
                  <c:v>103.4874685</c:v>
                </c:pt>
                <c:pt idx="390">
                  <c:v>103.7509135</c:v>
                </c:pt>
                <c:pt idx="391">
                  <c:v>104.010595</c:v>
                </c:pt>
                <c:pt idx="392">
                  <c:v>104.269022</c:v>
                </c:pt>
                <c:pt idx="393">
                  <c:v>104.52494</c:v>
                </c:pt>
                <c:pt idx="394">
                  <c:v>104.778349</c:v>
                </c:pt>
                <c:pt idx="395">
                  <c:v>105.0305035</c:v>
                </c:pt>
                <c:pt idx="396">
                  <c:v>105.280149</c:v>
                </c:pt>
                <c:pt idx="397">
                  <c:v>105.5272855</c:v>
                </c:pt>
                <c:pt idx="398">
                  <c:v>105.7731675</c:v>
                </c:pt>
                <c:pt idx="399">
                  <c:v>106.0165405</c:v>
                </c:pt>
                <c:pt idx="400">
                  <c:v>106.2574045</c:v>
                </c:pt>
                <c:pt idx="401">
                  <c:v>106.494505</c:v>
                </c:pt>
                <c:pt idx="402">
                  <c:v>106.730351</c:v>
                </c:pt>
                <c:pt idx="403">
                  <c:v>106.963688</c:v>
                </c:pt>
                <c:pt idx="404">
                  <c:v>107.1957705</c:v>
                </c:pt>
                <c:pt idx="405">
                  <c:v>107.425344</c:v>
                </c:pt>
                <c:pt idx="406">
                  <c:v>107.6524085</c:v>
                </c:pt>
                <c:pt idx="407">
                  <c:v>107.8782185</c:v>
                </c:pt>
                <c:pt idx="408">
                  <c:v>108.1015195</c:v>
                </c:pt>
                <c:pt idx="409">
                  <c:v>108.3223115</c:v>
                </c:pt>
                <c:pt idx="410">
                  <c:v>108.541849</c:v>
                </c:pt>
                <c:pt idx="411">
                  <c:v>108.7588775</c:v>
                </c:pt>
                <c:pt idx="412">
                  <c:v>108.9746515</c:v>
                </c:pt>
                <c:pt idx="413">
                  <c:v>109.1879165</c:v>
                </c:pt>
                <c:pt idx="414">
                  <c:v>109.3986725</c:v>
                </c:pt>
                <c:pt idx="415">
                  <c:v>109.608174</c:v>
                </c:pt>
                <c:pt idx="416">
                  <c:v>109.816421</c:v>
                </c:pt>
                <c:pt idx="417">
                  <c:v>110.022159</c:v>
                </c:pt>
                <c:pt idx="418">
                  <c:v>110.225388</c:v>
                </c:pt>
                <c:pt idx="419">
                  <c:v>110.4273625</c:v>
                </c:pt>
                <c:pt idx="420">
                  <c:v>110.6280825</c:v>
                </c:pt>
                <c:pt idx="421">
                  <c:v>110.8262935</c:v>
                </c:pt>
                <c:pt idx="422">
                  <c:v>111.02325</c:v>
                </c:pt>
                <c:pt idx="423">
                  <c:v>111.2176975</c:v>
                </c:pt>
                <c:pt idx="424">
                  <c:v>111.4108905</c:v>
                </c:pt>
                <c:pt idx="425">
                  <c:v>111.6015745</c:v>
                </c:pt>
                <c:pt idx="426">
                  <c:v>111.7897495</c:v>
                </c:pt>
                <c:pt idx="427">
                  <c:v>111.97667</c:v>
                </c:pt>
                <c:pt idx="428">
                  <c:v>112.162336</c:v>
                </c:pt>
                <c:pt idx="429">
                  <c:v>112.345493</c:v>
                </c:pt>
                <c:pt idx="430">
                  <c:v>112.5273955</c:v>
                </c:pt>
                <c:pt idx="431">
                  <c:v>112.706789</c:v>
                </c:pt>
                <c:pt idx="432">
                  <c:v>112.884928</c:v>
                </c:pt>
                <c:pt idx="433">
                  <c:v>113.0618125</c:v>
                </c:pt>
                <c:pt idx="434">
                  <c:v>113.236188</c:v>
                </c:pt>
                <c:pt idx="435">
                  <c:v>113.409309</c:v>
                </c:pt>
                <c:pt idx="436">
                  <c:v>113.5811755</c:v>
                </c:pt>
                <c:pt idx="437">
                  <c:v>113.750533</c:v>
                </c:pt>
                <c:pt idx="438">
                  <c:v>113.918636</c:v>
                </c:pt>
                <c:pt idx="439">
                  <c:v>114.08423</c:v>
                </c:pt>
                <c:pt idx="440">
                  <c:v>114.2485695</c:v>
                </c:pt>
                <c:pt idx="441">
                  <c:v>114.4116545</c:v>
                </c:pt>
                <c:pt idx="442">
                  <c:v>114.573485</c:v>
                </c:pt>
                <c:pt idx="443">
                  <c:v>114.7328065</c:v>
                </c:pt>
                <c:pt idx="444">
                  <c:v>114.8908735</c:v>
                </c:pt>
                <c:pt idx="445">
                  <c:v>115.047686</c:v>
                </c:pt>
                <c:pt idx="446">
                  <c:v>115.203244</c:v>
                </c:pt>
                <c:pt idx="447">
                  <c:v>115.356293</c:v>
                </c:pt>
                <c:pt idx="448">
                  <c:v>115.5080875</c:v>
                </c:pt>
                <c:pt idx="449">
                  <c:v>115.6586275</c:v>
                </c:pt>
                <c:pt idx="450">
                  <c:v>115.807913</c:v>
                </c:pt>
                <c:pt idx="451">
                  <c:v>115.9546895</c:v>
                </c:pt>
                <c:pt idx="452">
                  <c:v>116.1002115</c:v>
                </c:pt>
                <c:pt idx="453">
                  <c:v>116.244479</c:v>
                </c:pt>
                <c:pt idx="454">
                  <c:v>116.387492</c:v>
                </c:pt>
                <c:pt idx="455">
                  <c:v>116.527996</c:v>
                </c:pt>
                <c:pt idx="456">
                  <c:v>116.6685</c:v>
                </c:pt>
                <c:pt idx="457">
                  <c:v>116.806495</c:v>
                </c:pt>
                <c:pt idx="458">
                  <c:v>116.9432355</c:v>
                </c:pt>
                <c:pt idx="459">
                  <c:v>117.077467</c:v>
                </c:pt>
                <c:pt idx="460">
                  <c:v>117.2116985</c:v>
                </c:pt>
                <c:pt idx="461">
                  <c:v>117.3446755</c:v>
                </c:pt>
                <c:pt idx="462">
                  <c:v>117.4751435</c:v>
                </c:pt>
                <c:pt idx="463">
                  <c:v>117.604357</c:v>
                </c:pt>
                <c:pt idx="464">
                  <c:v>117.732316</c:v>
                </c:pt>
                <c:pt idx="465">
                  <c:v>117.8590205</c:v>
                </c:pt>
                <c:pt idx="466">
                  <c:v>117.9844705</c:v>
                </c:pt>
                <c:pt idx="467">
                  <c:v>118.108666</c:v>
                </c:pt>
                <c:pt idx="468">
                  <c:v>118.231607</c:v>
                </c:pt>
                <c:pt idx="469">
                  <c:v>118.3532935</c:v>
                </c:pt>
                <c:pt idx="470">
                  <c:v>118.4737255</c:v>
                </c:pt>
                <c:pt idx="471">
                  <c:v>118.5916485</c:v>
                </c:pt>
                <c:pt idx="472">
                  <c:v>118.7095715</c:v>
                </c:pt>
                <c:pt idx="473">
                  <c:v>118.82624</c:v>
                </c:pt>
                <c:pt idx="474">
                  <c:v>118.9403995</c:v>
                </c:pt>
                <c:pt idx="475">
                  <c:v>119.054559</c:v>
                </c:pt>
                <c:pt idx="476">
                  <c:v>119.1662095</c:v>
                </c:pt>
                <c:pt idx="477">
                  <c:v>119.2766055</c:v>
                </c:pt>
                <c:pt idx="478">
                  <c:v>119.385747</c:v>
                </c:pt>
                <c:pt idx="479">
                  <c:v>119.4923795</c:v>
                </c:pt>
                <c:pt idx="480">
                  <c:v>119.599012</c:v>
                </c:pt>
                <c:pt idx="481">
                  <c:v>119.7031355</c:v>
                </c:pt>
                <c:pt idx="482">
                  <c:v>119.807259</c:v>
                </c:pt>
                <c:pt idx="483">
                  <c:v>119.9088735</c:v>
                </c:pt>
                <c:pt idx="484">
                  <c:v>120.010488</c:v>
                </c:pt>
                <c:pt idx="485">
                  <c:v>120.110848</c:v>
                </c:pt>
                <c:pt idx="486">
                  <c:v>120.208699</c:v>
                </c:pt>
                <c:pt idx="487">
                  <c:v>120.30655</c:v>
                </c:pt>
                <c:pt idx="488">
                  <c:v>120.4031465</c:v>
                </c:pt>
                <c:pt idx="489">
                  <c:v>120.497234</c:v>
                </c:pt>
                <c:pt idx="490">
                  <c:v>120.5913215</c:v>
                </c:pt>
                <c:pt idx="491">
                  <c:v>120.6841545</c:v>
                </c:pt>
                <c:pt idx="492">
                  <c:v>120.775733</c:v>
                </c:pt>
                <c:pt idx="493">
                  <c:v>120.866057</c:v>
                </c:pt>
                <c:pt idx="494">
                  <c:v>120.9551265</c:v>
                </c:pt>
                <c:pt idx="495">
                  <c:v>121.044196</c:v>
                </c:pt>
                <c:pt idx="496">
                  <c:v>121.1307565</c:v>
                </c:pt>
                <c:pt idx="497">
                  <c:v>121.217317</c:v>
                </c:pt>
                <c:pt idx="498">
                  <c:v>121.3013685</c:v>
                </c:pt>
                <c:pt idx="499">
                  <c:v>121.38542</c:v>
                </c:pt>
                <c:pt idx="500">
                  <c:v>121.468217</c:v>
                </c:pt>
                <c:pt idx="501">
                  <c:v>121.5497595</c:v>
                </c:pt>
                <c:pt idx="502">
                  <c:v>121.631302</c:v>
                </c:pt>
                <c:pt idx="503">
                  <c:v>121.7103355</c:v>
                </c:pt>
                <c:pt idx="504">
                  <c:v>121.789369</c:v>
                </c:pt>
                <c:pt idx="505">
                  <c:v>121.867148</c:v>
                </c:pt>
                <c:pt idx="506">
                  <c:v>121.9436725</c:v>
                </c:pt>
                <c:pt idx="507">
                  <c:v>122.0189425</c:v>
                </c:pt>
                <c:pt idx="508">
                  <c:v>122.092958</c:v>
                </c:pt>
                <c:pt idx="509">
                  <c:v>122.1669735</c:v>
                </c:pt>
                <c:pt idx="510">
                  <c:v>122.2397345</c:v>
                </c:pt>
                <c:pt idx="511">
                  <c:v>122.311241</c:v>
                </c:pt>
                <c:pt idx="512">
                  <c:v>122.381493</c:v>
                </c:pt>
                <c:pt idx="513">
                  <c:v>122.451745</c:v>
                </c:pt>
                <c:pt idx="514">
                  <c:v>122.5207425</c:v>
                </c:pt>
                <c:pt idx="515">
                  <c:v>122.5884855</c:v>
                </c:pt>
                <c:pt idx="516">
                  <c:v>122.654974</c:v>
                </c:pt>
                <c:pt idx="517">
                  <c:v>122.7214625</c:v>
                </c:pt>
                <c:pt idx="518">
                  <c:v>122.7866965</c:v>
                </c:pt>
                <c:pt idx="519">
                  <c:v>122.8519305</c:v>
                </c:pt>
                <c:pt idx="520">
                  <c:v>122.9146555</c:v>
                </c:pt>
                <c:pt idx="521">
                  <c:v>122.9773805</c:v>
                </c:pt>
                <c:pt idx="522">
                  <c:v>123.038851</c:v>
                </c:pt>
                <c:pt idx="523">
                  <c:v>123.1003215</c:v>
                </c:pt>
                <c:pt idx="524">
                  <c:v>123.1605375</c:v>
                </c:pt>
                <c:pt idx="525">
                  <c:v>123.219499</c:v>
                </c:pt>
                <c:pt idx="526">
                  <c:v>123.2784605</c:v>
                </c:pt>
                <c:pt idx="527">
                  <c:v>123.3361675</c:v>
                </c:pt>
                <c:pt idx="528">
                  <c:v>123.3938745</c:v>
                </c:pt>
                <c:pt idx="529">
                  <c:v>123.4490725</c:v>
                </c:pt>
                <c:pt idx="530">
                  <c:v>123.505525</c:v>
                </c:pt>
                <c:pt idx="531">
                  <c:v>123.5594685</c:v>
                </c:pt>
                <c:pt idx="532">
                  <c:v>123.613412</c:v>
                </c:pt>
                <c:pt idx="533">
                  <c:v>123.663592</c:v>
                </c:pt>
                <c:pt idx="534">
                  <c:v>123.713772</c:v>
                </c:pt>
                <c:pt idx="535">
                  <c:v>123.7626975</c:v>
                </c:pt>
                <c:pt idx="536">
                  <c:v>123.8103685</c:v>
                </c:pt>
                <c:pt idx="537">
                  <c:v>123.8580395</c:v>
                </c:pt>
                <c:pt idx="538">
                  <c:v>123.904456</c:v>
                </c:pt>
                <c:pt idx="539">
                  <c:v>123.949618</c:v>
                </c:pt>
                <c:pt idx="540">
                  <c:v>123.99478</c:v>
                </c:pt>
                <c:pt idx="541">
                  <c:v>124.0386875</c:v>
                </c:pt>
                <c:pt idx="542">
                  <c:v>124.0813405</c:v>
                </c:pt>
                <c:pt idx="543">
                  <c:v>124.1239935</c:v>
                </c:pt>
                <c:pt idx="544">
                  <c:v>124.165392</c:v>
                </c:pt>
                <c:pt idx="545">
                  <c:v>124.2067905</c:v>
                </c:pt>
                <c:pt idx="546">
                  <c:v>124.2469345</c:v>
                </c:pt>
                <c:pt idx="547">
                  <c:v>124.285824</c:v>
                </c:pt>
                <c:pt idx="548">
                  <c:v>124.3247135</c:v>
                </c:pt>
                <c:pt idx="549">
                  <c:v>124.3623485</c:v>
                </c:pt>
                <c:pt idx="550">
                  <c:v>124.398729</c:v>
                </c:pt>
                <c:pt idx="551">
                  <c:v>124.4351095</c:v>
                </c:pt>
                <c:pt idx="552">
                  <c:v>124.47149</c:v>
                </c:pt>
                <c:pt idx="553">
                  <c:v>124.506616</c:v>
                </c:pt>
                <c:pt idx="554">
                  <c:v>124.5404875</c:v>
                </c:pt>
                <c:pt idx="555">
                  <c:v>124.574359</c:v>
                </c:pt>
                <c:pt idx="556">
                  <c:v>124.606976</c:v>
                </c:pt>
                <c:pt idx="557">
                  <c:v>124.6383385</c:v>
                </c:pt>
                <c:pt idx="558">
                  <c:v>124.669701</c:v>
                </c:pt>
                <c:pt idx="559">
                  <c:v>124.7010635</c:v>
                </c:pt>
                <c:pt idx="560">
                  <c:v>124.7311715</c:v>
                </c:pt>
                <c:pt idx="561">
                  <c:v>124.760025</c:v>
                </c:pt>
                <c:pt idx="562">
                  <c:v>124.7888785</c:v>
                </c:pt>
                <c:pt idx="563">
                  <c:v>124.817732</c:v>
                </c:pt>
                <c:pt idx="564">
                  <c:v>124.845331</c:v>
                </c:pt>
                <c:pt idx="565">
                  <c:v>124.8716755</c:v>
                </c:pt>
                <c:pt idx="566">
                  <c:v>124.89802</c:v>
                </c:pt>
                <c:pt idx="567">
                  <c:v>124.9243645</c:v>
                </c:pt>
                <c:pt idx="568">
                  <c:v>124.9494545</c:v>
                </c:pt>
                <c:pt idx="569">
                  <c:v>124.9745445</c:v>
                </c:pt>
                <c:pt idx="570">
                  <c:v>124.99838</c:v>
                </c:pt>
                <c:pt idx="571">
                  <c:v>125.020961</c:v>
                </c:pt>
                <c:pt idx="572">
                  <c:v>125.0447965</c:v>
                </c:pt>
                <c:pt idx="573">
                  <c:v>125.066123</c:v>
                </c:pt>
                <c:pt idx="574">
                  <c:v>125.088704</c:v>
                </c:pt>
                <c:pt idx="575">
                  <c:v>125.1100305</c:v>
                </c:pt>
                <c:pt idx="576">
                  <c:v>125.1301025</c:v>
                </c:pt>
                <c:pt idx="577">
                  <c:v>125.1501745</c:v>
                </c:pt>
                <c:pt idx="578">
                  <c:v>125.1702465</c:v>
                </c:pt>
                <c:pt idx="579">
                  <c:v>125.189064</c:v>
                </c:pt>
                <c:pt idx="580">
                  <c:v>125.2078815</c:v>
                </c:pt>
                <c:pt idx="581">
                  <c:v>125.2254445</c:v>
                </c:pt>
                <c:pt idx="582">
                  <c:v>125.2430075</c:v>
                </c:pt>
                <c:pt idx="583">
                  <c:v>125.2605705</c:v>
                </c:pt>
                <c:pt idx="584">
                  <c:v>125.276879</c:v>
                </c:pt>
                <c:pt idx="585">
                  <c:v>125.2931875</c:v>
                </c:pt>
                <c:pt idx="586">
                  <c:v>125.309496</c:v>
                </c:pt>
                <c:pt idx="587">
                  <c:v>125.32455</c:v>
                </c:pt>
                <c:pt idx="588">
                  <c:v>125.339604</c:v>
                </c:pt>
                <c:pt idx="589">
                  <c:v>125.3508945</c:v>
                </c:pt>
                <c:pt idx="590">
                  <c:v>125.3609305</c:v>
                </c:pt>
                <c:pt idx="591">
                  <c:v>125.3709665</c:v>
                </c:pt>
                <c:pt idx="592">
                  <c:v>125.379748</c:v>
                </c:pt>
                <c:pt idx="593">
                  <c:v>125.3885295</c:v>
                </c:pt>
                <c:pt idx="594">
                  <c:v>125.3960565</c:v>
                </c:pt>
                <c:pt idx="595">
                  <c:v>125.4035835</c:v>
                </c:pt>
                <c:pt idx="596">
                  <c:v>125.4111105</c:v>
                </c:pt>
                <c:pt idx="597">
                  <c:v>125.417383</c:v>
                </c:pt>
                <c:pt idx="598">
                  <c:v>125.422401</c:v>
                </c:pt>
                <c:pt idx="599">
                  <c:v>125.427419</c:v>
                </c:pt>
                <c:pt idx="600">
                  <c:v>125.432437</c:v>
                </c:pt>
                <c:pt idx="601">
                  <c:v>125.4362005</c:v>
                </c:pt>
                <c:pt idx="602">
                  <c:v>125.439964</c:v>
                </c:pt>
                <c:pt idx="603">
                  <c:v>125.4437275</c:v>
                </c:pt>
                <c:pt idx="604">
                  <c:v>125.444982</c:v>
                </c:pt>
                <c:pt idx="605">
                  <c:v>125.447491</c:v>
                </c:pt>
                <c:pt idx="606">
                  <c:v>125.4487455</c:v>
                </c:pt>
                <c:pt idx="607">
                  <c:v>125.45</c:v>
                </c:pt>
                <c:pt idx="608">
                  <c:v>125.45</c:v>
                </c:pt>
                <c:pt idx="609">
                  <c:v>125.45</c:v>
                </c:pt>
                <c:pt idx="610">
                  <c:v>125.4487455</c:v>
                </c:pt>
                <c:pt idx="611">
                  <c:v>125.447491</c:v>
                </c:pt>
                <c:pt idx="612">
                  <c:v>125.4462365</c:v>
                </c:pt>
                <c:pt idx="613">
                  <c:v>125.4437275</c:v>
                </c:pt>
                <c:pt idx="614">
                  <c:v>125.4412185</c:v>
                </c:pt>
                <c:pt idx="615">
                  <c:v>125.437455</c:v>
                </c:pt>
                <c:pt idx="616">
                  <c:v>125.4336915</c:v>
                </c:pt>
                <c:pt idx="617">
                  <c:v>125.429928</c:v>
                </c:pt>
                <c:pt idx="618">
                  <c:v>125.42491</c:v>
                </c:pt>
                <c:pt idx="619">
                  <c:v>125.419892</c:v>
                </c:pt>
                <c:pt idx="620">
                  <c:v>125.414874</c:v>
                </c:pt>
                <c:pt idx="621">
                  <c:v>125.4086015</c:v>
                </c:pt>
                <c:pt idx="622">
                  <c:v>125.402329</c:v>
                </c:pt>
                <c:pt idx="623">
                  <c:v>125.394802</c:v>
                </c:pt>
                <c:pt idx="624">
                  <c:v>125.387275</c:v>
                </c:pt>
                <c:pt idx="625">
                  <c:v>125.379748</c:v>
                </c:pt>
                <c:pt idx="626">
                  <c:v>125.3709665</c:v>
                </c:pt>
                <c:pt idx="627">
                  <c:v>125.362185</c:v>
                </c:pt>
                <c:pt idx="628">
                  <c:v>125.3534035</c:v>
                </c:pt>
                <c:pt idx="629">
                  <c:v>125.3433675</c:v>
                </c:pt>
                <c:pt idx="630">
                  <c:v>125.3333315</c:v>
                </c:pt>
                <c:pt idx="631">
                  <c:v>125.3232955</c:v>
                </c:pt>
                <c:pt idx="632">
                  <c:v>125.3132595</c:v>
                </c:pt>
                <c:pt idx="633">
                  <c:v>125.301969</c:v>
                </c:pt>
                <c:pt idx="634">
                  <c:v>125.289424</c:v>
                </c:pt>
                <c:pt idx="635">
                  <c:v>125.2781335</c:v>
                </c:pt>
                <c:pt idx="636">
                  <c:v>125.2655885</c:v>
                </c:pt>
                <c:pt idx="637">
                  <c:v>125.251789</c:v>
                </c:pt>
                <c:pt idx="638">
                  <c:v>125.239244</c:v>
                </c:pt>
                <c:pt idx="639">
                  <c:v>125.2254445</c:v>
                </c:pt>
                <c:pt idx="640">
                  <c:v>125.211645</c:v>
                </c:pt>
                <c:pt idx="641">
                  <c:v>125.196591</c:v>
                </c:pt>
                <c:pt idx="642">
                  <c:v>125.1827915</c:v>
                </c:pt>
                <c:pt idx="643">
                  <c:v>125.1677375</c:v>
                </c:pt>
                <c:pt idx="644">
                  <c:v>125.151429</c:v>
                </c:pt>
                <c:pt idx="645">
                  <c:v>125.133866</c:v>
                </c:pt>
                <c:pt idx="646">
                  <c:v>125.116303</c:v>
                </c:pt>
                <c:pt idx="647">
                  <c:v>125.0974855</c:v>
                </c:pt>
                <c:pt idx="648">
                  <c:v>125.078668</c:v>
                </c:pt>
                <c:pt idx="649">
                  <c:v>125.058596</c:v>
                </c:pt>
                <c:pt idx="650">
                  <c:v>125.038524</c:v>
                </c:pt>
                <c:pt idx="651">
                  <c:v>125.018452</c:v>
                </c:pt>
                <c:pt idx="652">
                  <c:v>124.99838</c:v>
                </c:pt>
                <c:pt idx="653">
                  <c:v>124.9770535</c:v>
                </c:pt>
                <c:pt idx="654">
                  <c:v>124.9544725</c:v>
                </c:pt>
                <c:pt idx="655">
                  <c:v>124.933146</c:v>
                </c:pt>
                <c:pt idx="656">
                  <c:v>124.910565</c:v>
                </c:pt>
                <c:pt idx="657">
                  <c:v>124.887984</c:v>
                </c:pt>
                <c:pt idx="658">
                  <c:v>124.8641485</c:v>
                </c:pt>
                <c:pt idx="659">
                  <c:v>124.840313</c:v>
                </c:pt>
                <c:pt idx="660">
                  <c:v>124.8164775</c:v>
                </c:pt>
                <c:pt idx="661">
                  <c:v>124.7913875</c:v>
                </c:pt>
                <c:pt idx="662">
                  <c:v>124.767552</c:v>
                </c:pt>
                <c:pt idx="663">
                  <c:v>124.7412075</c:v>
                </c:pt>
                <c:pt idx="664">
                  <c:v>124.7161175</c:v>
                </c:pt>
                <c:pt idx="665">
                  <c:v>124.689773</c:v>
                </c:pt>
                <c:pt idx="666">
                  <c:v>124.6634285</c:v>
                </c:pt>
                <c:pt idx="667">
                  <c:v>124.6358295</c:v>
                </c:pt>
                <c:pt idx="668">
                  <c:v>124.609485</c:v>
                </c:pt>
                <c:pt idx="669">
                  <c:v>124.581886</c:v>
                </c:pt>
                <c:pt idx="670">
                  <c:v>124.5530325</c:v>
                </c:pt>
                <c:pt idx="671">
                  <c:v>124.5254335</c:v>
                </c:pt>
                <c:pt idx="672">
                  <c:v>124.49658</c:v>
                </c:pt>
                <c:pt idx="673">
                  <c:v>124.466472</c:v>
                </c:pt>
                <c:pt idx="674">
                  <c:v>124.4376185</c:v>
                </c:pt>
                <c:pt idx="675">
                  <c:v>124.4075105</c:v>
                </c:pt>
                <c:pt idx="676">
                  <c:v>124.3774025</c:v>
                </c:pt>
                <c:pt idx="677">
                  <c:v>124.34604</c:v>
                </c:pt>
                <c:pt idx="678">
                  <c:v>124.315932</c:v>
                </c:pt>
                <c:pt idx="679">
                  <c:v>124.2845695</c:v>
                </c:pt>
                <c:pt idx="680">
                  <c:v>124.253207</c:v>
                </c:pt>
                <c:pt idx="681">
                  <c:v>124.22059</c:v>
                </c:pt>
                <c:pt idx="682">
                  <c:v>124.187973</c:v>
                </c:pt>
                <c:pt idx="683">
                  <c:v>124.155356</c:v>
                </c:pt>
                <c:pt idx="684">
                  <c:v>124.122739</c:v>
                </c:pt>
                <c:pt idx="685">
                  <c:v>124.0888675</c:v>
                </c:pt>
                <c:pt idx="686">
                  <c:v>124.054996</c:v>
                </c:pt>
                <c:pt idx="687">
                  <c:v>124.0211245</c:v>
                </c:pt>
                <c:pt idx="688">
                  <c:v>123.987253</c:v>
                </c:pt>
                <c:pt idx="689">
                  <c:v>123.952127</c:v>
                </c:pt>
                <c:pt idx="690">
                  <c:v>123.917001</c:v>
                </c:pt>
                <c:pt idx="691">
                  <c:v>123.881875</c:v>
                </c:pt>
                <c:pt idx="692">
                  <c:v>123.8454945</c:v>
                </c:pt>
                <c:pt idx="693">
                  <c:v>123.8103685</c:v>
                </c:pt>
                <c:pt idx="694">
                  <c:v>123.773988</c:v>
                </c:pt>
                <c:pt idx="695">
                  <c:v>123.736353</c:v>
                </c:pt>
                <c:pt idx="696">
                  <c:v>123.6999725</c:v>
                </c:pt>
                <c:pt idx="697">
                  <c:v>123.6623375</c:v>
                </c:pt>
                <c:pt idx="698">
                  <c:v>123.6247025</c:v>
                </c:pt>
                <c:pt idx="699">
                  <c:v>123.5870675</c:v>
                </c:pt>
                <c:pt idx="700">
                  <c:v>123.5494325</c:v>
                </c:pt>
                <c:pt idx="701">
                  <c:v>123.510543</c:v>
                </c:pt>
                <c:pt idx="702">
                  <c:v>123.470399</c:v>
                </c:pt>
                <c:pt idx="703">
                  <c:v>123.4315095</c:v>
                </c:pt>
                <c:pt idx="704">
                  <c:v>123.3913655</c:v>
                </c:pt>
                <c:pt idx="705">
                  <c:v>123.349967</c:v>
                </c:pt>
                <c:pt idx="706">
                  <c:v>123.309823</c:v>
                </c:pt>
                <c:pt idx="707">
                  <c:v>123.2684245</c:v>
                </c:pt>
                <c:pt idx="708">
                  <c:v>123.227026</c:v>
                </c:pt>
                <c:pt idx="709">
                  <c:v>123.1856275</c:v>
                </c:pt>
                <c:pt idx="710">
                  <c:v>123.144229</c:v>
                </c:pt>
                <c:pt idx="711">
                  <c:v>123.101576</c:v>
                </c:pt>
                <c:pt idx="712">
                  <c:v>123.058923</c:v>
                </c:pt>
                <c:pt idx="713">
                  <c:v>123.01627</c:v>
                </c:pt>
                <c:pt idx="714">
                  <c:v>122.973617</c:v>
                </c:pt>
                <c:pt idx="715">
                  <c:v>122.9297095</c:v>
                </c:pt>
                <c:pt idx="716">
                  <c:v>122.885802</c:v>
                </c:pt>
                <c:pt idx="717">
                  <c:v>122.8418945</c:v>
                </c:pt>
                <c:pt idx="718">
                  <c:v>122.797987</c:v>
                </c:pt>
                <c:pt idx="719">
                  <c:v>122.7540795</c:v>
                </c:pt>
                <c:pt idx="720">
                  <c:v>122.7089175</c:v>
                </c:pt>
                <c:pt idx="721">
                  <c:v>122.6637555</c:v>
                </c:pt>
                <c:pt idx="722">
                  <c:v>122.6185935</c:v>
                </c:pt>
                <c:pt idx="723">
                  <c:v>122.572177</c:v>
                </c:pt>
                <c:pt idx="724">
                  <c:v>122.527015</c:v>
                </c:pt>
                <c:pt idx="725">
                  <c:v>122.4805985</c:v>
                </c:pt>
                <c:pt idx="726">
                  <c:v>122.434182</c:v>
                </c:pt>
                <c:pt idx="727">
                  <c:v>122.386511</c:v>
                </c:pt>
                <c:pt idx="728">
                  <c:v>122.3400945</c:v>
                </c:pt>
                <c:pt idx="729">
                  <c:v>122.2924235</c:v>
                </c:pt>
                <c:pt idx="730">
                  <c:v>122.2447525</c:v>
                </c:pt>
                <c:pt idx="731">
                  <c:v>122.1970815</c:v>
                </c:pt>
                <c:pt idx="732">
                  <c:v>122.1494105</c:v>
                </c:pt>
                <c:pt idx="733">
                  <c:v>122.100485</c:v>
                </c:pt>
                <c:pt idx="734">
                  <c:v>122.052814</c:v>
                </c:pt>
                <c:pt idx="735">
                  <c:v>122.0038885</c:v>
                </c:pt>
                <c:pt idx="736">
                  <c:v>121.954963</c:v>
                </c:pt>
                <c:pt idx="737">
                  <c:v>121.904783</c:v>
                </c:pt>
                <c:pt idx="738">
                  <c:v>121.8558575</c:v>
                </c:pt>
                <c:pt idx="739">
                  <c:v>121.8056775</c:v>
                </c:pt>
                <c:pt idx="740">
                  <c:v>121.7554975</c:v>
                </c:pt>
                <c:pt idx="741">
                  <c:v>121.7053175</c:v>
                </c:pt>
                <c:pt idx="742">
                  <c:v>121.6551375</c:v>
                </c:pt>
                <c:pt idx="743">
                  <c:v>121.6049575</c:v>
                </c:pt>
                <c:pt idx="744">
                  <c:v>121.553523</c:v>
                </c:pt>
                <c:pt idx="745">
                  <c:v>121.5020885</c:v>
                </c:pt>
                <c:pt idx="746">
                  <c:v>121.450654</c:v>
                </c:pt>
                <c:pt idx="747">
                  <c:v>121.3992195</c:v>
                </c:pt>
                <c:pt idx="748">
                  <c:v>121.347785</c:v>
                </c:pt>
                <c:pt idx="749">
                  <c:v>121.295096</c:v>
                </c:pt>
                <c:pt idx="750">
                  <c:v>121.242407</c:v>
                </c:pt>
                <c:pt idx="751">
                  <c:v>121.1909725</c:v>
                </c:pt>
                <c:pt idx="752">
                  <c:v>121.137029</c:v>
                </c:pt>
                <c:pt idx="753">
                  <c:v>121.08434</c:v>
                </c:pt>
                <c:pt idx="754">
                  <c:v>121.031651</c:v>
                </c:pt>
                <c:pt idx="755">
                  <c:v>120.9777075</c:v>
                </c:pt>
                <c:pt idx="756">
                  <c:v>120.9250185</c:v>
                </c:pt>
                <c:pt idx="757">
                  <c:v>120.8698205</c:v>
                </c:pt>
                <c:pt idx="758">
                  <c:v>120.8146225</c:v>
                </c:pt>
                <c:pt idx="759">
                  <c:v>120.7594245</c:v>
                </c:pt>
                <c:pt idx="760">
                  <c:v>120.7042265</c:v>
                </c:pt>
                <c:pt idx="761">
                  <c:v>120.6490285</c:v>
                </c:pt>
                <c:pt idx="762">
                  <c:v>120.5938305</c:v>
                </c:pt>
                <c:pt idx="763">
                  <c:v>120.537378</c:v>
                </c:pt>
                <c:pt idx="764">
                  <c:v>120.4809255</c:v>
                </c:pt>
                <c:pt idx="765">
                  <c:v>120.424473</c:v>
                </c:pt>
                <c:pt idx="766">
                  <c:v>120.3680205</c:v>
                </c:pt>
                <c:pt idx="767">
                  <c:v>120.311568</c:v>
                </c:pt>
                <c:pt idx="768">
                  <c:v>120.2551155</c:v>
                </c:pt>
                <c:pt idx="769">
                  <c:v>120.1974085</c:v>
                </c:pt>
                <c:pt idx="770">
                  <c:v>120.1397015</c:v>
                </c:pt>
                <c:pt idx="771">
                  <c:v>120.0819945</c:v>
                </c:pt>
                <c:pt idx="772">
                  <c:v>120.0242875</c:v>
                </c:pt>
                <c:pt idx="773">
                  <c:v>119.9665805</c:v>
                </c:pt>
                <c:pt idx="774">
                  <c:v>119.907619</c:v>
                </c:pt>
                <c:pt idx="775">
                  <c:v>119.849912</c:v>
                </c:pt>
                <c:pt idx="776">
                  <c:v>119.7909505</c:v>
                </c:pt>
                <c:pt idx="777">
                  <c:v>119.731989</c:v>
                </c:pt>
                <c:pt idx="778">
                  <c:v>119.6730275</c:v>
                </c:pt>
                <c:pt idx="779">
                  <c:v>119.614066</c:v>
                </c:pt>
                <c:pt idx="780">
                  <c:v>119.5551045</c:v>
                </c:pt>
                <c:pt idx="781">
                  <c:v>119.4948885</c:v>
                </c:pt>
                <c:pt idx="782">
                  <c:v>119.435927</c:v>
                </c:pt>
                <c:pt idx="783">
                  <c:v>119.375711</c:v>
                </c:pt>
                <c:pt idx="784">
                  <c:v>119.315495</c:v>
                </c:pt>
                <c:pt idx="785">
                  <c:v>119.255279</c:v>
                </c:pt>
                <c:pt idx="786">
                  <c:v>119.195063</c:v>
                </c:pt>
                <c:pt idx="787">
                  <c:v>119.1335925</c:v>
                </c:pt>
                <c:pt idx="788">
                  <c:v>119.0733765</c:v>
                </c:pt>
                <c:pt idx="789">
                  <c:v>119.011906</c:v>
                </c:pt>
                <c:pt idx="790">
                  <c:v>118.95169</c:v>
                </c:pt>
                <c:pt idx="791">
                  <c:v>118.8902195</c:v>
                </c:pt>
                <c:pt idx="792">
                  <c:v>118.828749</c:v>
                </c:pt>
                <c:pt idx="793">
                  <c:v>118.7672785</c:v>
                </c:pt>
                <c:pt idx="794">
                  <c:v>118.705808</c:v>
                </c:pt>
                <c:pt idx="795">
                  <c:v>118.643083</c:v>
                </c:pt>
                <c:pt idx="796">
                  <c:v>118.5816125</c:v>
                </c:pt>
                <c:pt idx="797">
                  <c:v>118.5188875</c:v>
                </c:pt>
                <c:pt idx="798">
                  <c:v>118.4561625</c:v>
                </c:pt>
                <c:pt idx="799">
                  <c:v>118.394692</c:v>
                </c:pt>
                <c:pt idx="800">
                  <c:v>118.331967</c:v>
                </c:pt>
                <c:pt idx="801">
                  <c:v>118.2679875</c:v>
                </c:pt>
                <c:pt idx="802">
                  <c:v>118.2052625</c:v>
                </c:pt>
                <c:pt idx="803">
                  <c:v>118.1425375</c:v>
                </c:pt>
                <c:pt idx="804">
                  <c:v>118.0798125</c:v>
                </c:pt>
                <c:pt idx="805">
                  <c:v>118.015833</c:v>
                </c:pt>
                <c:pt idx="806">
                  <c:v>117.9518535</c:v>
                </c:pt>
                <c:pt idx="807">
                  <c:v>117.8891285</c:v>
                </c:pt>
                <c:pt idx="808">
                  <c:v>117.825149</c:v>
                </c:pt>
                <c:pt idx="809">
                  <c:v>117.7611695</c:v>
                </c:pt>
                <c:pt idx="810">
                  <c:v>117.69719</c:v>
                </c:pt>
                <c:pt idx="811">
                  <c:v>117.6332105</c:v>
                </c:pt>
                <c:pt idx="812">
                  <c:v>117.5679765</c:v>
                </c:pt>
                <c:pt idx="813">
                  <c:v>117.503997</c:v>
                </c:pt>
                <c:pt idx="814">
                  <c:v>117.438763</c:v>
                </c:pt>
                <c:pt idx="815">
                  <c:v>117.3747835</c:v>
                </c:pt>
                <c:pt idx="816">
                  <c:v>117.3095495</c:v>
                </c:pt>
                <c:pt idx="817">
                  <c:v>117.24557</c:v>
                </c:pt>
                <c:pt idx="818">
                  <c:v>117.180336</c:v>
                </c:pt>
                <c:pt idx="819">
                  <c:v>117.115102</c:v>
                </c:pt>
                <c:pt idx="820">
                  <c:v>117.049868</c:v>
                </c:pt>
                <c:pt idx="821">
                  <c:v>116.984634</c:v>
                </c:pt>
                <c:pt idx="822">
                  <c:v>116.9194</c:v>
                </c:pt>
                <c:pt idx="823">
                  <c:v>116.8529115</c:v>
                </c:pt>
                <c:pt idx="824">
                  <c:v>116.7876775</c:v>
                </c:pt>
                <c:pt idx="825">
                  <c:v>116.7224435</c:v>
                </c:pt>
                <c:pt idx="826">
                  <c:v>116.655955</c:v>
                </c:pt>
                <c:pt idx="827">
                  <c:v>116.5894665</c:v>
                </c:pt>
                <c:pt idx="828">
                  <c:v>116.5242325</c:v>
                </c:pt>
                <c:pt idx="829">
                  <c:v>116.457744</c:v>
                </c:pt>
                <c:pt idx="830">
                  <c:v>116.3912555</c:v>
                </c:pt>
                <c:pt idx="831">
                  <c:v>116.324767</c:v>
                </c:pt>
                <c:pt idx="832">
                  <c:v>116.2582785</c:v>
                </c:pt>
                <c:pt idx="833">
                  <c:v>116.19179</c:v>
                </c:pt>
                <c:pt idx="834">
                  <c:v>116.1253015</c:v>
                </c:pt>
                <c:pt idx="835">
                  <c:v>116.058813</c:v>
                </c:pt>
                <c:pt idx="836">
                  <c:v>115.9923245</c:v>
                </c:pt>
                <c:pt idx="837">
                  <c:v>115.925836</c:v>
                </c:pt>
                <c:pt idx="838">
                  <c:v>115.858093</c:v>
                </c:pt>
                <c:pt idx="839">
                  <c:v>115.7916045</c:v>
                </c:pt>
                <c:pt idx="840">
                  <c:v>115.725116</c:v>
                </c:pt>
                <c:pt idx="841">
                  <c:v>115.657373</c:v>
                </c:pt>
                <c:pt idx="842">
                  <c:v>115.5908845</c:v>
                </c:pt>
                <c:pt idx="843">
                  <c:v>115.521887</c:v>
                </c:pt>
                <c:pt idx="844">
                  <c:v>115.4528895</c:v>
                </c:pt>
                <c:pt idx="845">
                  <c:v>115.383892</c:v>
                </c:pt>
                <c:pt idx="846">
                  <c:v>115.3148945</c:v>
                </c:pt>
                <c:pt idx="847">
                  <c:v>115.245897</c:v>
                </c:pt>
                <c:pt idx="848">
                  <c:v>115.175645</c:v>
                </c:pt>
                <c:pt idx="849">
                  <c:v>115.1066475</c:v>
                </c:pt>
                <c:pt idx="850">
                  <c:v>115.0363955</c:v>
                </c:pt>
                <c:pt idx="851">
                  <c:v>114.967398</c:v>
                </c:pt>
                <c:pt idx="852">
                  <c:v>114.897146</c:v>
                </c:pt>
                <c:pt idx="853">
                  <c:v>114.826894</c:v>
                </c:pt>
                <c:pt idx="854">
                  <c:v>114.7578965</c:v>
                </c:pt>
                <c:pt idx="855">
                  <c:v>114.6876445</c:v>
                </c:pt>
                <c:pt idx="856">
                  <c:v>114.6173925</c:v>
                </c:pt>
                <c:pt idx="857">
                  <c:v>114.5471405</c:v>
                </c:pt>
                <c:pt idx="858">
                  <c:v>114.475634</c:v>
                </c:pt>
                <c:pt idx="859">
                  <c:v>114.405382</c:v>
                </c:pt>
                <c:pt idx="860">
                  <c:v>114.33513</c:v>
                </c:pt>
                <c:pt idx="861">
                  <c:v>114.2636235</c:v>
                </c:pt>
                <c:pt idx="862">
                  <c:v>114.1933715</c:v>
                </c:pt>
                <c:pt idx="863">
                  <c:v>114.121865</c:v>
                </c:pt>
                <c:pt idx="864">
                  <c:v>114.051613</c:v>
                </c:pt>
                <c:pt idx="865">
                  <c:v>113.9801065</c:v>
                </c:pt>
                <c:pt idx="866">
                  <c:v>113.9086</c:v>
                </c:pt>
                <c:pt idx="867">
                  <c:v>113.838348</c:v>
                </c:pt>
                <c:pt idx="868">
                  <c:v>113.7668415</c:v>
                </c:pt>
                <c:pt idx="869">
                  <c:v>113.695335</c:v>
                </c:pt>
                <c:pt idx="870">
                  <c:v>113.6238285</c:v>
                </c:pt>
                <c:pt idx="871">
                  <c:v>113.5510675</c:v>
                </c:pt>
                <c:pt idx="872">
                  <c:v>113.479561</c:v>
                </c:pt>
                <c:pt idx="873">
                  <c:v>113.4080545</c:v>
                </c:pt>
                <c:pt idx="874">
                  <c:v>113.336548</c:v>
                </c:pt>
                <c:pt idx="875">
                  <c:v>113.263787</c:v>
                </c:pt>
                <c:pt idx="876">
                  <c:v>113.1922805</c:v>
                </c:pt>
                <c:pt idx="877">
                  <c:v>113.1195195</c:v>
                </c:pt>
                <c:pt idx="878">
                  <c:v>113.048013</c:v>
                </c:pt>
                <c:pt idx="879">
                  <c:v>112.975252</c:v>
                </c:pt>
                <c:pt idx="880">
                  <c:v>112.9037455</c:v>
                </c:pt>
                <c:pt idx="881">
                  <c:v>112.8309845</c:v>
                </c:pt>
                <c:pt idx="882">
                  <c:v>112.7582235</c:v>
                </c:pt>
                <c:pt idx="883">
                  <c:v>112.6854625</c:v>
                </c:pt>
                <c:pt idx="884">
                  <c:v>112.6127015</c:v>
                </c:pt>
                <c:pt idx="885">
                  <c:v>112.5399405</c:v>
                </c:pt>
                <c:pt idx="886">
                  <c:v>112.4671795</c:v>
                </c:pt>
                <c:pt idx="887">
                  <c:v>112.3944185</c:v>
                </c:pt>
                <c:pt idx="888">
                  <c:v>112.3216575</c:v>
                </c:pt>
                <c:pt idx="889">
                  <c:v>112.2488965</c:v>
                </c:pt>
                <c:pt idx="890">
                  <c:v>112.1761355</c:v>
                </c:pt>
                <c:pt idx="891">
                  <c:v>112.1033745</c:v>
                </c:pt>
                <c:pt idx="892">
                  <c:v>112.029359</c:v>
                </c:pt>
                <c:pt idx="893">
                  <c:v>111.956598</c:v>
                </c:pt>
                <c:pt idx="894">
                  <c:v>111.883837</c:v>
                </c:pt>
                <c:pt idx="895">
                  <c:v>111.8098215</c:v>
                </c:pt>
                <c:pt idx="896">
                  <c:v>111.7370605</c:v>
                </c:pt>
                <c:pt idx="897">
                  <c:v>111.663045</c:v>
                </c:pt>
                <c:pt idx="898">
                  <c:v>111.590284</c:v>
                </c:pt>
                <c:pt idx="899">
                  <c:v>111.5162685</c:v>
                </c:pt>
                <c:pt idx="900">
                  <c:v>111.442253</c:v>
                </c:pt>
                <c:pt idx="901">
                  <c:v>111.369492</c:v>
                </c:pt>
                <c:pt idx="902">
                  <c:v>111.2954765</c:v>
                </c:pt>
                <c:pt idx="903">
                  <c:v>111.221461</c:v>
                </c:pt>
                <c:pt idx="904">
                  <c:v>111.1487</c:v>
                </c:pt>
                <c:pt idx="905">
                  <c:v>111.0746845</c:v>
                </c:pt>
                <c:pt idx="906">
                  <c:v>111.000669</c:v>
                </c:pt>
                <c:pt idx="907">
                  <c:v>110.9266535</c:v>
                </c:pt>
                <c:pt idx="908">
                  <c:v>110.852638</c:v>
                </c:pt>
                <c:pt idx="909">
                  <c:v>110.7786225</c:v>
                </c:pt>
                <c:pt idx="910">
                  <c:v>110.704607</c:v>
                </c:pt>
                <c:pt idx="911">
                  <c:v>110.6305915</c:v>
                </c:pt>
                <c:pt idx="912">
                  <c:v>110.556576</c:v>
                </c:pt>
                <c:pt idx="913">
                  <c:v>110.4825605</c:v>
                </c:pt>
                <c:pt idx="914">
                  <c:v>110.408545</c:v>
                </c:pt>
                <c:pt idx="915">
                  <c:v>110.3345295</c:v>
                </c:pt>
                <c:pt idx="916">
                  <c:v>110.260514</c:v>
                </c:pt>
                <c:pt idx="917">
                  <c:v>110.1864985</c:v>
                </c:pt>
                <c:pt idx="918">
                  <c:v>110.112483</c:v>
                </c:pt>
                <c:pt idx="919">
                  <c:v>110.0384675</c:v>
                </c:pt>
                <c:pt idx="920">
                  <c:v>109.964452</c:v>
                </c:pt>
                <c:pt idx="921">
                  <c:v>109.8904365</c:v>
                </c:pt>
                <c:pt idx="922">
                  <c:v>109.8151665</c:v>
                </c:pt>
                <c:pt idx="923">
                  <c:v>109.741151</c:v>
                </c:pt>
                <c:pt idx="924">
                  <c:v>109.6671355</c:v>
                </c:pt>
                <c:pt idx="925">
                  <c:v>109.59312</c:v>
                </c:pt>
                <c:pt idx="926">
                  <c:v>109.5191045</c:v>
                </c:pt>
                <c:pt idx="927">
                  <c:v>109.4438345</c:v>
                </c:pt>
                <c:pt idx="928">
                  <c:v>109.369819</c:v>
                </c:pt>
                <c:pt idx="929">
                  <c:v>109.294549</c:v>
                </c:pt>
                <c:pt idx="930">
                  <c:v>109.219279</c:v>
                </c:pt>
                <c:pt idx="931">
                  <c:v>109.1427545</c:v>
                </c:pt>
                <c:pt idx="932">
                  <c:v>109.0674845</c:v>
                </c:pt>
                <c:pt idx="933">
                  <c:v>108.99096</c:v>
                </c:pt>
                <c:pt idx="934">
                  <c:v>108.9144355</c:v>
                </c:pt>
                <c:pt idx="935">
                  <c:v>108.8391655</c:v>
                </c:pt>
                <c:pt idx="936">
                  <c:v>108.762641</c:v>
                </c:pt>
                <c:pt idx="937">
                  <c:v>108.6861165</c:v>
                </c:pt>
                <c:pt idx="938">
                  <c:v>108.609592</c:v>
                </c:pt>
                <c:pt idx="939">
                  <c:v>108.5330675</c:v>
                </c:pt>
                <c:pt idx="940">
                  <c:v>108.456543</c:v>
                </c:pt>
                <c:pt idx="941">
                  <c:v>108.3800185</c:v>
                </c:pt>
                <c:pt idx="942">
                  <c:v>108.303494</c:v>
                </c:pt>
                <c:pt idx="943">
                  <c:v>108.2269695</c:v>
                </c:pt>
                <c:pt idx="944">
                  <c:v>108.150445</c:v>
                </c:pt>
                <c:pt idx="945">
                  <c:v>108.0739205</c:v>
                </c:pt>
                <c:pt idx="946">
                  <c:v>107.997396</c:v>
                </c:pt>
                <c:pt idx="947">
                  <c:v>107.919617</c:v>
                </c:pt>
                <c:pt idx="948">
                  <c:v>107.8430925</c:v>
                </c:pt>
                <c:pt idx="949">
                  <c:v>107.766568</c:v>
                </c:pt>
                <c:pt idx="950">
                  <c:v>107.688789</c:v>
                </c:pt>
                <c:pt idx="951">
                  <c:v>107.6122645</c:v>
                </c:pt>
                <c:pt idx="952">
                  <c:v>107.53574</c:v>
                </c:pt>
                <c:pt idx="953">
                  <c:v>107.457961</c:v>
                </c:pt>
                <c:pt idx="954">
                  <c:v>107.3814365</c:v>
                </c:pt>
                <c:pt idx="955">
                  <c:v>107.3036575</c:v>
                </c:pt>
                <c:pt idx="956">
                  <c:v>107.2258785</c:v>
                </c:pt>
                <c:pt idx="957">
                  <c:v>107.149354</c:v>
                </c:pt>
                <c:pt idx="958">
                  <c:v>107.071575</c:v>
                </c:pt>
                <c:pt idx="959">
                  <c:v>106.9950505</c:v>
                </c:pt>
                <c:pt idx="960">
                  <c:v>106.9172715</c:v>
                </c:pt>
                <c:pt idx="961">
                  <c:v>106.8394925</c:v>
                </c:pt>
                <c:pt idx="962">
                  <c:v>106.7617135</c:v>
                </c:pt>
                <c:pt idx="963">
                  <c:v>106.685189</c:v>
                </c:pt>
                <c:pt idx="964">
                  <c:v>106.60741</c:v>
                </c:pt>
                <c:pt idx="965">
                  <c:v>106.529631</c:v>
                </c:pt>
                <c:pt idx="966">
                  <c:v>106.451852</c:v>
                </c:pt>
                <c:pt idx="967">
                  <c:v>106.374073</c:v>
                </c:pt>
                <c:pt idx="968">
                  <c:v>106.296294</c:v>
                </c:pt>
                <c:pt idx="969">
                  <c:v>106.218515</c:v>
                </c:pt>
                <c:pt idx="970">
                  <c:v>106.140736</c:v>
                </c:pt>
                <c:pt idx="971">
                  <c:v>106.062957</c:v>
                </c:pt>
                <c:pt idx="972">
                  <c:v>105.985178</c:v>
                </c:pt>
                <c:pt idx="973">
                  <c:v>105.907399</c:v>
                </c:pt>
                <c:pt idx="974">
                  <c:v>105.82962</c:v>
                </c:pt>
                <c:pt idx="975">
                  <c:v>105.751841</c:v>
                </c:pt>
                <c:pt idx="976">
                  <c:v>105.6728075</c:v>
                </c:pt>
                <c:pt idx="977">
                  <c:v>105.5950285</c:v>
                </c:pt>
                <c:pt idx="978">
                  <c:v>105.5172495</c:v>
                </c:pt>
                <c:pt idx="979">
                  <c:v>105.4394705</c:v>
                </c:pt>
                <c:pt idx="980">
                  <c:v>105.3616915</c:v>
                </c:pt>
                <c:pt idx="981">
                  <c:v>105.282658</c:v>
                </c:pt>
                <c:pt idx="982">
                  <c:v>105.204879</c:v>
                </c:pt>
                <c:pt idx="983">
                  <c:v>105.1271</c:v>
                </c:pt>
                <c:pt idx="984">
                  <c:v>105.0480665</c:v>
                </c:pt>
                <c:pt idx="985">
                  <c:v>104.9702875</c:v>
                </c:pt>
                <c:pt idx="986">
                  <c:v>104.8925085</c:v>
                </c:pt>
                <c:pt idx="987">
                  <c:v>104.813475</c:v>
                </c:pt>
                <c:pt idx="988">
                  <c:v>104.735696</c:v>
                </c:pt>
                <c:pt idx="989">
                  <c:v>104.6566625</c:v>
                </c:pt>
                <c:pt idx="990">
                  <c:v>104.5788835</c:v>
                </c:pt>
                <c:pt idx="991">
                  <c:v>104.5011045</c:v>
                </c:pt>
                <c:pt idx="992">
                  <c:v>104.422071</c:v>
                </c:pt>
                <c:pt idx="993">
                  <c:v>104.344292</c:v>
                </c:pt>
                <c:pt idx="994">
                  <c:v>104.2652585</c:v>
                </c:pt>
                <c:pt idx="995">
                  <c:v>104.1874795</c:v>
                </c:pt>
                <c:pt idx="996">
                  <c:v>104.108446</c:v>
                </c:pt>
                <c:pt idx="997">
                  <c:v>104.030667</c:v>
                </c:pt>
                <c:pt idx="998">
                  <c:v>103.9516335</c:v>
                </c:pt>
                <c:pt idx="999">
                  <c:v>103.8726</c:v>
                </c:pt>
                <c:pt idx="1000">
                  <c:v>103.794821</c:v>
                </c:pt>
                <c:pt idx="1001">
                  <c:v>103.7157875</c:v>
                </c:pt>
                <c:pt idx="1002">
                  <c:v>103.6380085</c:v>
                </c:pt>
                <c:pt idx="1003">
                  <c:v>103.558975</c:v>
                </c:pt>
                <c:pt idx="1004">
                  <c:v>103.4799415</c:v>
                </c:pt>
                <c:pt idx="1005">
                  <c:v>103.4021625</c:v>
                </c:pt>
                <c:pt idx="1006">
                  <c:v>103.323129</c:v>
                </c:pt>
                <c:pt idx="1007">
                  <c:v>103.24535</c:v>
                </c:pt>
                <c:pt idx="1008">
                  <c:v>103.1663165</c:v>
                </c:pt>
                <c:pt idx="1009">
                  <c:v>103.087283</c:v>
                </c:pt>
                <c:pt idx="1010">
                  <c:v>103.009504</c:v>
                </c:pt>
                <c:pt idx="1011">
                  <c:v>102.9304705</c:v>
                </c:pt>
                <c:pt idx="1012">
                  <c:v>102.851437</c:v>
                </c:pt>
                <c:pt idx="1013">
                  <c:v>102.773658</c:v>
                </c:pt>
                <c:pt idx="1014">
                  <c:v>102.6946245</c:v>
                </c:pt>
                <c:pt idx="1015">
                  <c:v>102.615591</c:v>
                </c:pt>
                <c:pt idx="1016">
                  <c:v>102.5365575</c:v>
                </c:pt>
                <c:pt idx="1017">
                  <c:v>102.457524</c:v>
                </c:pt>
                <c:pt idx="1018">
                  <c:v>102.377236</c:v>
                </c:pt>
                <c:pt idx="1019">
                  <c:v>102.2982025</c:v>
                </c:pt>
                <c:pt idx="1020">
                  <c:v>102.2179145</c:v>
                </c:pt>
                <c:pt idx="1021">
                  <c:v>102.138881</c:v>
                </c:pt>
                <c:pt idx="1022">
                  <c:v>102.058593</c:v>
                </c:pt>
                <c:pt idx="1023">
                  <c:v>101.978305</c:v>
                </c:pt>
                <c:pt idx="1024">
                  <c:v>101.8992715</c:v>
                </c:pt>
                <c:pt idx="1025">
                  <c:v>101.8189835</c:v>
                </c:pt>
                <c:pt idx="1026">
                  <c:v>101.73995</c:v>
                </c:pt>
                <c:pt idx="1027">
                  <c:v>101.659662</c:v>
                </c:pt>
                <c:pt idx="1028">
                  <c:v>101.579374</c:v>
                </c:pt>
                <c:pt idx="1029">
                  <c:v>101.499086</c:v>
                </c:pt>
                <c:pt idx="1030">
                  <c:v>101.4200525</c:v>
                </c:pt>
                <c:pt idx="1031">
                  <c:v>101.3397645</c:v>
                </c:pt>
                <c:pt idx="1032">
                  <c:v>101.2594765</c:v>
                </c:pt>
                <c:pt idx="1033">
                  <c:v>101.1791885</c:v>
                </c:pt>
                <c:pt idx="1034">
                  <c:v>101.0989005</c:v>
                </c:pt>
                <c:pt idx="1035">
                  <c:v>101.0186125</c:v>
                </c:pt>
                <c:pt idx="1036">
                  <c:v>100.939579</c:v>
                </c:pt>
                <c:pt idx="1037">
                  <c:v>100.859291</c:v>
                </c:pt>
                <c:pt idx="1038">
                  <c:v>100.779003</c:v>
                </c:pt>
                <c:pt idx="1039">
                  <c:v>100.698715</c:v>
                </c:pt>
                <c:pt idx="1040">
                  <c:v>100.618427</c:v>
                </c:pt>
                <c:pt idx="1041">
                  <c:v>100.538139</c:v>
                </c:pt>
                <c:pt idx="1042">
                  <c:v>100.457851</c:v>
                </c:pt>
                <c:pt idx="1043">
                  <c:v>100.377563</c:v>
                </c:pt>
                <c:pt idx="1044">
                  <c:v>100.297275</c:v>
                </c:pt>
                <c:pt idx="1045">
                  <c:v>100.2157325</c:v>
                </c:pt>
                <c:pt idx="1046">
                  <c:v>100.1354445</c:v>
                </c:pt>
                <c:pt idx="1047">
                  <c:v>100.0551565</c:v>
                </c:pt>
                <c:pt idx="1048">
                  <c:v>99.9748685</c:v>
                </c:pt>
                <c:pt idx="1049">
                  <c:v>99.8945805</c:v>
                </c:pt>
                <c:pt idx="1050">
                  <c:v>99.8142925</c:v>
                </c:pt>
                <c:pt idx="1051">
                  <c:v>99.73275000000001</c:v>
                </c:pt>
                <c:pt idx="1052">
                  <c:v>99.65246199999999</c:v>
                </c:pt>
                <c:pt idx="1053">
                  <c:v>99.57217399999999</c:v>
                </c:pt>
                <c:pt idx="1054">
                  <c:v>99.491886</c:v>
                </c:pt>
                <c:pt idx="1055">
                  <c:v>99.4103435</c:v>
                </c:pt>
                <c:pt idx="1056">
                  <c:v>99.3300555</c:v>
                </c:pt>
                <c:pt idx="1057">
                  <c:v>99.2497675</c:v>
                </c:pt>
                <c:pt idx="1058">
                  <c:v>99.168225</c:v>
                </c:pt>
                <c:pt idx="1059">
                  <c:v>99.087937</c:v>
                </c:pt>
                <c:pt idx="1060">
                  <c:v>99.007649</c:v>
                </c:pt>
                <c:pt idx="1061">
                  <c:v>98.9261065</c:v>
                </c:pt>
                <c:pt idx="1062">
                  <c:v>98.84581850000001</c:v>
                </c:pt>
                <c:pt idx="1063">
                  <c:v>98.76553050000001</c:v>
                </c:pt>
                <c:pt idx="1064">
                  <c:v>98.68398799999999</c:v>
                </c:pt>
                <c:pt idx="1065">
                  <c:v>98.60369999999998</c:v>
                </c:pt>
                <c:pt idx="1066">
                  <c:v>98.52215750000001</c:v>
                </c:pt>
                <c:pt idx="1067">
                  <c:v>98.4418695</c:v>
                </c:pt>
                <c:pt idx="1068">
                  <c:v>98.360327</c:v>
                </c:pt>
                <c:pt idx="1069">
                  <c:v>98.280039</c:v>
                </c:pt>
                <c:pt idx="1070">
                  <c:v>98.19849649999999</c:v>
                </c:pt>
                <c:pt idx="1071">
                  <c:v>98.11820849999998</c:v>
                </c:pt>
                <c:pt idx="1072">
                  <c:v>98.036666</c:v>
                </c:pt>
                <c:pt idx="1073">
                  <c:v>97.95637799999999</c:v>
                </c:pt>
                <c:pt idx="1074">
                  <c:v>97.87483549999999</c:v>
                </c:pt>
                <c:pt idx="1075">
                  <c:v>97.793293</c:v>
                </c:pt>
                <c:pt idx="1076">
                  <c:v>97.713005</c:v>
                </c:pt>
                <c:pt idx="1077">
                  <c:v>97.6314625</c:v>
                </c:pt>
                <c:pt idx="1078">
                  <c:v>97.5511745</c:v>
                </c:pt>
                <c:pt idx="1079">
                  <c:v>97.469632</c:v>
                </c:pt>
                <c:pt idx="1080">
                  <c:v>97.38808949999998</c:v>
                </c:pt>
                <c:pt idx="1081">
                  <c:v>97.3078015</c:v>
                </c:pt>
                <c:pt idx="1082">
                  <c:v>97.226259</c:v>
                </c:pt>
                <c:pt idx="1083">
                  <c:v>97.1447165</c:v>
                </c:pt>
                <c:pt idx="1084">
                  <c:v>97.0644285</c:v>
                </c:pt>
                <c:pt idx="1085">
                  <c:v>96.98288600000001</c:v>
                </c:pt>
                <c:pt idx="1086">
                  <c:v>96.9013435</c:v>
                </c:pt>
                <c:pt idx="1087">
                  <c:v>96.819801</c:v>
                </c:pt>
                <c:pt idx="1088">
                  <c:v>96.739513</c:v>
                </c:pt>
                <c:pt idx="1089">
                  <c:v>96.65797049999999</c:v>
                </c:pt>
                <c:pt idx="1090">
                  <c:v>96.57642799999998</c:v>
                </c:pt>
                <c:pt idx="1091">
                  <c:v>96.4948855</c:v>
                </c:pt>
                <c:pt idx="1092">
                  <c:v>96.4145975</c:v>
                </c:pt>
                <c:pt idx="1093">
                  <c:v>96.333055</c:v>
                </c:pt>
                <c:pt idx="1094">
                  <c:v>96.2515125</c:v>
                </c:pt>
                <c:pt idx="1095">
                  <c:v>96.16997</c:v>
                </c:pt>
                <c:pt idx="1096">
                  <c:v>96.089682</c:v>
                </c:pt>
                <c:pt idx="1097">
                  <c:v>96.00813950000001</c:v>
                </c:pt>
                <c:pt idx="1098">
                  <c:v>95.926597</c:v>
                </c:pt>
                <c:pt idx="1099">
                  <c:v>95.8450545</c:v>
                </c:pt>
                <c:pt idx="1100">
                  <c:v>95.763512</c:v>
                </c:pt>
                <c:pt idx="1101">
                  <c:v>95.6819695</c:v>
                </c:pt>
                <c:pt idx="1102">
                  <c:v>95.60168150000001</c:v>
                </c:pt>
                <c:pt idx="1103">
                  <c:v>95.51888450000001</c:v>
                </c:pt>
                <c:pt idx="1104">
                  <c:v>95.437342</c:v>
                </c:pt>
                <c:pt idx="1105">
                  <c:v>95.35579949999997</c:v>
                </c:pt>
                <c:pt idx="1106">
                  <c:v>95.274257</c:v>
                </c:pt>
                <c:pt idx="1107">
                  <c:v>95.19271449999998</c:v>
                </c:pt>
                <c:pt idx="1108">
                  <c:v>95.10991749999998</c:v>
                </c:pt>
                <c:pt idx="1109">
                  <c:v>95.02837499999998</c:v>
                </c:pt>
                <c:pt idx="1110">
                  <c:v>94.9468325</c:v>
                </c:pt>
                <c:pt idx="1111">
                  <c:v>94.8640355</c:v>
                </c:pt>
                <c:pt idx="1112">
                  <c:v>94.782493</c:v>
                </c:pt>
                <c:pt idx="1113">
                  <c:v>94.7009505</c:v>
                </c:pt>
                <c:pt idx="1114">
                  <c:v>94.61940800000001</c:v>
                </c:pt>
                <c:pt idx="1115">
                  <c:v>94.536611</c:v>
                </c:pt>
                <c:pt idx="1116">
                  <c:v>94.4550685</c:v>
                </c:pt>
                <c:pt idx="1117">
                  <c:v>94.37227149999998</c:v>
                </c:pt>
                <c:pt idx="1118">
                  <c:v>94.290729</c:v>
                </c:pt>
                <c:pt idx="1119">
                  <c:v>94.2091865</c:v>
                </c:pt>
                <c:pt idx="1120">
                  <c:v>94.12638949999999</c:v>
                </c:pt>
                <c:pt idx="1121">
                  <c:v>94.044847</c:v>
                </c:pt>
                <c:pt idx="1122">
                  <c:v>93.96205</c:v>
                </c:pt>
                <c:pt idx="1123">
                  <c:v>93.88050749999998</c:v>
                </c:pt>
                <c:pt idx="1124">
                  <c:v>93.7977105</c:v>
                </c:pt>
                <c:pt idx="1125">
                  <c:v>93.716168</c:v>
                </c:pt>
                <c:pt idx="1126">
                  <c:v>93.633371</c:v>
                </c:pt>
                <c:pt idx="1127">
                  <c:v>93.5518285</c:v>
                </c:pt>
                <c:pt idx="1128">
                  <c:v>93.4690315</c:v>
                </c:pt>
                <c:pt idx="1129">
                  <c:v>93.387489</c:v>
                </c:pt>
                <c:pt idx="1130">
                  <c:v>93.304692</c:v>
                </c:pt>
                <c:pt idx="1131">
                  <c:v>93.2231495</c:v>
                </c:pt>
                <c:pt idx="1132">
                  <c:v>93.14035250000001</c:v>
                </c:pt>
                <c:pt idx="1133">
                  <c:v>93.0575555</c:v>
                </c:pt>
                <c:pt idx="1134">
                  <c:v>92.976013</c:v>
                </c:pt>
                <c:pt idx="1135">
                  <c:v>92.893216</c:v>
                </c:pt>
                <c:pt idx="1136">
                  <c:v>92.8116735</c:v>
                </c:pt>
                <c:pt idx="1137">
                  <c:v>92.72887649999998</c:v>
                </c:pt>
                <c:pt idx="1138">
                  <c:v>92.6460795</c:v>
                </c:pt>
                <c:pt idx="1139">
                  <c:v>92.564537</c:v>
                </c:pt>
                <c:pt idx="1140">
                  <c:v>92.48174</c:v>
                </c:pt>
                <c:pt idx="1141">
                  <c:v>92.398943</c:v>
                </c:pt>
                <c:pt idx="1142">
                  <c:v>92.3174005</c:v>
                </c:pt>
                <c:pt idx="1143">
                  <c:v>92.2346035</c:v>
                </c:pt>
                <c:pt idx="1144">
                  <c:v>92.15180649999998</c:v>
                </c:pt>
                <c:pt idx="1145">
                  <c:v>92.0690095</c:v>
                </c:pt>
                <c:pt idx="1146">
                  <c:v>91.987467</c:v>
                </c:pt>
                <c:pt idx="1147">
                  <c:v>91.90467</c:v>
                </c:pt>
                <c:pt idx="1148">
                  <c:v>91.82187300000001</c:v>
                </c:pt>
                <c:pt idx="1149">
                  <c:v>91.73907600000001</c:v>
                </c:pt>
                <c:pt idx="1150">
                  <c:v>91.65627900000001</c:v>
                </c:pt>
                <c:pt idx="1151">
                  <c:v>91.57473649999999</c:v>
                </c:pt>
                <c:pt idx="1152">
                  <c:v>91.4919395</c:v>
                </c:pt>
                <c:pt idx="1153">
                  <c:v>91.4091425</c:v>
                </c:pt>
                <c:pt idx="1154">
                  <c:v>91.32634549999999</c:v>
                </c:pt>
                <c:pt idx="1155">
                  <c:v>91.2435485</c:v>
                </c:pt>
                <c:pt idx="1156">
                  <c:v>91.16075149999999</c:v>
                </c:pt>
                <c:pt idx="1157">
                  <c:v>91.079209</c:v>
                </c:pt>
                <c:pt idx="1158">
                  <c:v>90.996412</c:v>
                </c:pt>
                <c:pt idx="1159">
                  <c:v>90.913615</c:v>
                </c:pt>
                <c:pt idx="1160">
                  <c:v>90.83081800000001</c:v>
                </c:pt>
                <c:pt idx="1161">
                  <c:v>90.748021</c:v>
                </c:pt>
                <c:pt idx="1162">
                  <c:v>90.665224</c:v>
                </c:pt>
                <c:pt idx="1163">
                  <c:v>90.58242700000001</c:v>
                </c:pt>
                <c:pt idx="1164">
                  <c:v>90.49963</c:v>
                </c:pt>
                <c:pt idx="1165">
                  <c:v>90.416833</c:v>
                </c:pt>
                <c:pt idx="1166">
                  <c:v>90.33403600000001</c:v>
                </c:pt>
                <c:pt idx="1167">
                  <c:v>90.251239</c:v>
                </c:pt>
                <c:pt idx="1168">
                  <c:v>90.16844199999998</c:v>
                </c:pt>
                <c:pt idx="1169">
                  <c:v>90.085645</c:v>
                </c:pt>
                <c:pt idx="1170">
                  <c:v>90.00284799999999</c:v>
                </c:pt>
                <c:pt idx="1171">
                  <c:v>89.920051</c:v>
                </c:pt>
                <c:pt idx="1172">
                  <c:v>89.837254</c:v>
                </c:pt>
                <c:pt idx="1173">
                  <c:v>89.754457</c:v>
                </c:pt>
                <c:pt idx="1174">
                  <c:v>89.67166</c:v>
                </c:pt>
                <c:pt idx="1175">
                  <c:v>89.588863</c:v>
                </c:pt>
                <c:pt idx="1176">
                  <c:v>89.506066</c:v>
                </c:pt>
                <c:pt idx="1177">
                  <c:v>89.423269</c:v>
                </c:pt>
                <c:pt idx="1178">
                  <c:v>89.34047200000001</c:v>
                </c:pt>
                <c:pt idx="1179">
                  <c:v>89.257675</c:v>
                </c:pt>
                <c:pt idx="1180">
                  <c:v>89.17487799999999</c:v>
                </c:pt>
                <c:pt idx="1181">
                  <c:v>89.09208100000001</c:v>
                </c:pt>
                <c:pt idx="1182">
                  <c:v>89.009284</c:v>
                </c:pt>
                <c:pt idx="1183">
                  <c:v>88.92648700000001</c:v>
                </c:pt>
                <c:pt idx="1184">
                  <c:v>88.84369</c:v>
                </c:pt>
                <c:pt idx="1185">
                  <c:v>88.760893</c:v>
                </c:pt>
                <c:pt idx="1186">
                  <c:v>88.67809599999998</c:v>
                </c:pt>
                <c:pt idx="1187">
                  <c:v>88.595299</c:v>
                </c:pt>
                <c:pt idx="1188">
                  <c:v>88.5112475</c:v>
                </c:pt>
                <c:pt idx="1189">
                  <c:v>88.42845050000001</c:v>
                </c:pt>
                <c:pt idx="1190">
                  <c:v>88.3456535</c:v>
                </c:pt>
                <c:pt idx="1191">
                  <c:v>88.26285650000001</c:v>
                </c:pt>
                <c:pt idx="1192">
                  <c:v>88.18005950000001</c:v>
                </c:pt>
                <c:pt idx="1193">
                  <c:v>88.0972625</c:v>
                </c:pt>
                <c:pt idx="1194">
                  <c:v>88.013211</c:v>
                </c:pt>
                <c:pt idx="1195">
                  <c:v>87.930414</c:v>
                </c:pt>
                <c:pt idx="1196">
                  <c:v>87.847617</c:v>
                </c:pt>
                <c:pt idx="1197">
                  <c:v>87.76482</c:v>
                </c:pt>
                <c:pt idx="1198">
                  <c:v>87.6807685</c:v>
                </c:pt>
                <c:pt idx="1199">
                  <c:v>87.5979715</c:v>
                </c:pt>
                <c:pt idx="1200">
                  <c:v>87.5151745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Sheet1!$W$3:$W$1203</c:f>
              <c:numCache>
                <c:formatCode>General</c:formatCode>
                <c:ptCount val="1201"/>
                <c:pt idx="0">
                  <c:v>8.1269019</c:v>
                </c:pt>
                <c:pt idx="1">
                  <c:v>8.128156399999998</c:v>
                </c:pt>
                <c:pt idx="2">
                  <c:v>8.13079085</c:v>
                </c:pt>
                <c:pt idx="3">
                  <c:v>8.134930699999998</c:v>
                </c:pt>
                <c:pt idx="4">
                  <c:v>8.140074149999998</c:v>
                </c:pt>
                <c:pt idx="5">
                  <c:v>8.146722999999997</c:v>
                </c:pt>
                <c:pt idx="6">
                  <c:v>8.154751800000001</c:v>
                </c:pt>
                <c:pt idx="7">
                  <c:v>8.16416055</c:v>
                </c:pt>
                <c:pt idx="8">
                  <c:v>8.17494925</c:v>
                </c:pt>
                <c:pt idx="9">
                  <c:v>8.187117899999998</c:v>
                </c:pt>
                <c:pt idx="10">
                  <c:v>8.20054105</c:v>
                </c:pt>
                <c:pt idx="11">
                  <c:v>8.2154696</c:v>
                </c:pt>
                <c:pt idx="12">
                  <c:v>8.231778099999996</c:v>
                </c:pt>
                <c:pt idx="13">
                  <c:v>8.249341099999998</c:v>
                </c:pt>
                <c:pt idx="14">
                  <c:v>8.268158599999997</c:v>
                </c:pt>
                <c:pt idx="15">
                  <c:v>8.288230599999998</c:v>
                </c:pt>
                <c:pt idx="16">
                  <c:v>8.30968255</c:v>
                </c:pt>
                <c:pt idx="17">
                  <c:v>8.332389</c:v>
                </c:pt>
                <c:pt idx="18">
                  <c:v>8.3564754</c:v>
                </c:pt>
                <c:pt idx="19">
                  <c:v>8.38194175</c:v>
                </c:pt>
                <c:pt idx="20">
                  <c:v>8.408662600000001</c:v>
                </c:pt>
                <c:pt idx="21">
                  <c:v>8.436763399999998</c:v>
                </c:pt>
                <c:pt idx="22">
                  <c:v>8.466118700000001</c:v>
                </c:pt>
                <c:pt idx="23">
                  <c:v>8.49660305</c:v>
                </c:pt>
                <c:pt idx="24">
                  <c:v>8.528216449999998</c:v>
                </c:pt>
                <c:pt idx="25">
                  <c:v>8.56108435</c:v>
                </c:pt>
                <c:pt idx="26">
                  <c:v>8.59520675</c:v>
                </c:pt>
                <c:pt idx="27">
                  <c:v>8.630709100000001</c:v>
                </c:pt>
                <c:pt idx="28">
                  <c:v>8.6673405</c:v>
                </c:pt>
                <c:pt idx="29">
                  <c:v>8.705226400000001</c:v>
                </c:pt>
                <c:pt idx="30">
                  <c:v>8.74449225</c:v>
                </c:pt>
                <c:pt idx="31">
                  <c:v>8.784887150000001</c:v>
                </c:pt>
                <c:pt idx="32">
                  <c:v>8.82653655</c:v>
                </c:pt>
                <c:pt idx="33">
                  <c:v>8.8690641</c:v>
                </c:pt>
                <c:pt idx="34">
                  <c:v>8.9127207</c:v>
                </c:pt>
                <c:pt idx="35">
                  <c:v>8.9576318</c:v>
                </c:pt>
                <c:pt idx="36">
                  <c:v>9.003671950000001</c:v>
                </c:pt>
                <c:pt idx="37">
                  <c:v>9.0509666</c:v>
                </c:pt>
                <c:pt idx="38">
                  <c:v>9.0993903</c:v>
                </c:pt>
                <c:pt idx="39">
                  <c:v>9.148943049999998</c:v>
                </c:pt>
                <c:pt idx="40">
                  <c:v>9.1997503</c:v>
                </c:pt>
                <c:pt idx="41">
                  <c:v>9.2516866</c:v>
                </c:pt>
                <c:pt idx="42">
                  <c:v>9.30475195</c:v>
                </c:pt>
                <c:pt idx="43">
                  <c:v>9.3588209</c:v>
                </c:pt>
                <c:pt idx="44">
                  <c:v>9.41389345</c:v>
                </c:pt>
                <c:pt idx="45">
                  <c:v>9.4702205</c:v>
                </c:pt>
                <c:pt idx="46">
                  <c:v>9.527425699999998</c:v>
                </c:pt>
                <c:pt idx="47">
                  <c:v>9.585885400000002</c:v>
                </c:pt>
                <c:pt idx="48">
                  <c:v>9.645348699999997</c:v>
                </c:pt>
                <c:pt idx="49">
                  <c:v>9.705815600000001</c:v>
                </c:pt>
                <c:pt idx="50">
                  <c:v>9.76741155</c:v>
                </c:pt>
                <c:pt idx="51">
                  <c:v>9.830011099999998</c:v>
                </c:pt>
                <c:pt idx="52">
                  <c:v>9.89361425</c:v>
                </c:pt>
                <c:pt idx="53">
                  <c:v>9.95834645</c:v>
                </c:pt>
                <c:pt idx="54">
                  <c:v>10.02408225</c:v>
                </c:pt>
                <c:pt idx="55">
                  <c:v>10.0906962</c:v>
                </c:pt>
                <c:pt idx="56">
                  <c:v>10.1584392</c:v>
                </c:pt>
                <c:pt idx="57">
                  <c:v>10.22706035</c:v>
                </c:pt>
                <c:pt idx="58">
                  <c:v>10.29681055</c:v>
                </c:pt>
                <c:pt idx="59">
                  <c:v>10.3674389</c:v>
                </c:pt>
                <c:pt idx="60">
                  <c:v>10.43907085</c:v>
                </c:pt>
                <c:pt idx="61">
                  <c:v>10.5117064</c:v>
                </c:pt>
                <c:pt idx="62">
                  <c:v>10.5852201</c:v>
                </c:pt>
                <c:pt idx="63">
                  <c:v>10.6597374</c:v>
                </c:pt>
                <c:pt idx="64">
                  <c:v>10.7352583</c:v>
                </c:pt>
                <c:pt idx="65">
                  <c:v>10.8115319</c:v>
                </c:pt>
                <c:pt idx="66">
                  <c:v>10.88893455</c:v>
                </c:pt>
                <c:pt idx="67">
                  <c:v>10.9673408</c:v>
                </c:pt>
                <c:pt idx="68">
                  <c:v>11.0466252</c:v>
                </c:pt>
                <c:pt idx="69">
                  <c:v>11.12678775</c:v>
                </c:pt>
                <c:pt idx="70">
                  <c:v>11.20782845</c:v>
                </c:pt>
                <c:pt idx="71">
                  <c:v>11.28987275</c:v>
                </c:pt>
                <c:pt idx="72">
                  <c:v>11.3727952</c:v>
                </c:pt>
                <c:pt idx="73">
                  <c:v>11.4565958</c:v>
                </c:pt>
                <c:pt idx="74">
                  <c:v>11.54127455</c:v>
                </c:pt>
                <c:pt idx="75">
                  <c:v>11.62683145</c:v>
                </c:pt>
                <c:pt idx="76">
                  <c:v>11.7132665</c:v>
                </c:pt>
                <c:pt idx="77">
                  <c:v>11.8005797</c:v>
                </c:pt>
                <c:pt idx="78">
                  <c:v>11.8886456</c:v>
                </c:pt>
                <c:pt idx="79">
                  <c:v>11.9777151</c:v>
                </c:pt>
                <c:pt idx="80">
                  <c:v>12.0675373</c:v>
                </c:pt>
                <c:pt idx="81">
                  <c:v>12.1581122</c:v>
                </c:pt>
                <c:pt idx="82">
                  <c:v>12.24956525</c:v>
                </c:pt>
                <c:pt idx="83">
                  <c:v>12.34189645</c:v>
                </c:pt>
                <c:pt idx="84">
                  <c:v>12.43498035</c:v>
                </c:pt>
                <c:pt idx="85">
                  <c:v>12.5289424</c:v>
                </c:pt>
                <c:pt idx="86">
                  <c:v>12.6240335</c:v>
                </c:pt>
                <c:pt idx="87">
                  <c:v>12.7193755</c:v>
                </c:pt>
                <c:pt idx="88">
                  <c:v>12.815972</c:v>
                </c:pt>
                <c:pt idx="89">
                  <c:v>12.9125685</c:v>
                </c:pt>
                <c:pt idx="90">
                  <c:v>13.0104195</c:v>
                </c:pt>
                <c:pt idx="91">
                  <c:v>13.109525</c:v>
                </c:pt>
                <c:pt idx="92">
                  <c:v>13.2086305</c:v>
                </c:pt>
                <c:pt idx="93">
                  <c:v>13.3089905</c:v>
                </c:pt>
                <c:pt idx="94">
                  <c:v>13.410605</c:v>
                </c:pt>
                <c:pt idx="95">
                  <c:v>13.5122195</c:v>
                </c:pt>
                <c:pt idx="96">
                  <c:v>13.6150885</c:v>
                </c:pt>
                <c:pt idx="97">
                  <c:v>13.7179575</c:v>
                </c:pt>
                <c:pt idx="98">
                  <c:v>13.822081</c:v>
                </c:pt>
                <c:pt idx="99">
                  <c:v>13.927459</c:v>
                </c:pt>
                <c:pt idx="100">
                  <c:v>14.032837</c:v>
                </c:pt>
                <c:pt idx="101">
                  <c:v>14.1394695</c:v>
                </c:pt>
                <c:pt idx="102">
                  <c:v>14.246102</c:v>
                </c:pt>
                <c:pt idx="103">
                  <c:v>14.353989</c:v>
                </c:pt>
                <c:pt idx="104">
                  <c:v>14.461876</c:v>
                </c:pt>
                <c:pt idx="105">
                  <c:v>14.5710175</c:v>
                </c:pt>
                <c:pt idx="106">
                  <c:v>14.6814135</c:v>
                </c:pt>
                <c:pt idx="107">
                  <c:v>14.7918095</c:v>
                </c:pt>
                <c:pt idx="108">
                  <c:v>14.9022055</c:v>
                </c:pt>
                <c:pt idx="109">
                  <c:v>15.0151105</c:v>
                </c:pt>
                <c:pt idx="110">
                  <c:v>15.126761</c:v>
                </c:pt>
                <c:pt idx="111">
                  <c:v>15.2409205</c:v>
                </c:pt>
                <c:pt idx="112">
                  <c:v>15.3538255</c:v>
                </c:pt>
                <c:pt idx="113">
                  <c:v>15.4692395</c:v>
                </c:pt>
                <c:pt idx="114">
                  <c:v>15.583399</c:v>
                </c:pt>
                <c:pt idx="115">
                  <c:v>15.7000675</c:v>
                </c:pt>
                <c:pt idx="116">
                  <c:v>15.816736</c:v>
                </c:pt>
                <c:pt idx="117">
                  <c:v>15.9334045</c:v>
                </c:pt>
                <c:pt idx="118">
                  <c:v>16.0513275</c:v>
                </c:pt>
                <c:pt idx="119">
                  <c:v>16.170505</c:v>
                </c:pt>
                <c:pt idx="120">
                  <c:v>16.28968249999999</c:v>
                </c:pt>
                <c:pt idx="121">
                  <c:v>16.4101145</c:v>
                </c:pt>
                <c:pt idx="122">
                  <c:v>16.5305465</c:v>
                </c:pt>
                <c:pt idx="123">
                  <c:v>16.6509785</c:v>
                </c:pt>
                <c:pt idx="124">
                  <c:v>16.772665</c:v>
                </c:pt>
                <c:pt idx="125">
                  <c:v>16.895606</c:v>
                </c:pt>
                <c:pt idx="126">
                  <c:v>17.018547</c:v>
                </c:pt>
                <c:pt idx="127">
                  <c:v>17.141488</c:v>
                </c:pt>
                <c:pt idx="128">
                  <c:v>17.26568349999999</c:v>
                </c:pt>
                <c:pt idx="129">
                  <c:v>17.3911335</c:v>
                </c:pt>
                <c:pt idx="130">
                  <c:v>17.5165835</c:v>
                </c:pt>
                <c:pt idx="131">
                  <c:v>17.6420335</c:v>
                </c:pt>
                <c:pt idx="132">
                  <c:v>17.768738</c:v>
                </c:pt>
                <c:pt idx="133">
                  <c:v>17.89544249999999</c:v>
                </c:pt>
                <c:pt idx="134">
                  <c:v>18.0234015</c:v>
                </c:pt>
                <c:pt idx="135">
                  <c:v>18.1513605</c:v>
                </c:pt>
                <c:pt idx="136">
                  <c:v>18.280574</c:v>
                </c:pt>
                <c:pt idx="137">
                  <c:v>18.4097875</c:v>
                </c:pt>
                <c:pt idx="138">
                  <c:v>18.539001</c:v>
                </c:pt>
                <c:pt idx="139">
                  <c:v>18.6707235</c:v>
                </c:pt>
                <c:pt idx="140">
                  <c:v>18.804955</c:v>
                </c:pt>
                <c:pt idx="141">
                  <c:v>18.940441</c:v>
                </c:pt>
                <c:pt idx="142">
                  <c:v>19.0771815</c:v>
                </c:pt>
                <c:pt idx="143">
                  <c:v>19.2151765</c:v>
                </c:pt>
                <c:pt idx="144">
                  <c:v>19.354426</c:v>
                </c:pt>
                <c:pt idx="145">
                  <c:v>19.49493</c:v>
                </c:pt>
                <c:pt idx="146">
                  <c:v>19.6366885</c:v>
                </c:pt>
                <c:pt idx="147">
                  <c:v>19.7797015</c:v>
                </c:pt>
                <c:pt idx="148">
                  <c:v>19.92522349999999</c:v>
                </c:pt>
                <c:pt idx="149">
                  <c:v>20.0707455</c:v>
                </c:pt>
                <c:pt idx="150">
                  <c:v>20.2187765</c:v>
                </c:pt>
                <c:pt idx="151">
                  <c:v>20.368062</c:v>
                </c:pt>
                <c:pt idx="152">
                  <c:v>20.518602</c:v>
                </c:pt>
                <c:pt idx="153">
                  <c:v>20.671651</c:v>
                </c:pt>
                <c:pt idx="154">
                  <c:v>20.832227</c:v>
                </c:pt>
                <c:pt idx="155">
                  <c:v>20.997821</c:v>
                </c:pt>
                <c:pt idx="156">
                  <c:v>21.168433</c:v>
                </c:pt>
                <c:pt idx="157">
                  <c:v>21.3453175</c:v>
                </c:pt>
                <c:pt idx="158">
                  <c:v>21.52722</c:v>
                </c:pt>
                <c:pt idx="159">
                  <c:v>21.715395</c:v>
                </c:pt>
                <c:pt idx="160">
                  <c:v>21.9098425</c:v>
                </c:pt>
                <c:pt idx="161">
                  <c:v>22.111817</c:v>
                </c:pt>
                <c:pt idx="162">
                  <c:v>22.3213185</c:v>
                </c:pt>
                <c:pt idx="163">
                  <c:v>22.5370925</c:v>
                </c:pt>
                <c:pt idx="164">
                  <c:v>22.7578845</c:v>
                </c:pt>
                <c:pt idx="165">
                  <c:v>22.984949</c:v>
                </c:pt>
                <c:pt idx="166">
                  <c:v>23.2195405</c:v>
                </c:pt>
                <c:pt idx="167">
                  <c:v>23.4604045</c:v>
                </c:pt>
                <c:pt idx="168">
                  <c:v>23.707541</c:v>
                </c:pt>
                <c:pt idx="169">
                  <c:v>23.96095</c:v>
                </c:pt>
                <c:pt idx="170">
                  <c:v>24.219377</c:v>
                </c:pt>
                <c:pt idx="171">
                  <c:v>24.4840765</c:v>
                </c:pt>
                <c:pt idx="172">
                  <c:v>24.753794</c:v>
                </c:pt>
                <c:pt idx="173">
                  <c:v>25.0310385</c:v>
                </c:pt>
                <c:pt idx="174">
                  <c:v>25.313301</c:v>
                </c:pt>
                <c:pt idx="175">
                  <c:v>25.6005815</c:v>
                </c:pt>
                <c:pt idx="176">
                  <c:v>25.8941345</c:v>
                </c:pt>
                <c:pt idx="177">
                  <c:v>26.1927055</c:v>
                </c:pt>
                <c:pt idx="178">
                  <c:v>26.497549</c:v>
                </c:pt>
                <c:pt idx="179">
                  <c:v>26.8074105</c:v>
                </c:pt>
                <c:pt idx="180">
                  <c:v>27.124799</c:v>
                </c:pt>
                <c:pt idx="181">
                  <c:v>27.445951</c:v>
                </c:pt>
                <c:pt idx="182">
                  <c:v>27.7733755</c:v>
                </c:pt>
                <c:pt idx="183">
                  <c:v>28.1070725</c:v>
                </c:pt>
                <c:pt idx="184">
                  <c:v>28.444533</c:v>
                </c:pt>
                <c:pt idx="185">
                  <c:v>28.7870115</c:v>
                </c:pt>
                <c:pt idx="186">
                  <c:v>29.1357625</c:v>
                </c:pt>
                <c:pt idx="187">
                  <c:v>29.48953149999999</c:v>
                </c:pt>
                <c:pt idx="188">
                  <c:v>29.847064</c:v>
                </c:pt>
                <c:pt idx="189">
                  <c:v>30.210869</c:v>
                </c:pt>
                <c:pt idx="190">
                  <c:v>30.579692</c:v>
                </c:pt>
                <c:pt idx="191">
                  <c:v>30.9522785</c:v>
                </c:pt>
                <c:pt idx="192">
                  <c:v>31.329883</c:v>
                </c:pt>
                <c:pt idx="193">
                  <c:v>31.7125055</c:v>
                </c:pt>
                <c:pt idx="194">
                  <c:v>32.100146</c:v>
                </c:pt>
                <c:pt idx="195">
                  <c:v>32.494059</c:v>
                </c:pt>
                <c:pt idx="196">
                  <c:v>32.89299</c:v>
                </c:pt>
                <c:pt idx="197">
                  <c:v>33.2956845</c:v>
                </c:pt>
                <c:pt idx="198">
                  <c:v>33.7046515</c:v>
                </c:pt>
                <c:pt idx="199">
                  <c:v>34.117382</c:v>
                </c:pt>
                <c:pt idx="200">
                  <c:v>34.5351305</c:v>
                </c:pt>
                <c:pt idx="201">
                  <c:v>34.95664249999999</c:v>
                </c:pt>
                <c:pt idx="202">
                  <c:v>35.3831725</c:v>
                </c:pt>
                <c:pt idx="203">
                  <c:v>35.8147205</c:v>
                </c:pt>
                <c:pt idx="204">
                  <c:v>36.250032</c:v>
                </c:pt>
                <c:pt idx="205">
                  <c:v>36.6903615</c:v>
                </c:pt>
                <c:pt idx="206">
                  <c:v>37.135709</c:v>
                </c:pt>
                <c:pt idx="207">
                  <c:v>37.58482</c:v>
                </c:pt>
                <c:pt idx="208">
                  <c:v>38.03769449999999</c:v>
                </c:pt>
                <c:pt idx="209">
                  <c:v>38.495587</c:v>
                </c:pt>
                <c:pt idx="210">
                  <c:v>38.95849749999999</c:v>
                </c:pt>
                <c:pt idx="211">
                  <c:v>39.4251715</c:v>
                </c:pt>
                <c:pt idx="212">
                  <c:v>39.89686349999999</c:v>
                </c:pt>
                <c:pt idx="213">
                  <c:v>40.372319</c:v>
                </c:pt>
                <c:pt idx="214">
                  <c:v>40.8527925</c:v>
                </c:pt>
                <c:pt idx="215">
                  <c:v>41.338284</c:v>
                </c:pt>
                <c:pt idx="216">
                  <c:v>41.82628449999999</c:v>
                </c:pt>
                <c:pt idx="217">
                  <c:v>42.319303</c:v>
                </c:pt>
                <c:pt idx="218">
                  <c:v>42.81608499999999</c:v>
                </c:pt>
                <c:pt idx="219">
                  <c:v>43.31788499999999</c:v>
                </c:pt>
                <c:pt idx="220">
                  <c:v>43.8234485</c:v>
                </c:pt>
                <c:pt idx="221">
                  <c:v>44.3327755</c:v>
                </c:pt>
                <c:pt idx="222">
                  <c:v>44.845866</c:v>
                </c:pt>
                <c:pt idx="223">
                  <c:v>45.3639745</c:v>
                </c:pt>
                <c:pt idx="224">
                  <c:v>45.884592</c:v>
                </c:pt>
                <c:pt idx="225">
                  <c:v>46.41022749999999</c:v>
                </c:pt>
                <c:pt idx="226">
                  <c:v>46.9396265</c:v>
                </c:pt>
                <c:pt idx="227">
                  <c:v>47.472789</c:v>
                </c:pt>
                <c:pt idx="228">
                  <c:v>48.01096949999999</c:v>
                </c:pt>
                <c:pt idx="229">
                  <c:v>48.551659</c:v>
                </c:pt>
                <c:pt idx="230">
                  <c:v>49.0973665</c:v>
                </c:pt>
                <c:pt idx="231">
                  <c:v>49.6468375</c:v>
                </c:pt>
                <c:pt idx="232">
                  <c:v>50.1988175</c:v>
                </c:pt>
                <c:pt idx="233">
                  <c:v>50.7558155</c:v>
                </c:pt>
                <c:pt idx="234">
                  <c:v>51.316577</c:v>
                </c:pt>
                <c:pt idx="235">
                  <c:v>51.881102</c:v>
                </c:pt>
                <c:pt idx="236">
                  <c:v>52.448136</c:v>
                </c:pt>
                <c:pt idx="237">
                  <c:v>53.020188</c:v>
                </c:pt>
                <c:pt idx="238">
                  <c:v>53.594749</c:v>
                </c:pt>
                <c:pt idx="239">
                  <c:v>54.174328</c:v>
                </c:pt>
                <c:pt idx="240">
                  <c:v>54.756416</c:v>
                </c:pt>
                <c:pt idx="241">
                  <c:v>55.34226749999999</c:v>
                </c:pt>
                <c:pt idx="242">
                  <c:v>55.9318825</c:v>
                </c:pt>
                <c:pt idx="243">
                  <c:v>56.525261</c:v>
                </c:pt>
                <c:pt idx="244">
                  <c:v>57.1211485</c:v>
                </c:pt>
                <c:pt idx="245">
                  <c:v>57.722054</c:v>
                </c:pt>
                <c:pt idx="246">
                  <c:v>58.3254685</c:v>
                </c:pt>
                <c:pt idx="247">
                  <c:v>58.9326465</c:v>
                </c:pt>
                <c:pt idx="248">
                  <c:v>59.5423335</c:v>
                </c:pt>
                <c:pt idx="249">
                  <c:v>60.15703850000001</c:v>
                </c:pt>
                <c:pt idx="250">
                  <c:v>60.7742525</c:v>
                </c:pt>
                <c:pt idx="251">
                  <c:v>61.3939755</c:v>
                </c:pt>
                <c:pt idx="252">
                  <c:v>62.0187165</c:v>
                </c:pt>
                <c:pt idx="253">
                  <c:v>62.644712</c:v>
                </c:pt>
                <c:pt idx="254">
                  <c:v>63.2757255</c:v>
                </c:pt>
                <c:pt idx="255">
                  <c:v>63.90924800000001</c:v>
                </c:pt>
                <c:pt idx="256">
                  <c:v>64.546534</c:v>
                </c:pt>
                <c:pt idx="257">
                  <c:v>65.186329</c:v>
                </c:pt>
                <c:pt idx="258">
                  <c:v>65.828633</c:v>
                </c:pt>
                <c:pt idx="259">
                  <c:v>66.47595500000001</c:v>
                </c:pt>
                <c:pt idx="260">
                  <c:v>67.12704049999998</c:v>
                </c:pt>
                <c:pt idx="261">
                  <c:v>67.780635</c:v>
                </c:pt>
                <c:pt idx="262">
                  <c:v>68.43673849999998</c:v>
                </c:pt>
                <c:pt idx="263">
                  <c:v>69.0966055</c:v>
                </c:pt>
                <c:pt idx="264">
                  <c:v>69.75898149999998</c:v>
                </c:pt>
                <c:pt idx="265">
                  <c:v>70.425121</c:v>
                </c:pt>
                <c:pt idx="266">
                  <c:v>71.0937695</c:v>
                </c:pt>
                <c:pt idx="267">
                  <c:v>71.7661815</c:v>
                </c:pt>
                <c:pt idx="268">
                  <c:v>72.4411025</c:v>
                </c:pt>
                <c:pt idx="269">
                  <c:v>73.11853249999999</c:v>
                </c:pt>
                <c:pt idx="270">
                  <c:v>73.799726</c:v>
                </c:pt>
                <c:pt idx="271">
                  <c:v>74.4834285</c:v>
                </c:pt>
                <c:pt idx="272">
                  <c:v>75.16964</c:v>
                </c:pt>
                <c:pt idx="273">
                  <c:v>75.859615</c:v>
                </c:pt>
                <c:pt idx="274">
                  <c:v>76.55084450000001</c:v>
                </c:pt>
                <c:pt idx="275">
                  <c:v>77.24583750000001</c:v>
                </c:pt>
                <c:pt idx="276">
                  <c:v>77.944594</c:v>
                </c:pt>
                <c:pt idx="277">
                  <c:v>78.644605</c:v>
                </c:pt>
                <c:pt idx="278">
                  <c:v>79.34837950000001</c:v>
                </c:pt>
                <c:pt idx="279">
                  <c:v>80.054663</c:v>
                </c:pt>
                <c:pt idx="280">
                  <c:v>80.762201</c:v>
                </c:pt>
                <c:pt idx="281">
                  <c:v>81.4735025</c:v>
                </c:pt>
                <c:pt idx="282">
                  <c:v>82.18856749999999</c:v>
                </c:pt>
                <c:pt idx="283">
                  <c:v>82.904887</c:v>
                </c:pt>
                <c:pt idx="284">
                  <c:v>83.62371549999999</c:v>
                </c:pt>
                <c:pt idx="285">
                  <c:v>84.34630750000001</c:v>
                </c:pt>
                <c:pt idx="286">
                  <c:v>85.07015399999998</c:v>
                </c:pt>
                <c:pt idx="287">
                  <c:v>85.7965095</c:v>
                </c:pt>
                <c:pt idx="288">
                  <c:v>86.5266285</c:v>
                </c:pt>
                <c:pt idx="289">
                  <c:v>87.25800199999998</c:v>
                </c:pt>
                <c:pt idx="290">
                  <c:v>87.9918845</c:v>
                </c:pt>
                <c:pt idx="291">
                  <c:v>88.7295305</c:v>
                </c:pt>
                <c:pt idx="292">
                  <c:v>89.46843100000001</c:v>
                </c:pt>
                <c:pt idx="293">
                  <c:v>90.2098405</c:v>
                </c:pt>
                <c:pt idx="294">
                  <c:v>90.953759</c:v>
                </c:pt>
                <c:pt idx="295">
                  <c:v>91.7001865</c:v>
                </c:pt>
                <c:pt idx="296">
                  <c:v>92.4478685</c:v>
                </c:pt>
                <c:pt idx="297">
                  <c:v>93.199314</c:v>
                </c:pt>
                <c:pt idx="298">
                  <c:v>93.9507595</c:v>
                </c:pt>
                <c:pt idx="299">
                  <c:v>94.68840549999999</c:v>
                </c:pt>
                <c:pt idx="300">
                  <c:v>95.4260515</c:v>
                </c:pt>
                <c:pt idx="301">
                  <c:v>96.15993399999998</c:v>
                </c:pt>
                <c:pt idx="302">
                  <c:v>96.890053</c:v>
                </c:pt>
                <c:pt idx="303">
                  <c:v>97.61891750000001</c:v>
                </c:pt>
                <c:pt idx="304">
                  <c:v>98.342764</c:v>
                </c:pt>
                <c:pt idx="305">
                  <c:v>99.06284699999999</c:v>
                </c:pt>
                <c:pt idx="306">
                  <c:v>99.7791665</c:v>
                </c:pt>
                <c:pt idx="307">
                  <c:v>100.490468</c:v>
                </c:pt>
                <c:pt idx="308">
                  <c:v>101.1967515</c:v>
                </c:pt>
                <c:pt idx="309">
                  <c:v>101.898017</c:v>
                </c:pt>
                <c:pt idx="310">
                  <c:v>102.59301</c:v>
                </c:pt>
                <c:pt idx="311">
                  <c:v>103.282985</c:v>
                </c:pt>
                <c:pt idx="312">
                  <c:v>103.965433</c:v>
                </c:pt>
                <c:pt idx="313">
                  <c:v>104.6416085</c:v>
                </c:pt>
                <c:pt idx="314">
                  <c:v>105.310257</c:v>
                </c:pt>
                <c:pt idx="315">
                  <c:v>105.9713785</c:v>
                </c:pt>
                <c:pt idx="316">
                  <c:v>106.624973</c:v>
                </c:pt>
                <c:pt idx="317">
                  <c:v>107.269786</c:v>
                </c:pt>
                <c:pt idx="318">
                  <c:v>107.9058175</c:v>
                </c:pt>
                <c:pt idx="319">
                  <c:v>108.5330675</c:v>
                </c:pt>
                <c:pt idx="320">
                  <c:v>109.1502815</c:v>
                </c:pt>
                <c:pt idx="321">
                  <c:v>109.7700045</c:v>
                </c:pt>
                <c:pt idx="322">
                  <c:v>110.380946</c:v>
                </c:pt>
                <c:pt idx="323">
                  <c:v>110.985615</c:v>
                </c:pt>
                <c:pt idx="324">
                  <c:v>111.582757</c:v>
                </c:pt>
                <c:pt idx="325">
                  <c:v>112.1711175</c:v>
                </c:pt>
                <c:pt idx="326">
                  <c:v>112.7532055</c:v>
                </c:pt>
                <c:pt idx="327">
                  <c:v>113.326512</c:v>
                </c:pt>
                <c:pt idx="328">
                  <c:v>113.891037</c:v>
                </c:pt>
                <c:pt idx="329">
                  <c:v>114.4492895</c:v>
                </c:pt>
                <c:pt idx="330">
                  <c:v>114.997506</c:v>
                </c:pt>
                <c:pt idx="331">
                  <c:v>115.5381955</c:v>
                </c:pt>
                <c:pt idx="332">
                  <c:v>116.076376</c:v>
                </c:pt>
                <c:pt idx="333">
                  <c:v>116.6095385</c:v>
                </c:pt>
                <c:pt idx="334">
                  <c:v>117.135174</c:v>
                </c:pt>
                <c:pt idx="335">
                  <c:v>117.654537</c:v>
                </c:pt>
                <c:pt idx="336">
                  <c:v>118.1676275</c:v>
                </c:pt>
                <c:pt idx="337">
                  <c:v>118.673191</c:v>
                </c:pt>
                <c:pt idx="338">
                  <c:v>119.1737365</c:v>
                </c:pt>
                <c:pt idx="339">
                  <c:v>119.666755</c:v>
                </c:pt>
                <c:pt idx="340">
                  <c:v>120.153501</c:v>
                </c:pt>
                <c:pt idx="341">
                  <c:v>120.63272</c:v>
                </c:pt>
                <c:pt idx="342">
                  <c:v>121.106921</c:v>
                </c:pt>
                <c:pt idx="343">
                  <c:v>121.576104</c:v>
                </c:pt>
                <c:pt idx="344">
                  <c:v>122.0390145</c:v>
                </c:pt>
                <c:pt idx="345">
                  <c:v>122.496907</c:v>
                </c:pt>
                <c:pt idx="346">
                  <c:v>122.948527</c:v>
                </c:pt>
                <c:pt idx="347">
                  <c:v>123.3938745</c:v>
                </c:pt>
                <c:pt idx="348">
                  <c:v>123.8354585</c:v>
                </c:pt>
                <c:pt idx="349">
                  <c:v>124.2695155</c:v>
                </c:pt>
                <c:pt idx="350">
                  <c:v>124.699809</c:v>
                </c:pt>
                <c:pt idx="351">
                  <c:v>125.12383</c:v>
                </c:pt>
                <c:pt idx="352">
                  <c:v>125.537815</c:v>
                </c:pt>
                <c:pt idx="353">
                  <c:v>125.9518</c:v>
                </c:pt>
                <c:pt idx="354">
                  <c:v>126.365785</c:v>
                </c:pt>
                <c:pt idx="355">
                  <c:v>126.767225</c:v>
                </c:pt>
                <c:pt idx="356">
                  <c:v>127.15612</c:v>
                </c:pt>
                <c:pt idx="357">
                  <c:v>127.545015</c:v>
                </c:pt>
                <c:pt idx="358">
                  <c:v>127.93391</c:v>
                </c:pt>
                <c:pt idx="359">
                  <c:v>128.31026</c:v>
                </c:pt>
                <c:pt idx="360">
                  <c:v>128.68661</c:v>
                </c:pt>
                <c:pt idx="361">
                  <c:v>129.06296</c:v>
                </c:pt>
                <c:pt idx="362">
                  <c:v>129.426765</c:v>
                </c:pt>
                <c:pt idx="363">
                  <c:v>129.778025</c:v>
                </c:pt>
                <c:pt idx="364">
                  <c:v>130.14183</c:v>
                </c:pt>
                <c:pt idx="365">
                  <c:v>130.49309</c:v>
                </c:pt>
                <c:pt idx="366">
                  <c:v>130.831805</c:v>
                </c:pt>
                <c:pt idx="367">
                  <c:v>131.17052</c:v>
                </c:pt>
                <c:pt idx="368">
                  <c:v>131.509235</c:v>
                </c:pt>
                <c:pt idx="369">
                  <c:v>131.84795</c:v>
                </c:pt>
                <c:pt idx="370">
                  <c:v>132.17412</c:v>
                </c:pt>
                <c:pt idx="371">
                  <c:v>132.487745</c:v>
                </c:pt>
                <c:pt idx="372">
                  <c:v>132.813915</c:v>
                </c:pt>
                <c:pt idx="373">
                  <c:v>133.12754</c:v>
                </c:pt>
                <c:pt idx="374">
                  <c:v>133.42862</c:v>
                </c:pt>
                <c:pt idx="375">
                  <c:v>133.742245</c:v>
                </c:pt>
                <c:pt idx="376">
                  <c:v>134.03078</c:v>
                </c:pt>
                <c:pt idx="377">
                  <c:v>134.33186</c:v>
                </c:pt>
                <c:pt idx="378">
                  <c:v>134.620395</c:v>
                </c:pt>
                <c:pt idx="379">
                  <c:v>134.896385</c:v>
                </c:pt>
                <c:pt idx="380">
                  <c:v>135.18492</c:v>
                </c:pt>
                <c:pt idx="381">
                  <c:v>135.46091</c:v>
                </c:pt>
                <c:pt idx="382">
                  <c:v>135.724355</c:v>
                </c:pt>
                <c:pt idx="383">
                  <c:v>136.000345</c:v>
                </c:pt>
                <c:pt idx="384">
                  <c:v>136.251245</c:v>
                </c:pt>
                <c:pt idx="385">
                  <c:v>136.51469</c:v>
                </c:pt>
                <c:pt idx="386">
                  <c:v>136.76559</c:v>
                </c:pt>
                <c:pt idx="387">
                  <c:v>137.01649</c:v>
                </c:pt>
                <c:pt idx="388">
                  <c:v>137.26739</c:v>
                </c:pt>
                <c:pt idx="389">
                  <c:v>137.505745</c:v>
                </c:pt>
                <c:pt idx="390">
                  <c:v>137.7441</c:v>
                </c:pt>
                <c:pt idx="391">
                  <c:v>137.982455</c:v>
                </c:pt>
                <c:pt idx="392">
                  <c:v>138.208265</c:v>
                </c:pt>
                <c:pt idx="393">
                  <c:v>138.434075</c:v>
                </c:pt>
                <c:pt idx="394">
                  <c:v>138.659885</c:v>
                </c:pt>
                <c:pt idx="395">
                  <c:v>138.87315</c:v>
                </c:pt>
                <c:pt idx="396">
                  <c:v>139.086415</c:v>
                </c:pt>
                <c:pt idx="397">
                  <c:v>139.29968</c:v>
                </c:pt>
                <c:pt idx="398">
                  <c:v>139.5004</c:v>
                </c:pt>
                <c:pt idx="399">
                  <c:v>139.70112</c:v>
                </c:pt>
                <c:pt idx="400">
                  <c:v>139.90184</c:v>
                </c:pt>
                <c:pt idx="401">
                  <c:v>140.090015</c:v>
                </c:pt>
                <c:pt idx="402">
                  <c:v>140.27819</c:v>
                </c:pt>
                <c:pt idx="403">
                  <c:v>140.466365</c:v>
                </c:pt>
                <c:pt idx="404">
                  <c:v>140.65454</c:v>
                </c:pt>
                <c:pt idx="405">
                  <c:v>140.83017</c:v>
                </c:pt>
                <c:pt idx="406">
                  <c:v>141.0058</c:v>
                </c:pt>
                <c:pt idx="407">
                  <c:v>141.168885</c:v>
                </c:pt>
                <c:pt idx="408">
                  <c:v>141.344515</c:v>
                </c:pt>
                <c:pt idx="409">
                  <c:v>141.5076</c:v>
                </c:pt>
                <c:pt idx="410">
                  <c:v>141.670685</c:v>
                </c:pt>
                <c:pt idx="411">
                  <c:v>141.821225</c:v>
                </c:pt>
                <c:pt idx="412">
                  <c:v>141.971765</c:v>
                </c:pt>
                <c:pt idx="413">
                  <c:v>142.122305</c:v>
                </c:pt>
                <c:pt idx="414">
                  <c:v>142.272845</c:v>
                </c:pt>
                <c:pt idx="415">
                  <c:v>142.41084</c:v>
                </c:pt>
                <c:pt idx="416">
                  <c:v>142.548835</c:v>
                </c:pt>
                <c:pt idx="417">
                  <c:v>142.68683</c:v>
                </c:pt>
                <c:pt idx="418">
                  <c:v>142.81228</c:v>
                </c:pt>
                <c:pt idx="419">
                  <c:v>142.93773</c:v>
                </c:pt>
                <c:pt idx="420">
                  <c:v>143.06318</c:v>
                </c:pt>
                <c:pt idx="421">
                  <c:v>143.18863</c:v>
                </c:pt>
                <c:pt idx="422">
                  <c:v>143.301535</c:v>
                </c:pt>
                <c:pt idx="423">
                  <c:v>143.426985</c:v>
                </c:pt>
                <c:pt idx="424">
                  <c:v>143.527345</c:v>
                </c:pt>
                <c:pt idx="425">
                  <c:v>143.64025</c:v>
                </c:pt>
                <c:pt idx="426">
                  <c:v>143.74061</c:v>
                </c:pt>
                <c:pt idx="427">
                  <c:v>143.84097</c:v>
                </c:pt>
                <c:pt idx="428">
                  <c:v>143.94133</c:v>
                </c:pt>
                <c:pt idx="429">
                  <c:v>144.04169</c:v>
                </c:pt>
                <c:pt idx="430">
                  <c:v>144.129505</c:v>
                </c:pt>
                <c:pt idx="431">
                  <c:v>144.21732</c:v>
                </c:pt>
                <c:pt idx="432">
                  <c:v>144.305135</c:v>
                </c:pt>
                <c:pt idx="433">
                  <c:v>144.380405</c:v>
                </c:pt>
                <c:pt idx="434">
                  <c:v>144.46822</c:v>
                </c:pt>
                <c:pt idx="435">
                  <c:v>144.54349</c:v>
                </c:pt>
                <c:pt idx="436">
                  <c:v>144.61876</c:v>
                </c:pt>
                <c:pt idx="437">
                  <c:v>144.681485</c:v>
                </c:pt>
                <c:pt idx="438">
                  <c:v>144.756755</c:v>
                </c:pt>
                <c:pt idx="439">
                  <c:v>144.81948</c:v>
                </c:pt>
                <c:pt idx="440">
                  <c:v>144.882205</c:v>
                </c:pt>
                <c:pt idx="441">
                  <c:v>144.932385</c:v>
                </c:pt>
                <c:pt idx="442">
                  <c:v>144.99511</c:v>
                </c:pt>
                <c:pt idx="443">
                  <c:v>145.04529</c:v>
                </c:pt>
                <c:pt idx="444">
                  <c:v>145.09547</c:v>
                </c:pt>
                <c:pt idx="445">
                  <c:v>145.133105</c:v>
                </c:pt>
                <c:pt idx="446">
                  <c:v>145.183285</c:v>
                </c:pt>
                <c:pt idx="447">
                  <c:v>145.22092</c:v>
                </c:pt>
                <c:pt idx="448">
                  <c:v>145.258555</c:v>
                </c:pt>
                <c:pt idx="449">
                  <c:v>145.29619</c:v>
                </c:pt>
                <c:pt idx="450">
                  <c:v>145.32128</c:v>
                </c:pt>
                <c:pt idx="451">
                  <c:v>145.358915</c:v>
                </c:pt>
                <c:pt idx="452">
                  <c:v>145.384005</c:v>
                </c:pt>
                <c:pt idx="453">
                  <c:v>145.409095</c:v>
                </c:pt>
                <c:pt idx="454">
                  <c:v>145.434185</c:v>
                </c:pt>
                <c:pt idx="455">
                  <c:v>145.44673</c:v>
                </c:pt>
                <c:pt idx="456">
                  <c:v>145.459275</c:v>
                </c:pt>
                <c:pt idx="457">
                  <c:v>145.47182</c:v>
                </c:pt>
                <c:pt idx="458">
                  <c:v>145.484365</c:v>
                </c:pt>
                <c:pt idx="459">
                  <c:v>145.49691</c:v>
                </c:pt>
                <c:pt idx="460">
                  <c:v>145.49691</c:v>
                </c:pt>
                <c:pt idx="461">
                  <c:v>145.49691</c:v>
                </c:pt>
                <c:pt idx="462">
                  <c:v>145.49691</c:v>
                </c:pt>
                <c:pt idx="463">
                  <c:v>145.49691</c:v>
                </c:pt>
                <c:pt idx="464">
                  <c:v>145.484365</c:v>
                </c:pt>
                <c:pt idx="465">
                  <c:v>145.484365</c:v>
                </c:pt>
                <c:pt idx="466">
                  <c:v>145.47182</c:v>
                </c:pt>
                <c:pt idx="467">
                  <c:v>145.459275</c:v>
                </c:pt>
                <c:pt idx="468">
                  <c:v>145.434185</c:v>
                </c:pt>
                <c:pt idx="469">
                  <c:v>145.42164</c:v>
                </c:pt>
                <c:pt idx="470">
                  <c:v>145.39655</c:v>
                </c:pt>
                <c:pt idx="471">
                  <c:v>145.37146</c:v>
                </c:pt>
                <c:pt idx="472">
                  <c:v>145.34637</c:v>
                </c:pt>
                <c:pt idx="473">
                  <c:v>145.32128</c:v>
                </c:pt>
                <c:pt idx="474">
                  <c:v>145.29619</c:v>
                </c:pt>
                <c:pt idx="475">
                  <c:v>145.258555</c:v>
                </c:pt>
                <c:pt idx="476">
                  <c:v>145.22092</c:v>
                </c:pt>
                <c:pt idx="477">
                  <c:v>145.183285</c:v>
                </c:pt>
                <c:pt idx="478">
                  <c:v>145.14565</c:v>
                </c:pt>
                <c:pt idx="479">
                  <c:v>145.108015</c:v>
                </c:pt>
                <c:pt idx="480">
                  <c:v>145.057835</c:v>
                </c:pt>
                <c:pt idx="481">
                  <c:v>145.0202</c:v>
                </c:pt>
                <c:pt idx="482">
                  <c:v>144.97002</c:v>
                </c:pt>
                <c:pt idx="483">
                  <c:v>144.91984</c:v>
                </c:pt>
                <c:pt idx="484">
                  <c:v>144.857115</c:v>
                </c:pt>
                <c:pt idx="485">
                  <c:v>144.806935</c:v>
                </c:pt>
                <c:pt idx="486">
                  <c:v>144.756755</c:v>
                </c:pt>
                <c:pt idx="487">
                  <c:v>144.69403</c:v>
                </c:pt>
                <c:pt idx="488">
                  <c:v>144.631305</c:v>
                </c:pt>
                <c:pt idx="489">
                  <c:v>144.56858</c:v>
                </c:pt>
                <c:pt idx="490">
                  <c:v>144.505855</c:v>
                </c:pt>
                <c:pt idx="491">
                  <c:v>144.430585</c:v>
                </c:pt>
                <c:pt idx="492">
                  <c:v>144.36786</c:v>
                </c:pt>
                <c:pt idx="493">
                  <c:v>144.29259</c:v>
                </c:pt>
                <c:pt idx="494">
                  <c:v>144.21732</c:v>
                </c:pt>
                <c:pt idx="495">
                  <c:v>144.154595</c:v>
                </c:pt>
                <c:pt idx="496">
                  <c:v>144.06678</c:v>
                </c:pt>
                <c:pt idx="497">
                  <c:v>143.99151</c:v>
                </c:pt>
                <c:pt idx="498">
                  <c:v>143.91624</c:v>
                </c:pt>
                <c:pt idx="499">
                  <c:v>143.828425</c:v>
                </c:pt>
                <c:pt idx="500">
                  <c:v>143.753155</c:v>
                </c:pt>
                <c:pt idx="501">
                  <c:v>143.66534</c:v>
                </c:pt>
                <c:pt idx="502">
                  <c:v>143.577525</c:v>
                </c:pt>
                <c:pt idx="503">
                  <c:v>143.48971</c:v>
                </c:pt>
                <c:pt idx="504">
                  <c:v>143.38935</c:v>
                </c:pt>
                <c:pt idx="505">
                  <c:v>143.301535</c:v>
                </c:pt>
                <c:pt idx="506">
                  <c:v>143.201175</c:v>
                </c:pt>
                <c:pt idx="507">
                  <c:v>143.11336</c:v>
                </c:pt>
                <c:pt idx="508">
                  <c:v>143.013</c:v>
                </c:pt>
                <c:pt idx="509">
                  <c:v>142.900095</c:v>
                </c:pt>
                <c:pt idx="510">
                  <c:v>142.799735</c:v>
                </c:pt>
                <c:pt idx="511">
                  <c:v>142.699375</c:v>
                </c:pt>
                <c:pt idx="512">
                  <c:v>142.58647</c:v>
                </c:pt>
                <c:pt idx="513">
                  <c:v>142.473565</c:v>
                </c:pt>
                <c:pt idx="514">
                  <c:v>142.36066</c:v>
                </c:pt>
                <c:pt idx="515">
                  <c:v>142.247755</c:v>
                </c:pt>
                <c:pt idx="516">
                  <c:v>142.13485</c:v>
                </c:pt>
                <c:pt idx="517">
                  <c:v>142.0094</c:v>
                </c:pt>
                <c:pt idx="518">
                  <c:v>141.896495</c:v>
                </c:pt>
                <c:pt idx="519">
                  <c:v>141.771045</c:v>
                </c:pt>
                <c:pt idx="520">
                  <c:v>141.65814</c:v>
                </c:pt>
                <c:pt idx="521">
                  <c:v>141.53269</c:v>
                </c:pt>
                <c:pt idx="522">
                  <c:v>141.40724</c:v>
                </c:pt>
                <c:pt idx="523">
                  <c:v>141.269245</c:v>
                </c:pt>
                <c:pt idx="524">
                  <c:v>141.143795</c:v>
                </c:pt>
                <c:pt idx="525">
                  <c:v>141.018345</c:v>
                </c:pt>
                <c:pt idx="526">
                  <c:v>140.88035</c:v>
                </c:pt>
                <c:pt idx="527">
                  <c:v>140.7549</c:v>
                </c:pt>
                <c:pt idx="528">
                  <c:v>140.616905</c:v>
                </c:pt>
                <c:pt idx="529">
                  <c:v>140.47891</c:v>
                </c:pt>
                <c:pt idx="530">
                  <c:v>140.340915</c:v>
                </c:pt>
                <c:pt idx="531">
                  <c:v>140.20292</c:v>
                </c:pt>
                <c:pt idx="532">
                  <c:v>140.05238</c:v>
                </c:pt>
                <c:pt idx="533">
                  <c:v>139.914385</c:v>
                </c:pt>
                <c:pt idx="534">
                  <c:v>139.77639</c:v>
                </c:pt>
                <c:pt idx="535">
                  <c:v>139.62585</c:v>
                </c:pt>
                <c:pt idx="536">
                  <c:v>139.47531</c:v>
                </c:pt>
                <c:pt idx="537">
                  <c:v>139.32477</c:v>
                </c:pt>
                <c:pt idx="538">
                  <c:v>139.17423</c:v>
                </c:pt>
                <c:pt idx="539">
                  <c:v>139.02369</c:v>
                </c:pt>
                <c:pt idx="540">
                  <c:v>138.87315</c:v>
                </c:pt>
                <c:pt idx="541">
                  <c:v>138.72261</c:v>
                </c:pt>
                <c:pt idx="542">
                  <c:v>138.57207</c:v>
                </c:pt>
                <c:pt idx="543">
                  <c:v>138.408985</c:v>
                </c:pt>
                <c:pt idx="544">
                  <c:v>138.258445</c:v>
                </c:pt>
                <c:pt idx="545">
                  <c:v>138.09536</c:v>
                </c:pt>
                <c:pt idx="546">
                  <c:v>137.932275</c:v>
                </c:pt>
                <c:pt idx="547">
                  <c:v>137.76919</c:v>
                </c:pt>
                <c:pt idx="548">
                  <c:v>137.606105</c:v>
                </c:pt>
                <c:pt idx="549">
                  <c:v>137.44302</c:v>
                </c:pt>
                <c:pt idx="550">
                  <c:v>137.279935</c:v>
                </c:pt>
                <c:pt idx="551">
                  <c:v>137.11685</c:v>
                </c:pt>
                <c:pt idx="552">
                  <c:v>136.953765</c:v>
                </c:pt>
                <c:pt idx="553">
                  <c:v>136.778135</c:v>
                </c:pt>
                <c:pt idx="554">
                  <c:v>136.61505</c:v>
                </c:pt>
                <c:pt idx="555">
                  <c:v>136.43942</c:v>
                </c:pt>
                <c:pt idx="556">
                  <c:v>136.26379</c:v>
                </c:pt>
                <c:pt idx="557">
                  <c:v>136.100705</c:v>
                </c:pt>
                <c:pt idx="558">
                  <c:v>135.925075</c:v>
                </c:pt>
                <c:pt idx="559">
                  <c:v>135.749445</c:v>
                </c:pt>
                <c:pt idx="560">
                  <c:v>135.56127</c:v>
                </c:pt>
                <c:pt idx="561">
                  <c:v>135.38564</c:v>
                </c:pt>
                <c:pt idx="562">
                  <c:v>135.21001</c:v>
                </c:pt>
                <c:pt idx="563">
                  <c:v>135.021835</c:v>
                </c:pt>
                <c:pt idx="564">
                  <c:v>134.846205</c:v>
                </c:pt>
                <c:pt idx="565">
                  <c:v>134.65803</c:v>
                </c:pt>
                <c:pt idx="566">
                  <c:v>134.469855</c:v>
                </c:pt>
                <c:pt idx="567">
                  <c:v>134.294225</c:v>
                </c:pt>
                <c:pt idx="568">
                  <c:v>134.10605</c:v>
                </c:pt>
                <c:pt idx="569">
                  <c:v>133.917875</c:v>
                </c:pt>
                <c:pt idx="570">
                  <c:v>133.7297</c:v>
                </c:pt>
                <c:pt idx="571">
                  <c:v>133.541525</c:v>
                </c:pt>
                <c:pt idx="572">
                  <c:v>133.340805</c:v>
                </c:pt>
                <c:pt idx="573">
                  <c:v>133.15263</c:v>
                </c:pt>
                <c:pt idx="574">
                  <c:v>132.964455</c:v>
                </c:pt>
                <c:pt idx="575">
                  <c:v>132.763735</c:v>
                </c:pt>
                <c:pt idx="576">
                  <c:v>132.57556</c:v>
                </c:pt>
                <c:pt idx="577">
                  <c:v>132.37484</c:v>
                </c:pt>
                <c:pt idx="578">
                  <c:v>132.186665</c:v>
                </c:pt>
                <c:pt idx="579">
                  <c:v>131.985945</c:v>
                </c:pt>
                <c:pt idx="580">
                  <c:v>131.785225</c:v>
                </c:pt>
                <c:pt idx="581">
                  <c:v>131.584505</c:v>
                </c:pt>
                <c:pt idx="582">
                  <c:v>131.383785</c:v>
                </c:pt>
                <c:pt idx="583">
                  <c:v>131.183065</c:v>
                </c:pt>
                <c:pt idx="584">
                  <c:v>130.982345</c:v>
                </c:pt>
                <c:pt idx="585">
                  <c:v>130.781625</c:v>
                </c:pt>
                <c:pt idx="586">
                  <c:v>130.580905</c:v>
                </c:pt>
                <c:pt idx="587">
                  <c:v>130.380185</c:v>
                </c:pt>
                <c:pt idx="588">
                  <c:v>130.179465</c:v>
                </c:pt>
                <c:pt idx="589">
                  <c:v>129.9662</c:v>
                </c:pt>
                <c:pt idx="590">
                  <c:v>129.76548</c:v>
                </c:pt>
                <c:pt idx="591">
                  <c:v>129.552215</c:v>
                </c:pt>
                <c:pt idx="592">
                  <c:v>129.351495</c:v>
                </c:pt>
                <c:pt idx="593">
                  <c:v>129.13823</c:v>
                </c:pt>
                <c:pt idx="594">
                  <c:v>128.93751</c:v>
                </c:pt>
                <c:pt idx="595">
                  <c:v>128.724245</c:v>
                </c:pt>
                <c:pt idx="596">
                  <c:v>128.51098</c:v>
                </c:pt>
                <c:pt idx="597">
                  <c:v>128.31026</c:v>
                </c:pt>
                <c:pt idx="598">
                  <c:v>128.096995</c:v>
                </c:pt>
                <c:pt idx="599">
                  <c:v>127.88373</c:v>
                </c:pt>
                <c:pt idx="600">
                  <c:v>127.670465</c:v>
                </c:pt>
                <c:pt idx="601">
                  <c:v>127.4572</c:v>
                </c:pt>
                <c:pt idx="602">
                  <c:v>127.243935</c:v>
                </c:pt>
                <c:pt idx="603">
                  <c:v>127.03067</c:v>
                </c:pt>
                <c:pt idx="604">
                  <c:v>126.817405</c:v>
                </c:pt>
                <c:pt idx="605">
                  <c:v>126.60414</c:v>
                </c:pt>
                <c:pt idx="606">
                  <c:v>126.390875</c:v>
                </c:pt>
                <c:pt idx="607">
                  <c:v>126.165065</c:v>
                </c:pt>
                <c:pt idx="608">
                  <c:v>125.9518</c:v>
                </c:pt>
                <c:pt idx="609">
                  <c:v>125.75108</c:v>
                </c:pt>
                <c:pt idx="610">
                  <c:v>125.537815</c:v>
                </c:pt>
                <c:pt idx="611">
                  <c:v>125.3333315</c:v>
                </c:pt>
                <c:pt idx="612">
                  <c:v>125.1250845</c:v>
                </c:pt>
                <c:pt idx="613">
                  <c:v>124.9168375</c:v>
                </c:pt>
                <c:pt idx="614">
                  <c:v>124.709845</c:v>
                </c:pt>
                <c:pt idx="615">
                  <c:v>124.501598</c:v>
                </c:pt>
                <c:pt idx="616">
                  <c:v>124.2946055</c:v>
                </c:pt>
                <c:pt idx="617">
                  <c:v>124.087613</c:v>
                </c:pt>
                <c:pt idx="618">
                  <c:v>123.8806205</c:v>
                </c:pt>
                <c:pt idx="619">
                  <c:v>123.673628</c:v>
                </c:pt>
                <c:pt idx="620">
                  <c:v>123.46789</c:v>
                </c:pt>
                <c:pt idx="621">
                  <c:v>123.262152</c:v>
                </c:pt>
                <c:pt idx="622">
                  <c:v>123.056414</c:v>
                </c:pt>
                <c:pt idx="623">
                  <c:v>122.850676</c:v>
                </c:pt>
                <c:pt idx="624">
                  <c:v>122.644938</c:v>
                </c:pt>
                <c:pt idx="625">
                  <c:v>122.4404545</c:v>
                </c:pt>
                <c:pt idx="626">
                  <c:v>122.2372255</c:v>
                </c:pt>
                <c:pt idx="627">
                  <c:v>122.032742</c:v>
                </c:pt>
                <c:pt idx="628">
                  <c:v>121.829513</c:v>
                </c:pt>
                <c:pt idx="629">
                  <c:v>121.6275385</c:v>
                </c:pt>
                <c:pt idx="630">
                  <c:v>121.425564</c:v>
                </c:pt>
                <c:pt idx="631">
                  <c:v>121.2235895</c:v>
                </c:pt>
                <c:pt idx="632">
                  <c:v>121.021615</c:v>
                </c:pt>
                <c:pt idx="633">
                  <c:v>120.8221495</c:v>
                </c:pt>
                <c:pt idx="634">
                  <c:v>120.6214295</c:v>
                </c:pt>
                <c:pt idx="635">
                  <c:v>120.421964</c:v>
                </c:pt>
                <c:pt idx="636">
                  <c:v>120.223753</c:v>
                </c:pt>
                <c:pt idx="637">
                  <c:v>120.025542</c:v>
                </c:pt>
                <c:pt idx="638">
                  <c:v>119.8285855</c:v>
                </c:pt>
                <c:pt idx="639">
                  <c:v>119.6328835</c:v>
                </c:pt>
                <c:pt idx="640">
                  <c:v>119.4371815</c:v>
                </c:pt>
                <c:pt idx="641">
                  <c:v>119.2414795</c:v>
                </c:pt>
                <c:pt idx="642">
                  <c:v>119.0482865</c:v>
                </c:pt>
                <c:pt idx="643">
                  <c:v>118.853839</c:v>
                </c:pt>
                <c:pt idx="644">
                  <c:v>118.6619005</c:v>
                </c:pt>
                <c:pt idx="645">
                  <c:v>118.469962</c:v>
                </c:pt>
                <c:pt idx="646">
                  <c:v>118.279278</c:v>
                </c:pt>
                <c:pt idx="647">
                  <c:v>118.0898485</c:v>
                </c:pt>
                <c:pt idx="648">
                  <c:v>117.9016735</c:v>
                </c:pt>
                <c:pt idx="649">
                  <c:v>117.7134985</c:v>
                </c:pt>
                <c:pt idx="650">
                  <c:v>117.526578</c:v>
                </c:pt>
                <c:pt idx="651">
                  <c:v>117.340912</c:v>
                </c:pt>
                <c:pt idx="652">
                  <c:v>117.1565005</c:v>
                </c:pt>
                <c:pt idx="653">
                  <c:v>116.972089</c:v>
                </c:pt>
                <c:pt idx="654">
                  <c:v>116.788932</c:v>
                </c:pt>
                <c:pt idx="655">
                  <c:v>116.608284</c:v>
                </c:pt>
                <c:pt idx="656">
                  <c:v>116.427636</c:v>
                </c:pt>
                <c:pt idx="657">
                  <c:v>116.2482425</c:v>
                </c:pt>
                <c:pt idx="658">
                  <c:v>116.0701035</c:v>
                </c:pt>
                <c:pt idx="659">
                  <c:v>115.8869465</c:v>
                </c:pt>
                <c:pt idx="660">
                  <c:v>115.7037895</c:v>
                </c:pt>
                <c:pt idx="661">
                  <c:v>115.521887</c:v>
                </c:pt>
                <c:pt idx="662">
                  <c:v>115.3399845</c:v>
                </c:pt>
                <c:pt idx="663">
                  <c:v>115.160591</c:v>
                </c:pt>
                <c:pt idx="664">
                  <c:v>114.979943</c:v>
                </c:pt>
                <c:pt idx="665">
                  <c:v>114.801804</c:v>
                </c:pt>
                <c:pt idx="666">
                  <c:v>114.623665</c:v>
                </c:pt>
                <c:pt idx="667">
                  <c:v>114.445526</c:v>
                </c:pt>
                <c:pt idx="668">
                  <c:v>114.269896</c:v>
                </c:pt>
                <c:pt idx="669">
                  <c:v>114.094266</c:v>
                </c:pt>
                <c:pt idx="670">
                  <c:v>113.9198905</c:v>
                </c:pt>
                <c:pt idx="671">
                  <c:v>113.745515</c:v>
                </c:pt>
                <c:pt idx="672">
                  <c:v>113.572394</c:v>
                </c:pt>
                <c:pt idx="673">
                  <c:v>113.4005275</c:v>
                </c:pt>
                <c:pt idx="674">
                  <c:v>113.228661</c:v>
                </c:pt>
                <c:pt idx="675">
                  <c:v>113.0593035</c:v>
                </c:pt>
                <c:pt idx="676">
                  <c:v>112.889946</c:v>
                </c:pt>
                <c:pt idx="677">
                  <c:v>112.7205885</c:v>
                </c:pt>
                <c:pt idx="678">
                  <c:v>112.55374</c:v>
                </c:pt>
                <c:pt idx="679">
                  <c:v>112.3868915</c:v>
                </c:pt>
                <c:pt idx="680">
                  <c:v>112.2212975</c:v>
                </c:pt>
                <c:pt idx="681">
                  <c:v>112.056958</c:v>
                </c:pt>
                <c:pt idx="682">
                  <c:v>111.893873</c:v>
                </c:pt>
                <c:pt idx="683">
                  <c:v>111.730788</c:v>
                </c:pt>
                <c:pt idx="684">
                  <c:v>111.5689575</c:v>
                </c:pt>
                <c:pt idx="685">
                  <c:v>111.4083815</c:v>
                </c:pt>
                <c:pt idx="686">
                  <c:v>111.24906</c:v>
                </c:pt>
                <c:pt idx="687">
                  <c:v>111.090993</c:v>
                </c:pt>
                <c:pt idx="688">
                  <c:v>110.932926</c:v>
                </c:pt>
                <c:pt idx="689">
                  <c:v>110.777368</c:v>
                </c:pt>
                <c:pt idx="690">
                  <c:v>110.62181</c:v>
                </c:pt>
                <c:pt idx="691">
                  <c:v>110.4675065</c:v>
                </c:pt>
                <c:pt idx="692">
                  <c:v>110.3144575</c:v>
                </c:pt>
                <c:pt idx="693">
                  <c:v>110.162663</c:v>
                </c:pt>
                <c:pt idx="694">
                  <c:v>110.012123</c:v>
                </c:pt>
                <c:pt idx="695">
                  <c:v>109.8628375</c:v>
                </c:pt>
                <c:pt idx="696">
                  <c:v>109.713552</c:v>
                </c:pt>
                <c:pt idx="697">
                  <c:v>109.5667755</c:v>
                </c:pt>
                <c:pt idx="698">
                  <c:v>109.4212535</c:v>
                </c:pt>
                <c:pt idx="699">
                  <c:v>109.269459</c:v>
                </c:pt>
                <c:pt idx="700">
                  <c:v>109.1176645</c:v>
                </c:pt>
                <c:pt idx="701">
                  <c:v>108.9671245</c:v>
                </c:pt>
                <c:pt idx="702">
                  <c:v>108.8165845</c:v>
                </c:pt>
                <c:pt idx="703">
                  <c:v>108.667299</c:v>
                </c:pt>
                <c:pt idx="704">
                  <c:v>108.5180135</c:v>
                </c:pt>
                <c:pt idx="705">
                  <c:v>108.3699825</c:v>
                </c:pt>
                <c:pt idx="706">
                  <c:v>108.223206</c:v>
                </c:pt>
                <c:pt idx="707">
                  <c:v>108.0764295</c:v>
                </c:pt>
                <c:pt idx="708">
                  <c:v>107.929653</c:v>
                </c:pt>
                <c:pt idx="709">
                  <c:v>107.784131</c:v>
                </c:pt>
                <c:pt idx="710">
                  <c:v>107.638609</c:v>
                </c:pt>
                <c:pt idx="711">
                  <c:v>107.4943415</c:v>
                </c:pt>
                <c:pt idx="712">
                  <c:v>107.3513285</c:v>
                </c:pt>
                <c:pt idx="713">
                  <c:v>107.2083155</c:v>
                </c:pt>
                <c:pt idx="714">
                  <c:v>107.0653025</c:v>
                </c:pt>
                <c:pt idx="715">
                  <c:v>106.9247985</c:v>
                </c:pt>
                <c:pt idx="716">
                  <c:v>106.78304</c:v>
                </c:pt>
                <c:pt idx="717">
                  <c:v>106.642536</c:v>
                </c:pt>
                <c:pt idx="718">
                  <c:v>106.5032865</c:v>
                </c:pt>
                <c:pt idx="719">
                  <c:v>106.364037</c:v>
                </c:pt>
                <c:pt idx="720">
                  <c:v>106.2247875</c:v>
                </c:pt>
                <c:pt idx="721">
                  <c:v>106.0867925</c:v>
                </c:pt>
                <c:pt idx="722">
                  <c:v>105.950052</c:v>
                </c:pt>
                <c:pt idx="723">
                  <c:v>105.8133115</c:v>
                </c:pt>
                <c:pt idx="724">
                  <c:v>105.6778255</c:v>
                </c:pt>
                <c:pt idx="725">
                  <c:v>105.5423395</c:v>
                </c:pt>
                <c:pt idx="726">
                  <c:v>105.4068535</c:v>
                </c:pt>
                <c:pt idx="727">
                  <c:v>105.272622</c:v>
                </c:pt>
                <c:pt idx="728">
                  <c:v>105.139645</c:v>
                </c:pt>
                <c:pt idx="729">
                  <c:v>105.006668</c:v>
                </c:pt>
                <c:pt idx="730">
                  <c:v>104.8749455</c:v>
                </c:pt>
                <c:pt idx="731">
                  <c:v>104.743223</c:v>
                </c:pt>
                <c:pt idx="732">
                  <c:v>104.6115005</c:v>
                </c:pt>
                <c:pt idx="733">
                  <c:v>104.4810325</c:v>
                </c:pt>
                <c:pt idx="734">
                  <c:v>104.351819</c:v>
                </c:pt>
                <c:pt idx="735">
                  <c:v>104.2226055</c:v>
                </c:pt>
                <c:pt idx="736">
                  <c:v>104.093392</c:v>
                </c:pt>
                <c:pt idx="737">
                  <c:v>103.965433</c:v>
                </c:pt>
                <c:pt idx="738">
                  <c:v>103.8387285</c:v>
                </c:pt>
                <c:pt idx="739">
                  <c:v>103.7107695</c:v>
                </c:pt>
                <c:pt idx="740">
                  <c:v>103.581556</c:v>
                </c:pt>
                <c:pt idx="741">
                  <c:v>103.453597</c:v>
                </c:pt>
                <c:pt idx="742">
                  <c:v>103.325638</c:v>
                </c:pt>
                <c:pt idx="743">
                  <c:v>103.1989335</c:v>
                </c:pt>
                <c:pt idx="744">
                  <c:v>103.072229</c:v>
                </c:pt>
                <c:pt idx="745">
                  <c:v>102.9455245</c:v>
                </c:pt>
                <c:pt idx="746">
                  <c:v>102.81882</c:v>
                </c:pt>
                <c:pt idx="747">
                  <c:v>102.69337</c:v>
                </c:pt>
                <c:pt idx="748">
                  <c:v>102.56792</c:v>
                </c:pt>
                <c:pt idx="749">
                  <c:v>102.4437245</c:v>
                </c:pt>
                <c:pt idx="750">
                  <c:v>102.3182745</c:v>
                </c:pt>
                <c:pt idx="751">
                  <c:v>102.1953335</c:v>
                </c:pt>
                <c:pt idx="752">
                  <c:v>102.071138</c:v>
                </c:pt>
                <c:pt idx="753">
                  <c:v>101.9469425</c:v>
                </c:pt>
                <c:pt idx="754">
                  <c:v>101.8240015</c:v>
                </c:pt>
                <c:pt idx="755">
                  <c:v>101.702315</c:v>
                </c:pt>
                <c:pt idx="756">
                  <c:v>101.579374</c:v>
                </c:pt>
                <c:pt idx="757">
                  <c:v>101.4576875</c:v>
                </c:pt>
                <c:pt idx="758">
                  <c:v>101.336001</c:v>
                </c:pt>
                <c:pt idx="759">
                  <c:v>101.2143145</c:v>
                </c:pt>
                <c:pt idx="760">
                  <c:v>101.0938825</c:v>
                </c:pt>
                <c:pt idx="761">
                  <c:v>100.9734505</c:v>
                </c:pt>
                <c:pt idx="762">
                  <c:v>100.8530185</c:v>
                </c:pt>
                <c:pt idx="763">
                  <c:v>100.7325865</c:v>
                </c:pt>
                <c:pt idx="764">
                  <c:v>100.6121545</c:v>
                </c:pt>
                <c:pt idx="765">
                  <c:v>100.492977</c:v>
                </c:pt>
                <c:pt idx="766">
                  <c:v>100.3737995</c:v>
                </c:pt>
                <c:pt idx="767">
                  <c:v>100.254622</c:v>
                </c:pt>
                <c:pt idx="768">
                  <c:v>100.136699</c:v>
                </c:pt>
                <c:pt idx="769">
                  <c:v>100.018776</c:v>
                </c:pt>
                <c:pt idx="770">
                  <c:v>99.8995985</c:v>
                </c:pt>
                <c:pt idx="771">
                  <c:v>99.78293000000001</c:v>
                </c:pt>
                <c:pt idx="772">
                  <c:v>99.66500699999999</c:v>
                </c:pt>
                <c:pt idx="773">
                  <c:v>99.547084</c:v>
                </c:pt>
                <c:pt idx="774">
                  <c:v>99.4304155</c:v>
                </c:pt>
                <c:pt idx="775">
                  <c:v>99.31374700000001</c:v>
                </c:pt>
                <c:pt idx="776">
                  <c:v>99.19707849999999</c:v>
                </c:pt>
                <c:pt idx="777">
                  <c:v>99.08041</c:v>
                </c:pt>
                <c:pt idx="778">
                  <c:v>98.964996</c:v>
                </c:pt>
                <c:pt idx="779">
                  <c:v>98.849582</c:v>
                </c:pt>
                <c:pt idx="780">
                  <c:v>98.734168</c:v>
                </c:pt>
                <c:pt idx="781">
                  <c:v>98.62000849999998</c:v>
                </c:pt>
                <c:pt idx="782">
                  <c:v>98.50584900000001</c:v>
                </c:pt>
                <c:pt idx="783">
                  <c:v>98.3916895</c:v>
                </c:pt>
                <c:pt idx="784">
                  <c:v>98.27753</c:v>
                </c:pt>
                <c:pt idx="785">
                  <c:v>98.164625</c:v>
                </c:pt>
                <c:pt idx="786">
                  <c:v>98.0504655</c:v>
                </c:pt>
                <c:pt idx="787">
                  <c:v>97.9375605</c:v>
                </c:pt>
                <c:pt idx="788">
                  <c:v>97.82591000000001</c:v>
                </c:pt>
                <c:pt idx="789">
                  <c:v>97.713005</c:v>
                </c:pt>
                <c:pt idx="790">
                  <c:v>97.60010000000001</c:v>
                </c:pt>
                <c:pt idx="791">
                  <c:v>97.4884495</c:v>
                </c:pt>
                <c:pt idx="792">
                  <c:v>97.37679900000001</c:v>
                </c:pt>
                <c:pt idx="793">
                  <c:v>97.2651485</c:v>
                </c:pt>
                <c:pt idx="794">
                  <c:v>97.15349799999998</c:v>
                </c:pt>
                <c:pt idx="795">
                  <c:v>97.043102</c:v>
                </c:pt>
                <c:pt idx="796">
                  <c:v>96.9314515</c:v>
                </c:pt>
                <c:pt idx="797">
                  <c:v>96.8210555</c:v>
                </c:pt>
                <c:pt idx="798">
                  <c:v>96.7106595</c:v>
                </c:pt>
                <c:pt idx="799">
                  <c:v>96.6002635</c:v>
                </c:pt>
                <c:pt idx="800">
                  <c:v>96.4898675</c:v>
                </c:pt>
                <c:pt idx="801">
                  <c:v>96.37947149999999</c:v>
                </c:pt>
                <c:pt idx="802">
                  <c:v>96.27032999999998</c:v>
                </c:pt>
                <c:pt idx="803">
                  <c:v>96.15993399999998</c:v>
                </c:pt>
                <c:pt idx="804">
                  <c:v>96.0507925</c:v>
                </c:pt>
                <c:pt idx="805">
                  <c:v>95.941651</c:v>
                </c:pt>
                <c:pt idx="806">
                  <c:v>95.8325095</c:v>
                </c:pt>
                <c:pt idx="807">
                  <c:v>95.72336800000001</c:v>
                </c:pt>
                <c:pt idx="808">
                  <c:v>95.61548099999999</c:v>
                </c:pt>
                <c:pt idx="809">
                  <c:v>95.50633950000001</c:v>
                </c:pt>
                <c:pt idx="810">
                  <c:v>95.39845249999998</c:v>
                </c:pt>
                <c:pt idx="811">
                  <c:v>95.28931100000001</c:v>
                </c:pt>
                <c:pt idx="812">
                  <c:v>95.181424</c:v>
                </c:pt>
                <c:pt idx="813">
                  <c:v>95.07353699999999</c:v>
                </c:pt>
                <c:pt idx="814">
                  <c:v>94.96565</c:v>
                </c:pt>
                <c:pt idx="815">
                  <c:v>94.857763</c:v>
                </c:pt>
                <c:pt idx="816">
                  <c:v>94.749876</c:v>
                </c:pt>
                <c:pt idx="817">
                  <c:v>94.6432435</c:v>
                </c:pt>
                <c:pt idx="818">
                  <c:v>94.53535649999998</c:v>
                </c:pt>
                <c:pt idx="819">
                  <c:v>94.42872399999998</c:v>
                </c:pt>
                <c:pt idx="820">
                  <c:v>94.3220915</c:v>
                </c:pt>
                <c:pt idx="821">
                  <c:v>94.2167135</c:v>
                </c:pt>
                <c:pt idx="822">
                  <c:v>94.11133550000001</c:v>
                </c:pt>
                <c:pt idx="823">
                  <c:v>94.00595749999998</c:v>
                </c:pt>
                <c:pt idx="824">
                  <c:v>93.9005795</c:v>
                </c:pt>
                <c:pt idx="825">
                  <c:v>93.796456</c:v>
                </c:pt>
                <c:pt idx="826">
                  <c:v>93.69107799999998</c:v>
                </c:pt>
                <c:pt idx="827">
                  <c:v>93.5869545</c:v>
                </c:pt>
                <c:pt idx="828">
                  <c:v>93.48283099999998</c:v>
                </c:pt>
                <c:pt idx="829">
                  <c:v>93.377453</c:v>
                </c:pt>
                <c:pt idx="830">
                  <c:v>93.274584</c:v>
                </c:pt>
                <c:pt idx="831">
                  <c:v>93.17046049999999</c:v>
                </c:pt>
                <c:pt idx="832">
                  <c:v>93.06633699999999</c:v>
                </c:pt>
                <c:pt idx="833">
                  <c:v>92.963468</c:v>
                </c:pt>
                <c:pt idx="834">
                  <c:v>92.85934450000001</c:v>
                </c:pt>
                <c:pt idx="835">
                  <c:v>92.75647550000001</c:v>
                </c:pt>
                <c:pt idx="836">
                  <c:v>92.65360649999998</c:v>
                </c:pt>
                <c:pt idx="837">
                  <c:v>92.5507375</c:v>
                </c:pt>
                <c:pt idx="838">
                  <c:v>92.4478685</c:v>
                </c:pt>
                <c:pt idx="839">
                  <c:v>92.3449995</c:v>
                </c:pt>
                <c:pt idx="840">
                  <c:v>92.24338499999998</c:v>
                </c:pt>
                <c:pt idx="841">
                  <c:v>92.140516</c:v>
                </c:pt>
                <c:pt idx="842">
                  <c:v>92.03890150000001</c:v>
                </c:pt>
                <c:pt idx="843">
                  <c:v>91.937287</c:v>
                </c:pt>
                <c:pt idx="844">
                  <c:v>91.83567249999999</c:v>
                </c:pt>
                <c:pt idx="845">
                  <c:v>91.734058</c:v>
                </c:pt>
                <c:pt idx="846">
                  <c:v>91.63244350000001</c:v>
                </c:pt>
                <c:pt idx="847">
                  <c:v>91.530829</c:v>
                </c:pt>
                <c:pt idx="848">
                  <c:v>91.430469</c:v>
                </c:pt>
                <c:pt idx="849">
                  <c:v>91.32885450000001</c:v>
                </c:pt>
                <c:pt idx="850">
                  <c:v>91.22849450000001</c:v>
                </c:pt>
                <c:pt idx="851">
                  <c:v>91.12813449999999</c:v>
                </c:pt>
                <c:pt idx="852">
                  <c:v>91.02652</c:v>
                </c:pt>
                <c:pt idx="853">
                  <c:v>90.92616</c:v>
                </c:pt>
                <c:pt idx="854">
                  <c:v>90.82579999999999</c:v>
                </c:pt>
                <c:pt idx="855">
                  <c:v>90.7266945</c:v>
                </c:pt>
                <c:pt idx="856">
                  <c:v>90.62633449999998</c:v>
                </c:pt>
                <c:pt idx="857">
                  <c:v>90.52597449999999</c:v>
                </c:pt>
                <c:pt idx="858">
                  <c:v>90.426869</c:v>
                </c:pt>
                <c:pt idx="859">
                  <c:v>90.326509</c:v>
                </c:pt>
                <c:pt idx="860">
                  <c:v>90.228658</c:v>
                </c:pt>
                <c:pt idx="861">
                  <c:v>90.12955249999999</c:v>
                </c:pt>
                <c:pt idx="862">
                  <c:v>90.030447</c:v>
                </c:pt>
                <c:pt idx="863">
                  <c:v>89.932596</c:v>
                </c:pt>
                <c:pt idx="864">
                  <c:v>89.834745</c:v>
                </c:pt>
                <c:pt idx="865">
                  <c:v>89.736894</c:v>
                </c:pt>
                <c:pt idx="866">
                  <c:v>89.639043</c:v>
                </c:pt>
                <c:pt idx="867">
                  <c:v>89.541192</c:v>
                </c:pt>
                <c:pt idx="868">
                  <c:v>89.44334099999998</c:v>
                </c:pt>
                <c:pt idx="869">
                  <c:v>89.3467445</c:v>
                </c:pt>
                <c:pt idx="870">
                  <c:v>89.2488935</c:v>
                </c:pt>
                <c:pt idx="871">
                  <c:v>89.15229699999998</c:v>
                </c:pt>
                <c:pt idx="872">
                  <c:v>89.05570049999999</c:v>
                </c:pt>
                <c:pt idx="873">
                  <c:v>88.9578495</c:v>
                </c:pt>
                <c:pt idx="874">
                  <c:v>88.861253</c:v>
                </c:pt>
                <c:pt idx="875">
                  <c:v>88.7646565</c:v>
                </c:pt>
                <c:pt idx="876">
                  <c:v>88.66931450000001</c:v>
                </c:pt>
                <c:pt idx="877">
                  <c:v>88.57271799999999</c:v>
                </c:pt>
                <c:pt idx="878">
                  <c:v>88.4761215</c:v>
                </c:pt>
                <c:pt idx="879">
                  <c:v>88.38077949999999</c:v>
                </c:pt>
                <c:pt idx="880">
                  <c:v>88.28543749999999</c:v>
                </c:pt>
                <c:pt idx="881">
                  <c:v>88.188841</c:v>
                </c:pt>
                <c:pt idx="882">
                  <c:v>88.09349899999998</c:v>
                </c:pt>
                <c:pt idx="883">
                  <c:v>87.998157</c:v>
                </c:pt>
                <c:pt idx="884">
                  <c:v>87.902815</c:v>
                </c:pt>
                <c:pt idx="885">
                  <c:v>87.80872749999999</c:v>
                </c:pt>
                <c:pt idx="886">
                  <c:v>87.7133855</c:v>
                </c:pt>
                <c:pt idx="887">
                  <c:v>87.6180435</c:v>
                </c:pt>
                <c:pt idx="888">
                  <c:v>87.523956</c:v>
                </c:pt>
                <c:pt idx="889">
                  <c:v>87.428614</c:v>
                </c:pt>
                <c:pt idx="890">
                  <c:v>87.3345265</c:v>
                </c:pt>
                <c:pt idx="891">
                  <c:v>87.240439</c:v>
                </c:pt>
                <c:pt idx="892">
                  <c:v>87.14635150000001</c:v>
                </c:pt>
                <c:pt idx="893">
                  <c:v>87.052264</c:v>
                </c:pt>
                <c:pt idx="894">
                  <c:v>86.95817649999998</c:v>
                </c:pt>
                <c:pt idx="895">
                  <c:v>86.864089</c:v>
                </c:pt>
                <c:pt idx="896">
                  <c:v>86.771256</c:v>
                </c:pt>
                <c:pt idx="897">
                  <c:v>86.67716850000001</c:v>
                </c:pt>
                <c:pt idx="898">
                  <c:v>86.58433549999998</c:v>
                </c:pt>
                <c:pt idx="899">
                  <c:v>86.490248</c:v>
                </c:pt>
                <c:pt idx="900">
                  <c:v>86.397415</c:v>
                </c:pt>
                <c:pt idx="901">
                  <c:v>86.30458200000001</c:v>
                </c:pt>
                <c:pt idx="902">
                  <c:v>86.2104945</c:v>
                </c:pt>
                <c:pt idx="903">
                  <c:v>86.1176615</c:v>
                </c:pt>
                <c:pt idx="904">
                  <c:v>86.0248285</c:v>
                </c:pt>
                <c:pt idx="905">
                  <c:v>85.93325</c:v>
                </c:pt>
                <c:pt idx="906">
                  <c:v>85.840417</c:v>
                </c:pt>
                <c:pt idx="907">
                  <c:v>85.747584</c:v>
                </c:pt>
                <c:pt idx="908">
                  <c:v>85.65475099999999</c:v>
                </c:pt>
                <c:pt idx="909">
                  <c:v>85.56317250000001</c:v>
                </c:pt>
                <c:pt idx="910">
                  <c:v>85.471594</c:v>
                </c:pt>
                <c:pt idx="911">
                  <c:v>85.37876099999998</c:v>
                </c:pt>
                <c:pt idx="912">
                  <c:v>85.2871825</c:v>
                </c:pt>
                <c:pt idx="913">
                  <c:v>85.19560399999998</c:v>
                </c:pt>
                <c:pt idx="914">
                  <c:v>85.1040255</c:v>
                </c:pt>
                <c:pt idx="915">
                  <c:v>85.01244700000001</c:v>
                </c:pt>
                <c:pt idx="916">
                  <c:v>84.92086850000001</c:v>
                </c:pt>
                <c:pt idx="917">
                  <c:v>84.8305445</c:v>
                </c:pt>
                <c:pt idx="918">
                  <c:v>84.738966</c:v>
                </c:pt>
                <c:pt idx="919">
                  <c:v>84.64864200000001</c:v>
                </c:pt>
                <c:pt idx="920">
                  <c:v>84.55831799999999</c:v>
                </c:pt>
                <c:pt idx="921">
                  <c:v>84.4667395</c:v>
                </c:pt>
                <c:pt idx="922">
                  <c:v>84.37641550000001</c:v>
                </c:pt>
                <c:pt idx="923">
                  <c:v>84.2860915</c:v>
                </c:pt>
                <c:pt idx="924">
                  <c:v>84.19576749999999</c:v>
                </c:pt>
                <c:pt idx="925">
                  <c:v>84.10544349999998</c:v>
                </c:pt>
                <c:pt idx="926">
                  <c:v>84.016374</c:v>
                </c:pt>
                <c:pt idx="927">
                  <c:v>83.92605</c:v>
                </c:pt>
                <c:pt idx="928">
                  <c:v>83.83572599999998</c:v>
                </c:pt>
                <c:pt idx="929">
                  <c:v>83.7466565</c:v>
                </c:pt>
                <c:pt idx="930">
                  <c:v>83.65633249999998</c:v>
                </c:pt>
                <c:pt idx="931">
                  <c:v>83.567263</c:v>
                </c:pt>
                <c:pt idx="932">
                  <c:v>83.4781935</c:v>
                </c:pt>
                <c:pt idx="933">
                  <c:v>83.3878695</c:v>
                </c:pt>
                <c:pt idx="934">
                  <c:v>83.2988</c:v>
                </c:pt>
                <c:pt idx="935">
                  <c:v>83.20973050000001</c:v>
                </c:pt>
                <c:pt idx="936">
                  <c:v>83.120661</c:v>
                </c:pt>
                <c:pt idx="937">
                  <c:v>83.0315915</c:v>
                </c:pt>
                <c:pt idx="938">
                  <c:v>82.942522</c:v>
                </c:pt>
                <c:pt idx="939">
                  <c:v>82.85470699999999</c:v>
                </c:pt>
                <c:pt idx="940">
                  <c:v>82.7656375</c:v>
                </c:pt>
                <c:pt idx="941">
                  <c:v>82.67656799999999</c:v>
                </c:pt>
                <c:pt idx="942">
                  <c:v>82.58875300000001</c:v>
                </c:pt>
                <c:pt idx="943">
                  <c:v>82.4996835</c:v>
                </c:pt>
                <c:pt idx="944">
                  <c:v>82.4118685</c:v>
                </c:pt>
                <c:pt idx="945">
                  <c:v>82.3240535</c:v>
                </c:pt>
                <c:pt idx="946">
                  <c:v>82.2362385</c:v>
                </c:pt>
                <c:pt idx="947">
                  <c:v>82.147169</c:v>
                </c:pt>
                <c:pt idx="948">
                  <c:v>82.05935400000001</c:v>
                </c:pt>
                <c:pt idx="949">
                  <c:v>81.971539</c:v>
                </c:pt>
                <c:pt idx="950">
                  <c:v>81.883724</c:v>
                </c:pt>
                <c:pt idx="951">
                  <c:v>81.795909</c:v>
                </c:pt>
                <c:pt idx="952">
                  <c:v>81.70934849999999</c:v>
                </c:pt>
                <c:pt idx="953">
                  <c:v>81.62153350000001</c:v>
                </c:pt>
                <c:pt idx="954">
                  <c:v>81.53371850000001</c:v>
                </c:pt>
                <c:pt idx="955">
                  <c:v>81.447158</c:v>
                </c:pt>
                <c:pt idx="956">
                  <c:v>81.359343</c:v>
                </c:pt>
                <c:pt idx="957">
                  <c:v>81.271528</c:v>
                </c:pt>
                <c:pt idx="958">
                  <c:v>81.1849675</c:v>
                </c:pt>
                <c:pt idx="959">
                  <c:v>81.09840700000001</c:v>
                </c:pt>
                <c:pt idx="960">
                  <c:v>81.010592</c:v>
                </c:pt>
                <c:pt idx="961">
                  <c:v>80.92403150000001</c:v>
                </c:pt>
                <c:pt idx="962">
                  <c:v>80.83747099999998</c:v>
                </c:pt>
                <c:pt idx="963">
                  <c:v>80.7509105</c:v>
                </c:pt>
                <c:pt idx="964">
                  <c:v>80.66435</c:v>
                </c:pt>
                <c:pt idx="965">
                  <c:v>80.57778950000001</c:v>
                </c:pt>
                <c:pt idx="966">
                  <c:v>80.491229</c:v>
                </c:pt>
                <c:pt idx="967">
                  <c:v>80.4046685</c:v>
                </c:pt>
                <c:pt idx="968">
                  <c:v>80.31810800000001</c:v>
                </c:pt>
                <c:pt idx="969">
                  <c:v>80.23280200000001</c:v>
                </c:pt>
                <c:pt idx="970">
                  <c:v>80.1462415</c:v>
                </c:pt>
                <c:pt idx="971">
                  <c:v>80.0609355</c:v>
                </c:pt>
                <c:pt idx="972">
                  <c:v>79.97437499999998</c:v>
                </c:pt>
                <c:pt idx="973">
                  <c:v>79.889069</c:v>
                </c:pt>
                <c:pt idx="974">
                  <c:v>79.803763</c:v>
                </c:pt>
                <c:pt idx="975">
                  <c:v>79.7172025</c:v>
                </c:pt>
                <c:pt idx="976">
                  <c:v>79.6318965</c:v>
                </c:pt>
                <c:pt idx="977">
                  <c:v>79.5465905</c:v>
                </c:pt>
                <c:pt idx="978">
                  <c:v>79.4612845</c:v>
                </c:pt>
                <c:pt idx="979">
                  <c:v>79.37597849999997</c:v>
                </c:pt>
                <c:pt idx="980">
                  <c:v>79.2906725</c:v>
                </c:pt>
                <c:pt idx="981">
                  <c:v>79.2053665</c:v>
                </c:pt>
                <c:pt idx="982">
                  <c:v>79.12006049999998</c:v>
                </c:pt>
                <c:pt idx="983">
                  <c:v>79.036009</c:v>
                </c:pt>
                <c:pt idx="984">
                  <c:v>78.950703</c:v>
                </c:pt>
                <c:pt idx="985">
                  <c:v>78.86539699999999</c:v>
                </c:pt>
                <c:pt idx="986">
                  <c:v>78.78134550000001</c:v>
                </c:pt>
                <c:pt idx="987">
                  <c:v>78.69603950000001</c:v>
                </c:pt>
                <c:pt idx="988">
                  <c:v>78.611988</c:v>
                </c:pt>
                <c:pt idx="989">
                  <c:v>78.52668199999998</c:v>
                </c:pt>
                <c:pt idx="990">
                  <c:v>78.4426305</c:v>
                </c:pt>
                <c:pt idx="991">
                  <c:v>78.3573245</c:v>
                </c:pt>
                <c:pt idx="992">
                  <c:v>78.273273</c:v>
                </c:pt>
                <c:pt idx="993">
                  <c:v>78.1892215</c:v>
                </c:pt>
                <c:pt idx="994">
                  <c:v>78.10516999999998</c:v>
                </c:pt>
                <c:pt idx="995">
                  <c:v>78.0211185</c:v>
                </c:pt>
                <c:pt idx="996">
                  <c:v>77.9358125</c:v>
                </c:pt>
                <c:pt idx="997">
                  <c:v>77.85176100000001</c:v>
                </c:pt>
                <c:pt idx="998">
                  <c:v>77.7677095</c:v>
                </c:pt>
                <c:pt idx="999">
                  <c:v>77.6849125</c:v>
                </c:pt>
                <c:pt idx="1000">
                  <c:v>77.60086100000001</c:v>
                </c:pt>
                <c:pt idx="1001">
                  <c:v>77.5168095</c:v>
                </c:pt>
                <c:pt idx="1002">
                  <c:v>77.43275800000001</c:v>
                </c:pt>
                <c:pt idx="1003">
                  <c:v>77.34870649999998</c:v>
                </c:pt>
                <c:pt idx="1004">
                  <c:v>77.2659095</c:v>
                </c:pt>
                <c:pt idx="1005">
                  <c:v>77.18185800000001</c:v>
                </c:pt>
                <c:pt idx="1006">
                  <c:v>77.0978065</c:v>
                </c:pt>
                <c:pt idx="1007">
                  <c:v>77.0150095</c:v>
                </c:pt>
                <c:pt idx="1008">
                  <c:v>76.930958</c:v>
                </c:pt>
                <c:pt idx="1009">
                  <c:v>76.848161</c:v>
                </c:pt>
                <c:pt idx="1010">
                  <c:v>76.7641095</c:v>
                </c:pt>
                <c:pt idx="1011">
                  <c:v>76.68131249999998</c:v>
                </c:pt>
                <c:pt idx="1012">
                  <c:v>76.5985155</c:v>
                </c:pt>
                <c:pt idx="1013">
                  <c:v>76.514464</c:v>
                </c:pt>
                <c:pt idx="1014">
                  <c:v>76.431667</c:v>
                </c:pt>
                <c:pt idx="1015">
                  <c:v>76.34887000000001</c:v>
                </c:pt>
                <c:pt idx="1016">
                  <c:v>76.266073</c:v>
                </c:pt>
                <c:pt idx="1017">
                  <c:v>76.18327600000001</c:v>
                </c:pt>
                <c:pt idx="1018">
                  <c:v>76.0992245</c:v>
                </c:pt>
                <c:pt idx="1019">
                  <c:v>76.0164275</c:v>
                </c:pt>
                <c:pt idx="1020">
                  <c:v>75.9336305</c:v>
                </c:pt>
                <c:pt idx="1021">
                  <c:v>75.85083350000001</c:v>
                </c:pt>
                <c:pt idx="1022">
                  <c:v>75.769291</c:v>
                </c:pt>
                <c:pt idx="1023">
                  <c:v>75.686494</c:v>
                </c:pt>
                <c:pt idx="1024">
                  <c:v>75.603697</c:v>
                </c:pt>
                <c:pt idx="1025">
                  <c:v>75.5209</c:v>
                </c:pt>
                <c:pt idx="1026">
                  <c:v>75.43935750000001</c:v>
                </c:pt>
                <c:pt idx="1027">
                  <c:v>75.3565605</c:v>
                </c:pt>
                <c:pt idx="1028">
                  <c:v>75.27501799999999</c:v>
                </c:pt>
                <c:pt idx="1029">
                  <c:v>75.192221</c:v>
                </c:pt>
                <c:pt idx="1030">
                  <c:v>75.11067850000001</c:v>
                </c:pt>
                <c:pt idx="1031">
                  <c:v>75.02788150000001</c:v>
                </c:pt>
                <c:pt idx="1032">
                  <c:v>74.94633899999998</c:v>
                </c:pt>
                <c:pt idx="1033">
                  <c:v>74.863542</c:v>
                </c:pt>
                <c:pt idx="1034">
                  <c:v>74.7819995</c:v>
                </c:pt>
                <c:pt idx="1035">
                  <c:v>74.700457</c:v>
                </c:pt>
                <c:pt idx="1036">
                  <c:v>74.61766</c:v>
                </c:pt>
                <c:pt idx="1037">
                  <c:v>74.5361175</c:v>
                </c:pt>
                <c:pt idx="1038">
                  <c:v>74.454575</c:v>
                </c:pt>
                <c:pt idx="1039">
                  <c:v>74.37303249999997</c:v>
                </c:pt>
                <c:pt idx="1040">
                  <c:v>74.29149</c:v>
                </c:pt>
                <c:pt idx="1041">
                  <c:v>74.2099475</c:v>
                </c:pt>
                <c:pt idx="1042">
                  <c:v>74.12840499999999</c:v>
                </c:pt>
                <c:pt idx="1043">
                  <c:v>74.0468625</c:v>
                </c:pt>
                <c:pt idx="1044">
                  <c:v>73.96532</c:v>
                </c:pt>
                <c:pt idx="1045">
                  <c:v>73.88377749999997</c:v>
                </c:pt>
                <c:pt idx="1046">
                  <c:v>73.80223500000001</c:v>
                </c:pt>
                <c:pt idx="1047">
                  <c:v>73.7206925</c:v>
                </c:pt>
                <c:pt idx="1048">
                  <c:v>73.63915</c:v>
                </c:pt>
                <c:pt idx="1049">
                  <c:v>73.55886199999999</c:v>
                </c:pt>
                <c:pt idx="1050">
                  <c:v>73.4773195</c:v>
                </c:pt>
                <c:pt idx="1051">
                  <c:v>73.395777</c:v>
                </c:pt>
                <c:pt idx="1052">
                  <c:v>73.31548900000001</c:v>
                </c:pt>
                <c:pt idx="1053">
                  <c:v>73.2339465</c:v>
                </c:pt>
                <c:pt idx="1054">
                  <c:v>73.15240399999999</c:v>
                </c:pt>
                <c:pt idx="1055">
                  <c:v>73.07211600000001</c:v>
                </c:pt>
                <c:pt idx="1056">
                  <c:v>72.9905735</c:v>
                </c:pt>
                <c:pt idx="1057">
                  <c:v>72.9102855</c:v>
                </c:pt>
                <c:pt idx="1058">
                  <c:v>72.82874299999996</c:v>
                </c:pt>
                <c:pt idx="1059">
                  <c:v>72.748455</c:v>
                </c:pt>
                <c:pt idx="1060">
                  <c:v>72.66691250000001</c:v>
                </c:pt>
                <c:pt idx="1061">
                  <c:v>72.5866245</c:v>
                </c:pt>
                <c:pt idx="1062">
                  <c:v>72.50508199999999</c:v>
                </c:pt>
                <c:pt idx="1063">
                  <c:v>72.424794</c:v>
                </c:pt>
                <c:pt idx="1064">
                  <c:v>72.344506</c:v>
                </c:pt>
                <c:pt idx="1065">
                  <c:v>72.2629635</c:v>
                </c:pt>
                <c:pt idx="1066">
                  <c:v>72.18267549999999</c:v>
                </c:pt>
                <c:pt idx="1067">
                  <c:v>72.10238749999999</c:v>
                </c:pt>
                <c:pt idx="1068">
                  <c:v>72.0220995</c:v>
                </c:pt>
                <c:pt idx="1069">
                  <c:v>71.9418115</c:v>
                </c:pt>
                <c:pt idx="1070">
                  <c:v>71.860269</c:v>
                </c:pt>
                <c:pt idx="1071">
                  <c:v>71.77998100000001</c:v>
                </c:pt>
                <c:pt idx="1072">
                  <c:v>71.699693</c:v>
                </c:pt>
                <c:pt idx="1073">
                  <c:v>71.619405</c:v>
                </c:pt>
                <c:pt idx="1074">
                  <c:v>71.539117</c:v>
                </c:pt>
                <c:pt idx="1075">
                  <c:v>71.458829</c:v>
                </c:pt>
                <c:pt idx="1076">
                  <c:v>71.378541</c:v>
                </c:pt>
                <c:pt idx="1077">
                  <c:v>71.298253</c:v>
                </c:pt>
                <c:pt idx="1078">
                  <c:v>71.217965</c:v>
                </c:pt>
                <c:pt idx="1079">
                  <c:v>71.13893149999998</c:v>
                </c:pt>
                <c:pt idx="1080">
                  <c:v>71.0586435</c:v>
                </c:pt>
                <c:pt idx="1081">
                  <c:v>70.97835550000001</c:v>
                </c:pt>
                <c:pt idx="1082">
                  <c:v>70.89806750000001</c:v>
                </c:pt>
                <c:pt idx="1083">
                  <c:v>70.819034</c:v>
                </c:pt>
                <c:pt idx="1084">
                  <c:v>70.73874600000001</c:v>
                </c:pt>
                <c:pt idx="1085">
                  <c:v>70.65845799999998</c:v>
                </c:pt>
                <c:pt idx="1086">
                  <c:v>70.5794245</c:v>
                </c:pt>
                <c:pt idx="1087">
                  <c:v>70.4991365</c:v>
                </c:pt>
                <c:pt idx="1088">
                  <c:v>70.4188485</c:v>
                </c:pt>
                <c:pt idx="1089">
                  <c:v>70.339815</c:v>
                </c:pt>
                <c:pt idx="1090">
                  <c:v>70.259527</c:v>
                </c:pt>
                <c:pt idx="1091">
                  <c:v>70.1804935</c:v>
                </c:pt>
                <c:pt idx="1092">
                  <c:v>70.10146</c:v>
                </c:pt>
                <c:pt idx="1093">
                  <c:v>70.02117200000001</c:v>
                </c:pt>
                <c:pt idx="1094">
                  <c:v>69.9421385</c:v>
                </c:pt>
                <c:pt idx="1095">
                  <c:v>69.8618505</c:v>
                </c:pt>
                <c:pt idx="1096">
                  <c:v>69.78281699999998</c:v>
                </c:pt>
                <c:pt idx="1097">
                  <c:v>69.7037835</c:v>
                </c:pt>
                <c:pt idx="1098">
                  <c:v>69.62349549999999</c:v>
                </c:pt>
                <c:pt idx="1099">
                  <c:v>69.544462</c:v>
                </c:pt>
                <c:pt idx="1100">
                  <c:v>69.4654285</c:v>
                </c:pt>
                <c:pt idx="1101">
                  <c:v>69.38514049999998</c:v>
                </c:pt>
                <c:pt idx="1102">
                  <c:v>69.306107</c:v>
                </c:pt>
                <c:pt idx="1103">
                  <c:v>69.2270735</c:v>
                </c:pt>
                <c:pt idx="1104">
                  <c:v>69.14804000000001</c:v>
                </c:pt>
                <c:pt idx="1105">
                  <c:v>69.0690065</c:v>
                </c:pt>
                <c:pt idx="1106">
                  <c:v>68.989973</c:v>
                </c:pt>
                <c:pt idx="1107">
                  <c:v>68.9109395</c:v>
                </c:pt>
                <c:pt idx="1108">
                  <c:v>68.8306515</c:v>
                </c:pt>
                <c:pt idx="1109">
                  <c:v>68.751618</c:v>
                </c:pt>
                <c:pt idx="1110">
                  <c:v>68.67258449999998</c:v>
                </c:pt>
                <c:pt idx="1111">
                  <c:v>68.593551</c:v>
                </c:pt>
                <c:pt idx="1112">
                  <c:v>68.5145175</c:v>
                </c:pt>
                <c:pt idx="1113">
                  <c:v>68.435484</c:v>
                </c:pt>
                <c:pt idx="1114">
                  <c:v>68.35645049999998</c:v>
                </c:pt>
                <c:pt idx="1115">
                  <c:v>68.277417</c:v>
                </c:pt>
                <c:pt idx="1116">
                  <c:v>68.19838349999998</c:v>
                </c:pt>
                <c:pt idx="1117">
                  <c:v>68.1206045</c:v>
                </c:pt>
                <c:pt idx="1118">
                  <c:v>68.041571</c:v>
                </c:pt>
                <c:pt idx="1119">
                  <c:v>67.9625375</c:v>
                </c:pt>
                <c:pt idx="1120">
                  <c:v>67.883504</c:v>
                </c:pt>
                <c:pt idx="1121">
                  <c:v>67.80447050000001</c:v>
                </c:pt>
                <c:pt idx="1122">
                  <c:v>67.72543699999999</c:v>
                </c:pt>
                <c:pt idx="1123">
                  <c:v>67.647658</c:v>
                </c:pt>
                <c:pt idx="1124">
                  <c:v>67.5686245</c:v>
                </c:pt>
                <c:pt idx="1125">
                  <c:v>67.489591</c:v>
                </c:pt>
                <c:pt idx="1126">
                  <c:v>67.4105575</c:v>
                </c:pt>
                <c:pt idx="1127">
                  <c:v>67.33277849999997</c:v>
                </c:pt>
                <c:pt idx="1128">
                  <c:v>67.25374500000001</c:v>
                </c:pt>
                <c:pt idx="1129">
                  <c:v>67.17471149999999</c:v>
                </c:pt>
                <c:pt idx="1130">
                  <c:v>67.09567799999998</c:v>
                </c:pt>
                <c:pt idx="1131">
                  <c:v>67.017899</c:v>
                </c:pt>
                <c:pt idx="1132">
                  <c:v>66.9388655</c:v>
                </c:pt>
                <c:pt idx="1133">
                  <c:v>66.86108650000001</c:v>
                </c:pt>
                <c:pt idx="1134">
                  <c:v>66.782053</c:v>
                </c:pt>
                <c:pt idx="1135">
                  <c:v>66.704274</c:v>
                </c:pt>
                <c:pt idx="1136">
                  <c:v>66.62524049999998</c:v>
                </c:pt>
                <c:pt idx="1137">
                  <c:v>66.5474615</c:v>
                </c:pt>
                <c:pt idx="1138">
                  <c:v>66.468428</c:v>
                </c:pt>
                <c:pt idx="1139">
                  <c:v>66.390649</c:v>
                </c:pt>
                <c:pt idx="1140">
                  <c:v>66.3116155</c:v>
                </c:pt>
                <c:pt idx="1141">
                  <c:v>66.23383650000001</c:v>
                </c:pt>
                <c:pt idx="1142">
                  <c:v>66.154803</c:v>
                </c:pt>
                <c:pt idx="1143">
                  <c:v>66.077024</c:v>
                </c:pt>
                <c:pt idx="1144">
                  <c:v>65.999245</c:v>
                </c:pt>
                <c:pt idx="1145">
                  <c:v>65.9202115</c:v>
                </c:pt>
                <c:pt idx="1146">
                  <c:v>65.84243249999999</c:v>
                </c:pt>
                <c:pt idx="1147">
                  <c:v>65.7646535</c:v>
                </c:pt>
                <c:pt idx="1148">
                  <c:v>65.68562</c:v>
                </c:pt>
                <c:pt idx="1149">
                  <c:v>65.60784100000001</c:v>
                </c:pt>
                <c:pt idx="1150">
                  <c:v>65.530062</c:v>
                </c:pt>
                <c:pt idx="1151">
                  <c:v>65.4510285</c:v>
                </c:pt>
                <c:pt idx="1152">
                  <c:v>65.3732495</c:v>
                </c:pt>
                <c:pt idx="1153">
                  <c:v>65.29547050000001</c:v>
                </c:pt>
                <c:pt idx="1154">
                  <c:v>65.2176915</c:v>
                </c:pt>
                <c:pt idx="1155">
                  <c:v>65.13991249999998</c:v>
                </c:pt>
                <c:pt idx="1156">
                  <c:v>65.060879</c:v>
                </c:pt>
                <c:pt idx="1157">
                  <c:v>64.9831</c:v>
                </c:pt>
                <c:pt idx="1158">
                  <c:v>64.905321</c:v>
                </c:pt>
                <c:pt idx="1159">
                  <c:v>64.82754199999998</c:v>
                </c:pt>
                <c:pt idx="1160">
                  <c:v>64.749763</c:v>
                </c:pt>
                <c:pt idx="1161">
                  <c:v>64.67198399999998</c:v>
                </c:pt>
                <c:pt idx="1162">
                  <c:v>64.594205</c:v>
                </c:pt>
                <c:pt idx="1163">
                  <c:v>64.516426</c:v>
                </c:pt>
                <c:pt idx="1164">
                  <c:v>64.438647</c:v>
                </c:pt>
                <c:pt idx="1165">
                  <c:v>64.36086800000001</c:v>
                </c:pt>
                <c:pt idx="1166">
                  <c:v>64.283089</c:v>
                </c:pt>
                <c:pt idx="1167">
                  <c:v>64.20531000000001</c:v>
                </c:pt>
                <c:pt idx="1168">
                  <c:v>64.12753099999998</c:v>
                </c:pt>
                <c:pt idx="1169">
                  <c:v>64.049752</c:v>
                </c:pt>
                <c:pt idx="1170">
                  <c:v>63.971973</c:v>
                </c:pt>
                <c:pt idx="1171">
                  <c:v>63.894194</c:v>
                </c:pt>
                <c:pt idx="1172">
                  <c:v>63.81641500000001</c:v>
                </c:pt>
                <c:pt idx="1173">
                  <c:v>63.738636</c:v>
                </c:pt>
                <c:pt idx="1174">
                  <c:v>63.66085700000001</c:v>
                </c:pt>
                <c:pt idx="1175">
                  <c:v>63.583078</c:v>
                </c:pt>
                <c:pt idx="1176">
                  <c:v>63.505299</c:v>
                </c:pt>
                <c:pt idx="1177">
                  <c:v>63.4287745</c:v>
                </c:pt>
                <c:pt idx="1178">
                  <c:v>63.3509955</c:v>
                </c:pt>
                <c:pt idx="1179">
                  <c:v>63.2732165</c:v>
                </c:pt>
                <c:pt idx="1180">
                  <c:v>63.1954375</c:v>
                </c:pt>
                <c:pt idx="1181">
                  <c:v>63.1176585</c:v>
                </c:pt>
                <c:pt idx="1182">
                  <c:v>63.041134</c:v>
                </c:pt>
                <c:pt idx="1183">
                  <c:v>62.963355</c:v>
                </c:pt>
                <c:pt idx="1184">
                  <c:v>62.885576</c:v>
                </c:pt>
                <c:pt idx="1185">
                  <c:v>62.8090515</c:v>
                </c:pt>
                <c:pt idx="1186">
                  <c:v>62.7312725</c:v>
                </c:pt>
                <c:pt idx="1187">
                  <c:v>62.6534935</c:v>
                </c:pt>
                <c:pt idx="1188">
                  <c:v>62.5757145</c:v>
                </c:pt>
                <c:pt idx="1189">
                  <c:v>62.49919</c:v>
                </c:pt>
                <c:pt idx="1190">
                  <c:v>62.42141100000001</c:v>
                </c:pt>
                <c:pt idx="1191">
                  <c:v>62.34488649999999</c:v>
                </c:pt>
                <c:pt idx="1192">
                  <c:v>62.2671075</c:v>
                </c:pt>
                <c:pt idx="1193">
                  <c:v>62.1893285</c:v>
                </c:pt>
                <c:pt idx="1194">
                  <c:v>62.112804</c:v>
                </c:pt>
                <c:pt idx="1195">
                  <c:v>62.035025</c:v>
                </c:pt>
                <c:pt idx="1196">
                  <c:v>61.9585005</c:v>
                </c:pt>
                <c:pt idx="1197">
                  <c:v>61.88072149999999</c:v>
                </c:pt>
                <c:pt idx="1198">
                  <c:v>61.804197</c:v>
                </c:pt>
                <c:pt idx="1199">
                  <c:v>61.726418</c:v>
                </c:pt>
                <c:pt idx="1200">
                  <c:v>61.6498935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Sheet1!$V$3:$V$1203</c:f>
              <c:numCache>
                <c:formatCode>General</c:formatCode>
                <c:ptCount val="1201"/>
                <c:pt idx="0">
                  <c:v>1.4143233</c:v>
                </c:pt>
                <c:pt idx="1">
                  <c:v>1.4143233</c:v>
                </c:pt>
                <c:pt idx="2">
                  <c:v>1.4143233</c:v>
                </c:pt>
                <c:pt idx="3">
                  <c:v>1.4143233</c:v>
                </c:pt>
                <c:pt idx="4">
                  <c:v>1.41419785</c:v>
                </c:pt>
                <c:pt idx="5">
                  <c:v>1.4140724</c:v>
                </c:pt>
                <c:pt idx="6">
                  <c:v>1.41394695</c:v>
                </c:pt>
                <c:pt idx="7">
                  <c:v>1.4138215</c:v>
                </c:pt>
                <c:pt idx="8">
                  <c:v>1.41369605</c:v>
                </c:pt>
                <c:pt idx="9">
                  <c:v>1.41369605</c:v>
                </c:pt>
                <c:pt idx="10">
                  <c:v>1.4135706</c:v>
                </c:pt>
                <c:pt idx="11">
                  <c:v>1.41344515</c:v>
                </c:pt>
                <c:pt idx="12">
                  <c:v>1.4133197</c:v>
                </c:pt>
                <c:pt idx="13">
                  <c:v>1.413194249999999</c:v>
                </c:pt>
                <c:pt idx="14">
                  <c:v>1.41294335</c:v>
                </c:pt>
                <c:pt idx="15">
                  <c:v>1.4128179</c:v>
                </c:pt>
                <c:pt idx="16">
                  <c:v>1.412567</c:v>
                </c:pt>
                <c:pt idx="17">
                  <c:v>1.41244155</c:v>
                </c:pt>
                <c:pt idx="18">
                  <c:v>1.41219065</c:v>
                </c:pt>
                <c:pt idx="19">
                  <c:v>1.411939749999999</c:v>
                </c:pt>
                <c:pt idx="20">
                  <c:v>1.4118143</c:v>
                </c:pt>
                <c:pt idx="21">
                  <c:v>1.4115634</c:v>
                </c:pt>
                <c:pt idx="22">
                  <c:v>1.41143795</c:v>
                </c:pt>
                <c:pt idx="23">
                  <c:v>1.41118705</c:v>
                </c:pt>
                <c:pt idx="24">
                  <c:v>1.41093615</c:v>
                </c:pt>
                <c:pt idx="25">
                  <c:v>1.41068525</c:v>
                </c:pt>
                <c:pt idx="26">
                  <c:v>1.4103089</c:v>
                </c:pt>
                <c:pt idx="27">
                  <c:v>1.410058</c:v>
                </c:pt>
                <c:pt idx="28">
                  <c:v>1.4098071</c:v>
                </c:pt>
                <c:pt idx="29">
                  <c:v>1.4095562</c:v>
                </c:pt>
                <c:pt idx="30">
                  <c:v>1.40917985</c:v>
                </c:pt>
                <c:pt idx="31">
                  <c:v>1.40892895</c:v>
                </c:pt>
                <c:pt idx="32">
                  <c:v>1.40867805</c:v>
                </c:pt>
                <c:pt idx="33">
                  <c:v>1.40842715</c:v>
                </c:pt>
                <c:pt idx="34">
                  <c:v>1.4080508</c:v>
                </c:pt>
                <c:pt idx="35">
                  <c:v>1.4077999</c:v>
                </c:pt>
                <c:pt idx="36">
                  <c:v>1.40742355</c:v>
                </c:pt>
                <c:pt idx="37">
                  <c:v>1.40717265</c:v>
                </c:pt>
                <c:pt idx="38">
                  <c:v>1.4067963</c:v>
                </c:pt>
                <c:pt idx="39">
                  <c:v>1.40641995</c:v>
                </c:pt>
                <c:pt idx="40">
                  <c:v>1.4060436</c:v>
                </c:pt>
                <c:pt idx="41">
                  <c:v>1.4057927</c:v>
                </c:pt>
                <c:pt idx="42">
                  <c:v>1.40541635</c:v>
                </c:pt>
                <c:pt idx="43">
                  <c:v>1.40504</c:v>
                </c:pt>
                <c:pt idx="44">
                  <c:v>1.40466365</c:v>
                </c:pt>
                <c:pt idx="45">
                  <c:v>1.4042873</c:v>
                </c:pt>
                <c:pt idx="46">
                  <c:v>1.40391095</c:v>
                </c:pt>
                <c:pt idx="47">
                  <c:v>1.40340915</c:v>
                </c:pt>
                <c:pt idx="48">
                  <c:v>1.4030328</c:v>
                </c:pt>
                <c:pt idx="49">
                  <c:v>1.40265645</c:v>
                </c:pt>
                <c:pt idx="50">
                  <c:v>1.4022801</c:v>
                </c:pt>
                <c:pt idx="51">
                  <c:v>1.4017783</c:v>
                </c:pt>
                <c:pt idx="52">
                  <c:v>1.40140195</c:v>
                </c:pt>
                <c:pt idx="53">
                  <c:v>1.40090015</c:v>
                </c:pt>
                <c:pt idx="54">
                  <c:v>1.4005238</c:v>
                </c:pt>
                <c:pt idx="55">
                  <c:v>1.400022</c:v>
                </c:pt>
                <c:pt idx="56">
                  <c:v>1.3995202</c:v>
                </c:pt>
                <c:pt idx="57">
                  <c:v>1.39914385</c:v>
                </c:pt>
                <c:pt idx="58">
                  <c:v>1.39864205</c:v>
                </c:pt>
                <c:pt idx="59">
                  <c:v>1.39814025</c:v>
                </c:pt>
                <c:pt idx="60">
                  <c:v>1.39763845</c:v>
                </c:pt>
                <c:pt idx="61">
                  <c:v>1.39713665</c:v>
                </c:pt>
                <c:pt idx="62">
                  <c:v>1.39663485</c:v>
                </c:pt>
                <c:pt idx="63">
                  <c:v>1.39613305</c:v>
                </c:pt>
                <c:pt idx="64">
                  <c:v>1.39563125</c:v>
                </c:pt>
                <c:pt idx="65">
                  <c:v>1.395004</c:v>
                </c:pt>
                <c:pt idx="66">
                  <c:v>1.3945022</c:v>
                </c:pt>
                <c:pt idx="67">
                  <c:v>1.3940004</c:v>
                </c:pt>
                <c:pt idx="68">
                  <c:v>1.3934986</c:v>
                </c:pt>
                <c:pt idx="69">
                  <c:v>1.39287135</c:v>
                </c:pt>
                <c:pt idx="70">
                  <c:v>1.39236955</c:v>
                </c:pt>
                <c:pt idx="71">
                  <c:v>1.3917423</c:v>
                </c:pt>
                <c:pt idx="72">
                  <c:v>1.39111505</c:v>
                </c:pt>
                <c:pt idx="73">
                  <c:v>1.39061325</c:v>
                </c:pt>
                <c:pt idx="74">
                  <c:v>1.389986</c:v>
                </c:pt>
                <c:pt idx="75">
                  <c:v>1.38935875</c:v>
                </c:pt>
                <c:pt idx="76">
                  <c:v>1.3887315</c:v>
                </c:pt>
                <c:pt idx="77">
                  <c:v>1.3882297</c:v>
                </c:pt>
                <c:pt idx="78">
                  <c:v>1.38760245</c:v>
                </c:pt>
                <c:pt idx="79">
                  <c:v>1.3869752</c:v>
                </c:pt>
                <c:pt idx="80">
                  <c:v>1.38634795</c:v>
                </c:pt>
                <c:pt idx="81">
                  <c:v>1.38584615</c:v>
                </c:pt>
                <c:pt idx="82">
                  <c:v>1.3852189</c:v>
                </c:pt>
                <c:pt idx="83">
                  <c:v>1.38459165</c:v>
                </c:pt>
                <c:pt idx="84">
                  <c:v>1.3839644</c:v>
                </c:pt>
                <c:pt idx="85">
                  <c:v>1.38333715</c:v>
                </c:pt>
                <c:pt idx="86">
                  <c:v>1.38258445</c:v>
                </c:pt>
                <c:pt idx="87">
                  <c:v>1.3819572</c:v>
                </c:pt>
                <c:pt idx="88">
                  <c:v>1.38132995</c:v>
                </c:pt>
                <c:pt idx="89">
                  <c:v>1.3807027</c:v>
                </c:pt>
                <c:pt idx="90">
                  <c:v>1.38007545</c:v>
                </c:pt>
                <c:pt idx="91">
                  <c:v>1.37932275</c:v>
                </c:pt>
                <c:pt idx="92">
                  <c:v>1.3786955</c:v>
                </c:pt>
                <c:pt idx="93">
                  <c:v>1.3779428</c:v>
                </c:pt>
                <c:pt idx="94">
                  <c:v>1.37731555</c:v>
                </c:pt>
                <c:pt idx="95">
                  <c:v>1.37656285</c:v>
                </c:pt>
                <c:pt idx="96">
                  <c:v>1.3759356</c:v>
                </c:pt>
                <c:pt idx="97">
                  <c:v>1.3751829</c:v>
                </c:pt>
                <c:pt idx="98">
                  <c:v>1.3744302</c:v>
                </c:pt>
                <c:pt idx="99">
                  <c:v>1.37380295</c:v>
                </c:pt>
                <c:pt idx="100">
                  <c:v>1.37305025</c:v>
                </c:pt>
                <c:pt idx="101">
                  <c:v>1.37229755</c:v>
                </c:pt>
                <c:pt idx="102">
                  <c:v>1.37154485</c:v>
                </c:pt>
                <c:pt idx="103">
                  <c:v>1.37079215</c:v>
                </c:pt>
                <c:pt idx="104">
                  <c:v>1.37003945</c:v>
                </c:pt>
                <c:pt idx="105">
                  <c:v>1.36928675</c:v>
                </c:pt>
                <c:pt idx="106">
                  <c:v>1.36853405</c:v>
                </c:pt>
                <c:pt idx="107">
                  <c:v>1.36778135</c:v>
                </c:pt>
                <c:pt idx="108">
                  <c:v>1.36702865</c:v>
                </c:pt>
                <c:pt idx="109">
                  <c:v>1.36627595</c:v>
                </c:pt>
                <c:pt idx="110">
                  <c:v>1.3653978</c:v>
                </c:pt>
                <c:pt idx="111">
                  <c:v>1.3646451</c:v>
                </c:pt>
                <c:pt idx="112">
                  <c:v>1.3638924</c:v>
                </c:pt>
                <c:pt idx="113">
                  <c:v>1.36301425</c:v>
                </c:pt>
                <c:pt idx="114">
                  <c:v>1.36226155</c:v>
                </c:pt>
                <c:pt idx="115">
                  <c:v>1.3613834</c:v>
                </c:pt>
                <c:pt idx="116">
                  <c:v>1.3606307</c:v>
                </c:pt>
                <c:pt idx="117">
                  <c:v>1.35975255</c:v>
                </c:pt>
                <c:pt idx="118">
                  <c:v>1.35899985</c:v>
                </c:pt>
                <c:pt idx="119">
                  <c:v>1.3581217</c:v>
                </c:pt>
                <c:pt idx="120">
                  <c:v>1.35724355</c:v>
                </c:pt>
                <c:pt idx="121">
                  <c:v>1.35649085</c:v>
                </c:pt>
                <c:pt idx="122">
                  <c:v>1.3556127</c:v>
                </c:pt>
                <c:pt idx="123">
                  <c:v>1.35473455</c:v>
                </c:pt>
                <c:pt idx="124">
                  <c:v>1.3538564</c:v>
                </c:pt>
                <c:pt idx="125">
                  <c:v>1.3531037</c:v>
                </c:pt>
                <c:pt idx="126">
                  <c:v>1.35222555</c:v>
                </c:pt>
                <c:pt idx="127">
                  <c:v>1.3513474</c:v>
                </c:pt>
                <c:pt idx="128">
                  <c:v>1.35046925</c:v>
                </c:pt>
                <c:pt idx="129">
                  <c:v>1.3495911</c:v>
                </c:pt>
                <c:pt idx="130">
                  <c:v>1.34871295</c:v>
                </c:pt>
                <c:pt idx="131">
                  <c:v>1.3478348</c:v>
                </c:pt>
                <c:pt idx="132">
                  <c:v>1.34695665</c:v>
                </c:pt>
                <c:pt idx="133">
                  <c:v>1.3460785</c:v>
                </c:pt>
                <c:pt idx="134">
                  <c:v>1.34520035</c:v>
                </c:pt>
                <c:pt idx="135">
                  <c:v>1.34419675</c:v>
                </c:pt>
                <c:pt idx="136">
                  <c:v>1.3433186</c:v>
                </c:pt>
                <c:pt idx="137">
                  <c:v>1.34244045</c:v>
                </c:pt>
                <c:pt idx="138">
                  <c:v>1.3415623</c:v>
                </c:pt>
                <c:pt idx="139">
                  <c:v>1.34068415</c:v>
                </c:pt>
                <c:pt idx="140">
                  <c:v>1.33968055</c:v>
                </c:pt>
                <c:pt idx="141">
                  <c:v>1.3388024</c:v>
                </c:pt>
                <c:pt idx="142">
                  <c:v>1.337924249999999</c:v>
                </c:pt>
                <c:pt idx="143">
                  <c:v>1.33692065</c:v>
                </c:pt>
                <c:pt idx="144">
                  <c:v>1.3360425</c:v>
                </c:pt>
                <c:pt idx="145">
                  <c:v>1.3350389</c:v>
                </c:pt>
                <c:pt idx="146">
                  <c:v>1.33416075</c:v>
                </c:pt>
                <c:pt idx="147">
                  <c:v>1.33315715</c:v>
                </c:pt>
                <c:pt idx="148">
                  <c:v>1.332279</c:v>
                </c:pt>
                <c:pt idx="149">
                  <c:v>1.3312754</c:v>
                </c:pt>
                <c:pt idx="150">
                  <c:v>1.3310245</c:v>
                </c:pt>
                <c:pt idx="151">
                  <c:v>1.33114995</c:v>
                </c:pt>
                <c:pt idx="152">
                  <c:v>1.33265535</c:v>
                </c:pt>
                <c:pt idx="153">
                  <c:v>1.33516435</c:v>
                </c:pt>
                <c:pt idx="154">
                  <c:v>1.33917875</c:v>
                </c:pt>
                <c:pt idx="155">
                  <c:v>1.3445731</c:v>
                </c:pt>
                <c:pt idx="156">
                  <c:v>1.3513474</c:v>
                </c:pt>
                <c:pt idx="157">
                  <c:v>1.35950165</c:v>
                </c:pt>
                <c:pt idx="158">
                  <c:v>1.36903585</c:v>
                </c:pt>
                <c:pt idx="159">
                  <c:v>1.37982455</c:v>
                </c:pt>
                <c:pt idx="160">
                  <c:v>1.3919932</c:v>
                </c:pt>
                <c:pt idx="161">
                  <c:v>1.40566725</c:v>
                </c:pt>
                <c:pt idx="162">
                  <c:v>1.4205958</c:v>
                </c:pt>
                <c:pt idx="163">
                  <c:v>1.43677885</c:v>
                </c:pt>
                <c:pt idx="164">
                  <c:v>1.45434185</c:v>
                </c:pt>
                <c:pt idx="165">
                  <c:v>1.47315935</c:v>
                </c:pt>
                <c:pt idx="166">
                  <c:v>1.4933568</c:v>
                </c:pt>
                <c:pt idx="167">
                  <c:v>1.51480875</c:v>
                </c:pt>
                <c:pt idx="168">
                  <c:v>1.5375152</c:v>
                </c:pt>
                <c:pt idx="169">
                  <c:v>1.56147615</c:v>
                </c:pt>
                <c:pt idx="170">
                  <c:v>1.58681705</c:v>
                </c:pt>
                <c:pt idx="171">
                  <c:v>1.613287</c:v>
                </c:pt>
                <c:pt idx="172">
                  <c:v>1.64101145</c:v>
                </c:pt>
                <c:pt idx="173">
                  <c:v>1.67011585</c:v>
                </c:pt>
                <c:pt idx="174">
                  <c:v>1.7003493</c:v>
                </c:pt>
                <c:pt idx="175">
                  <c:v>1.7317118</c:v>
                </c:pt>
                <c:pt idx="176">
                  <c:v>1.7643288</c:v>
                </c:pt>
                <c:pt idx="177">
                  <c:v>1.7982003</c:v>
                </c:pt>
                <c:pt idx="178">
                  <c:v>1.8333263</c:v>
                </c:pt>
                <c:pt idx="179">
                  <c:v>1.86958135</c:v>
                </c:pt>
                <c:pt idx="180">
                  <c:v>1.9070909</c:v>
                </c:pt>
                <c:pt idx="181">
                  <c:v>1.9457295</c:v>
                </c:pt>
                <c:pt idx="182">
                  <c:v>1.98549715</c:v>
                </c:pt>
                <c:pt idx="183">
                  <c:v>2.0265193</c:v>
                </c:pt>
                <c:pt idx="184">
                  <c:v>2.0686705</c:v>
                </c:pt>
                <c:pt idx="185">
                  <c:v>2.1118253</c:v>
                </c:pt>
                <c:pt idx="186">
                  <c:v>2.1562346</c:v>
                </c:pt>
                <c:pt idx="187">
                  <c:v>2.20177295</c:v>
                </c:pt>
                <c:pt idx="188">
                  <c:v>2.2483149</c:v>
                </c:pt>
                <c:pt idx="189">
                  <c:v>2.29611135</c:v>
                </c:pt>
                <c:pt idx="190">
                  <c:v>2.3449114</c:v>
                </c:pt>
                <c:pt idx="191">
                  <c:v>2.39471505</c:v>
                </c:pt>
                <c:pt idx="192">
                  <c:v>2.4457732</c:v>
                </c:pt>
                <c:pt idx="193">
                  <c:v>2.49783495</c:v>
                </c:pt>
                <c:pt idx="194">
                  <c:v>2.5509003</c:v>
                </c:pt>
                <c:pt idx="195">
                  <c:v>2.6050947</c:v>
                </c:pt>
                <c:pt idx="196">
                  <c:v>2.6602927</c:v>
                </c:pt>
                <c:pt idx="197">
                  <c:v>2.7164943</c:v>
                </c:pt>
                <c:pt idx="198">
                  <c:v>2.77382495</c:v>
                </c:pt>
                <c:pt idx="199">
                  <c:v>2.832159199999999</c:v>
                </c:pt>
                <c:pt idx="200">
                  <c:v>2.89149705</c:v>
                </c:pt>
                <c:pt idx="201">
                  <c:v>2.95196395</c:v>
                </c:pt>
                <c:pt idx="202">
                  <c:v>3.013309</c:v>
                </c:pt>
                <c:pt idx="203">
                  <c:v>3.0757831</c:v>
                </c:pt>
                <c:pt idx="204">
                  <c:v>3.1392608</c:v>
                </c:pt>
                <c:pt idx="205">
                  <c:v>3.2037421</c:v>
                </c:pt>
                <c:pt idx="206">
                  <c:v>3.26910155</c:v>
                </c:pt>
                <c:pt idx="207">
                  <c:v>3.335464599999999</c:v>
                </c:pt>
                <c:pt idx="208">
                  <c:v>3.40283125</c:v>
                </c:pt>
                <c:pt idx="209">
                  <c:v>3.4712015</c:v>
                </c:pt>
                <c:pt idx="210">
                  <c:v>3.5404499</c:v>
                </c:pt>
                <c:pt idx="211">
                  <c:v>3.61057645</c:v>
                </c:pt>
                <c:pt idx="212">
                  <c:v>3.6817066</c:v>
                </c:pt>
                <c:pt idx="213">
                  <c:v>3.75384035</c:v>
                </c:pt>
                <c:pt idx="214">
                  <c:v>3.8267268</c:v>
                </c:pt>
                <c:pt idx="215">
                  <c:v>3.90061685</c:v>
                </c:pt>
                <c:pt idx="216">
                  <c:v>3.97538505</c:v>
                </c:pt>
                <c:pt idx="217">
                  <c:v>4.05115685</c:v>
                </c:pt>
                <c:pt idx="218">
                  <c:v>4.127681349999999</c:v>
                </c:pt>
                <c:pt idx="219">
                  <c:v>4.205083999999999</c:v>
                </c:pt>
                <c:pt idx="220">
                  <c:v>4.283490250000001</c:v>
                </c:pt>
                <c:pt idx="221">
                  <c:v>4.3626492</c:v>
                </c:pt>
                <c:pt idx="222">
                  <c:v>4.442811750000001</c:v>
                </c:pt>
                <c:pt idx="223">
                  <c:v>4.523852450000001</c:v>
                </c:pt>
                <c:pt idx="224">
                  <c:v>4.605896749999998</c:v>
                </c:pt>
                <c:pt idx="225">
                  <c:v>4.68869375</c:v>
                </c:pt>
                <c:pt idx="226">
                  <c:v>4.77224345</c:v>
                </c:pt>
                <c:pt idx="227">
                  <c:v>4.85679675</c:v>
                </c:pt>
                <c:pt idx="228">
                  <c:v>4.94210275</c:v>
                </c:pt>
                <c:pt idx="229">
                  <c:v>5.028286899999999</c:v>
                </c:pt>
                <c:pt idx="230">
                  <c:v>5.11522375</c:v>
                </c:pt>
                <c:pt idx="231">
                  <c:v>5.20303875</c:v>
                </c:pt>
                <c:pt idx="232">
                  <c:v>5.29160645</c:v>
                </c:pt>
                <c:pt idx="233">
                  <c:v>5.3810523</c:v>
                </c:pt>
                <c:pt idx="234">
                  <c:v>5.47125085</c:v>
                </c:pt>
                <c:pt idx="235">
                  <c:v>5.56232755</c:v>
                </c:pt>
                <c:pt idx="236">
                  <c:v>5.654031499999998</c:v>
                </c:pt>
                <c:pt idx="237">
                  <c:v>5.7466136</c:v>
                </c:pt>
                <c:pt idx="238">
                  <c:v>5.8399484</c:v>
                </c:pt>
                <c:pt idx="239">
                  <c:v>5.9340359</c:v>
                </c:pt>
                <c:pt idx="240">
                  <c:v>6.0288761</c:v>
                </c:pt>
                <c:pt idx="241">
                  <c:v>6.124468999999999</c:v>
                </c:pt>
                <c:pt idx="242">
                  <c:v>6.220814599999999</c:v>
                </c:pt>
                <c:pt idx="243">
                  <c:v>6.318038349999999</c:v>
                </c:pt>
                <c:pt idx="244">
                  <c:v>6.416014799999999</c:v>
                </c:pt>
                <c:pt idx="245">
                  <c:v>6.51474395</c:v>
                </c:pt>
                <c:pt idx="246">
                  <c:v>6.614225799999999</c:v>
                </c:pt>
                <c:pt idx="247">
                  <c:v>6.714460349999999</c:v>
                </c:pt>
                <c:pt idx="248">
                  <c:v>6.81532215</c:v>
                </c:pt>
                <c:pt idx="249">
                  <c:v>6.9170621</c:v>
                </c:pt>
                <c:pt idx="250">
                  <c:v>7.0194293</c:v>
                </c:pt>
                <c:pt idx="251">
                  <c:v>7.122423749999999</c:v>
                </c:pt>
                <c:pt idx="252">
                  <c:v>7.22629635</c:v>
                </c:pt>
                <c:pt idx="253">
                  <c:v>7.3307962</c:v>
                </c:pt>
                <c:pt idx="254">
                  <c:v>7.4359233</c:v>
                </c:pt>
                <c:pt idx="255">
                  <c:v>7.5418031</c:v>
                </c:pt>
                <c:pt idx="256">
                  <c:v>7.648310149999999</c:v>
                </c:pt>
                <c:pt idx="257">
                  <c:v>7.7555699</c:v>
                </c:pt>
                <c:pt idx="258">
                  <c:v>7.863456899999999</c:v>
                </c:pt>
                <c:pt idx="259">
                  <c:v>7.9720966</c:v>
                </c:pt>
                <c:pt idx="260">
                  <c:v>8.081238099999998</c:v>
                </c:pt>
                <c:pt idx="261">
                  <c:v>8.191132300000001</c:v>
                </c:pt>
                <c:pt idx="262">
                  <c:v>8.30165375</c:v>
                </c:pt>
                <c:pt idx="263">
                  <c:v>8.4129279</c:v>
                </c:pt>
                <c:pt idx="264">
                  <c:v>8.52470385</c:v>
                </c:pt>
                <c:pt idx="265">
                  <c:v>8.637357949999998</c:v>
                </c:pt>
                <c:pt idx="266">
                  <c:v>8.75051385</c:v>
                </c:pt>
                <c:pt idx="267">
                  <c:v>8.86442245</c:v>
                </c:pt>
                <c:pt idx="268">
                  <c:v>8.978958299999998</c:v>
                </c:pt>
                <c:pt idx="269">
                  <c:v>9.094121399999998</c:v>
                </c:pt>
                <c:pt idx="270">
                  <c:v>9.2097863</c:v>
                </c:pt>
                <c:pt idx="271">
                  <c:v>9.326203900000001</c:v>
                </c:pt>
                <c:pt idx="272">
                  <c:v>9.443248749999998</c:v>
                </c:pt>
                <c:pt idx="273">
                  <c:v>9.5607954</c:v>
                </c:pt>
                <c:pt idx="274">
                  <c:v>9.678969299999998</c:v>
                </c:pt>
                <c:pt idx="275">
                  <c:v>9.797895899999998</c:v>
                </c:pt>
                <c:pt idx="276">
                  <c:v>9.91719885</c:v>
                </c:pt>
                <c:pt idx="277">
                  <c:v>10.0372545</c:v>
                </c:pt>
                <c:pt idx="278">
                  <c:v>10.15781195</c:v>
                </c:pt>
                <c:pt idx="279">
                  <c:v>10.27899665</c:v>
                </c:pt>
                <c:pt idx="280">
                  <c:v>10.40068315</c:v>
                </c:pt>
                <c:pt idx="281">
                  <c:v>10.5229969</c:v>
                </c:pt>
                <c:pt idx="282">
                  <c:v>10.6459379</c:v>
                </c:pt>
                <c:pt idx="283">
                  <c:v>10.7693807</c:v>
                </c:pt>
                <c:pt idx="284">
                  <c:v>10.8933253</c:v>
                </c:pt>
                <c:pt idx="285">
                  <c:v>11.0177717</c:v>
                </c:pt>
                <c:pt idx="286">
                  <c:v>11.1417163</c:v>
                </c:pt>
                <c:pt idx="287">
                  <c:v>11.2661627</c:v>
                </c:pt>
                <c:pt idx="288">
                  <c:v>11.39086</c:v>
                </c:pt>
                <c:pt idx="289">
                  <c:v>11.51593365</c:v>
                </c:pt>
                <c:pt idx="290">
                  <c:v>11.64138365</c:v>
                </c:pt>
                <c:pt idx="291">
                  <c:v>11.76721</c:v>
                </c:pt>
                <c:pt idx="292">
                  <c:v>11.89328725</c:v>
                </c:pt>
                <c:pt idx="293">
                  <c:v>12.0196154</c:v>
                </c:pt>
                <c:pt idx="294">
                  <c:v>12.1463199</c:v>
                </c:pt>
                <c:pt idx="295">
                  <c:v>12.27314985</c:v>
                </c:pt>
                <c:pt idx="296">
                  <c:v>12.40035615</c:v>
                </c:pt>
                <c:pt idx="297">
                  <c:v>12.5276879</c:v>
                </c:pt>
                <c:pt idx="298">
                  <c:v>12.655396</c:v>
                </c:pt>
                <c:pt idx="299">
                  <c:v>12.783355</c:v>
                </c:pt>
                <c:pt idx="300">
                  <c:v>12.911314</c:v>
                </c:pt>
                <c:pt idx="301">
                  <c:v>13.039273</c:v>
                </c:pt>
                <c:pt idx="302">
                  <c:v>13.167232</c:v>
                </c:pt>
                <c:pt idx="303">
                  <c:v>13.295191</c:v>
                </c:pt>
                <c:pt idx="304">
                  <c:v>13.4244045</c:v>
                </c:pt>
                <c:pt idx="305">
                  <c:v>13.5523635</c:v>
                </c:pt>
                <c:pt idx="306">
                  <c:v>13.681577</c:v>
                </c:pt>
                <c:pt idx="307">
                  <c:v>13.809536</c:v>
                </c:pt>
                <c:pt idx="308">
                  <c:v>13.9387495</c:v>
                </c:pt>
                <c:pt idx="309">
                  <c:v>14.0667085</c:v>
                </c:pt>
                <c:pt idx="310">
                  <c:v>14.1946675</c:v>
                </c:pt>
                <c:pt idx="311">
                  <c:v>14.3226265</c:v>
                </c:pt>
                <c:pt idx="312">
                  <c:v>14.4505855</c:v>
                </c:pt>
                <c:pt idx="313">
                  <c:v>14.5785445</c:v>
                </c:pt>
                <c:pt idx="314">
                  <c:v>14.705249</c:v>
                </c:pt>
                <c:pt idx="315">
                  <c:v>14.833208</c:v>
                </c:pt>
                <c:pt idx="316">
                  <c:v>14.9599125</c:v>
                </c:pt>
                <c:pt idx="317">
                  <c:v>15.086617</c:v>
                </c:pt>
                <c:pt idx="318">
                  <c:v>15.212067</c:v>
                </c:pt>
                <c:pt idx="319">
                  <c:v>15.3387715</c:v>
                </c:pt>
                <c:pt idx="320">
                  <c:v>15.4642215</c:v>
                </c:pt>
                <c:pt idx="321">
                  <c:v>15.588417</c:v>
                </c:pt>
                <c:pt idx="322">
                  <c:v>15.713867</c:v>
                </c:pt>
                <c:pt idx="323">
                  <c:v>15.8380625</c:v>
                </c:pt>
                <c:pt idx="324">
                  <c:v>15.9610035</c:v>
                </c:pt>
                <c:pt idx="325">
                  <c:v>16.0839445</c:v>
                </c:pt>
                <c:pt idx="326">
                  <c:v>16.2068855</c:v>
                </c:pt>
                <c:pt idx="327">
                  <c:v>16.328572</c:v>
                </c:pt>
                <c:pt idx="328">
                  <c:v>16.4502585</c:v>
                </c:pt>
                <c:pt idx="329">
                  <c:v>16.5706905</c:v>
                </c:pt>
                <c:pt idx="330">
                  <c:v>16.6911225</c:v>
                </c:pt>
                <c:pt idx="331">
                  <c:v>16.8103</c:v>
                </c:pt>
                <c:pt idx="332">
                  <c:v>16.928223</c:v>
                </c:pt>
                <c:pt idx="333">
                  <c:v>17.046146</c:v>
                </c:pt>
                <c:pt idx="334">
                  <c:v>17.1628145</c:v>
                </c:pt>
                <c:pt idx="335">
                  <c:v>17.281992</c:v>
                </c:pt>
                <c:pt idx="336">
                  <c:v>17.4011695</c:v>
                </c:pt>
                <c:pt idx="337">
                  <c:v>17.5190925</c:v>
                </c:pt>
                <c:pt idx="338">
                  <c:v>17.635761</c:v>
                </c:pt>
                <c:pt idx="339">
                  <c:v>17.753684</c:v>
                </c:pt>
                <c:pt idx="340">
                  <c:v>17.8703525</c:v>
                </c:pt>
                <c:pt idx="341">
                  <c:v>17.98576649999999</c:v>
                </c:pt>
                <c:pt idx="342">
                  <c:v>18.1011805</c:v>
                </c:pt>
                <c:pt idx="343">
                  <c:v>18.2165945</c:v>
                </c:pt>
                <c:pt idx="344">
                  <c:v>18.330754</c:v>
                </c:pt>
                <c:pt idx="345">
                  <c:v>18.4449135</c:v>
                </c:pt>
                <c:pt idx="346">
                  <c:v>18.5578185</c:v>
                </c:pt>
                <c:pt idx="347">
                  <c:v>18.669469</c:v>
                </c:pt>
                <c:pt idx="348">
                  <c:v>18.782374</c:v>
                </c:pt>
                <c:pt idx="349">
                  <c:v>18.89277</c:v>
                </c:pt>
                <c:pt idx="350">
                  <c:v>19.0044205</c:v>
                </c:pt>
                <c:pt idx="351">
                  <c:v>19.113562</c:v>
                </c:pt>
                <c:pt idx="352">
                  <c:v>19.22270349999999</c:v>
                </c:pt>
                <c:pt idx="353">
                  <c:v>19.331845</c:v>
                </c:pt>
                <c:pt idx="354">
                  <c:v>19.439732</c:v>
                </c:pt>
                <c:pt idx="355">
                  <c:v>19.547619</c:v>
                </c:pt>
                <c:pt idx="356">
                  <c:v>19.6542515</c:v>
                </c:pt>
                <c:pt idx="357">
                  <c:v>19.7621385</c:v>
                </c:pt>
                <c:pt idx="358">
                  <c:v>19.8700255</c:v>
                </c:pt>
                <c:pt idx="359">
                  <c:v>19.9779125</c:v>
                </c:pt>
                <c:pt idx="360">
                  <c:v>20.084545</c:v>
                </c:pt>
                <c:pt idx="361">
                  <c:v>20.189923</c:v>
                </c:pt>
                <c:pt idx="362">
                  <c:v>20.2965555</c:v>
                </c:pt>
                <c:pt idx="363">
                  <c:v>20.4019335</c:v>
                </c:pt>
                <c:pt idx="364">
                  <c:v>20.506057</c:v>
                </c:pt>
                <c:pt idx="365">
                  <c:v>20.6101805</c:v>
                </c:pt>
                <c:pt idx="366">
                  <c:v>20.714304</c:v>
                </c:pt>
                <c:pt idx="367">
                  <c:v>20.8184275</c:v>
                </c:pt>
                <c:pt idx="368">
                  <c:v>20.9212965</c:v>
                </c:pt>
                <c:pt idx="369">
                  <c:v>21.0241655</c:v>
                </c:pt>
                <c:pt idx="370">
                  <c:v>21.12578</c:v>
                </c:pt>
                <c:pt idx="371">
                  <c:v>21.2273945</c:v>
                </c:pt>
                <c:pt idx="372">
                  <c:v>21.329009</c:v>
                </c:pt>
                <c:pt idx="373">
                  <c:v>21.429369</c:v>
                </c:pt>
                <c:pt idx="374">
                  <c:v>21.529729</c:v>
                </c:pt>
                <c:pt idx="375">
                  <c:v>21.630089</c:v>
                </c:pt>
                <c:pt idx="376">
                  <c:v>21.7291945</c:v>
                </c:pt>
                <c:pt idx="377">
                  <c:v>21.8283</c:v>
                </c:pt>
                <c:pt idx="378">
                  <c:v>21.9274055</c:v>
                </c:pt>
                <c:pt idx="379">
                  <c:v>22.026511</c:v>
                </c:pt>
                <c:pt idx="380">
                  <c:v>22.1256165</c:v>
                </c:pt>
                <c:pt idx="381">
                  <c:v>22.2234675</c:v>
                </c:pt>
                <c:pt idx="382">
                  <c:v>22.3213185</c:v>
                </c:pt>
                <c:pt idx="383">
                  <c:v>22.4191695</c:v>
                </c:pt>
                <c:pt idx="384">
                  <c:v>22.5170205</c:v>
                </c:pt>
                <c:pt idx="385">
                  <c:v>22.613617</c:v>
                </c:pt>
                <c:pt idx="386">
                  <c:v>22.7102135</c:v>
                </c:pt>
                <c:pt idx="387">
                  <c:v>22.80681</c:v>
                </c:pt>
                <c:pt idx="388">
                  <c:v>22.902152</c:v>
                </c:pt>
                <c:pt idx="389">
                  <c:v>22.99874849999999</c:v>
                </c:pt>
                <c:pt idx="390">
                  <c:v>23.0940905</c:v>
                </c:pt>
                <c:pt idx="391">
                  <c:v>23.1894325</c:v>
                </c:pt>
                <c:pt idx="392">
                  <c:v>23.28352</c:v>
                </c:pt>
                <c:pt idx="393">
                  <c:v>23.378862</c:v>
                </c:pt>
                <c:pt idx="394">
                  <c:v>23.47294949999999</c:v>
                </c:pt>
                <c:pt idx="395">
                  <c:v>23.567037</c:v>
                </c:pt>
                <c:pt idx="396">
                  <c:v>23.65987</c:v>
                </c:pt>
                <c:pt idx="397">
                  <c:v>23.7539575</c:v>
                </c:pt>
                <c:pt idx="398">
                  <c:v>23.8467905</c:v>
                </c:pt>
                <c:pt idx="399">
                  <c:v>23.9396235</c:v>
                </c:pt>
                <c:pt idx="400">
                  <c:v>24.0324565</c:v>
                </c:pt>
                <c:pt idx="401">
                  <c:v>24.1252895</c:v>
                </c:pt>
                <c:pt idx="402">
                  <c:v>24.216868</c:v>
                </c:pt>
                <c:pt idx="403">
                  <c:v>24.3084465</c:v>
                </c:pt>
                <c:pt idx="404">
                  <c:v>24.400025</c:v>
                </c:pt>
                <c:pt idx="405">
                  <c:v>24.4916035</c:v>
                </c:pt>
                <c:pt idx="406">
                  <c:v>24.583182</c:v>
                </c:pt>
                <c:pt idx="407">
                  <c:v>24.673506</c:v>
                </c:pt>
                <c:pt idx="408">
                  <c:v>24.76383</c:v>
                </c:pt>
                <c:pt idx="409">
                  <c:v>24.854154</c:v>
                </c:pt>
                <c:pt idx="410">
                  <c:v>24.944478</c:v>
                </c:pt>
                <c:pt idx="411">
                  <c:v>25.034802</c:v>
                </c:pt>
                <c:pt idx="412">
                  <c:v>25.1238715</c:v>
                </c:pt>
                <c:pt idx="413">
                  <c:v>25.212941</c:v>
                </c:pt>
                <c:pt idx="414">
                  <c:v>25.3020105</c:v>
                </c:pt>
                <c:pt idx="415">
                  <c:v>25.39108</c:v>
                </c:pt>
                <c:pt idx="416">
                  <c:v>25.48014949999999</c:v>
                </c:pt>
                <c:pt idx="417">
                  <c:v>25.569219</c:v>
                </c:pt>
                <c:pt idx="418">
                  <c:v>25.657034</c:v>
                </c:pt>
                <c:pt idx="419">
                  <c:v>25.744849</c:v>
                </c:pt>
                <c:pt idx="420">
                  <c:v>25.832664</c:v>
                </c:pt>
                <c:pt idx="421">
                  <c:v>25.920479</c:v>
                </c:pt>
                <c:pt idx="422">
                  <c:v>26.008294</c:v>
                </c:pt>
                <c:pt idx="423">
                  <c:v>26.0948545</c:v>
                </c:pt>
                <c:pt idx="424">
                  <c:v>26.181415</c:v>
                </c:pt>
                <c:pt idx="425">
                  <c:v>26.2679755</c:v>
                </c:pt>
                <c:pt idx="426">
                  <c:v>26.354536</c:v>
                </c:pt>
                <c:pt idx="427">
                  <c:v>26.4410965</c:v>
                </c:pt>
                <c:pt idx="428">
                  <c:v>26.5264025</c:v>
                </c:pt>
                <c:pt idx="429">
                  <c:v>26.612963</c:v>
                </c:pt>
                <c:pt idx="430">
                  <c:v>26.698269</c:v>
                </c:pt>
                <c:pt idx="431">
                  <c:v>26.783575</c:v>
                </c:pt>
                <c:pt idx="432">
                  <c:v>26.868881</c:v>
                </c:pt>
                <c:pt idx="433">
                  <c:v>26.9529325</c:v>
                </c:pt>
                <c:pt idx="434">
                  <c:v>27.0382385</c:v>
                </c:pt>
                <c:pt idx="435">
                  <c:v>27.12229</c:v>
                </c:pt>
                <c:pt idx="436">
                  <c:v>27.207596</c:v>
                </c:pt>
                <c:pt idx="437">
                  <c:v>27.2916475</c:v>
                </c:pt>
                <c:pt idx="438">
                  <c:v>27.375699</c:v>
                </c:pt>
                <c:pt idx="439">
                  <c:v>27.458496</c:v>
                </c:pt>
                <c:pt idx="440">
                  <c:v>27.54254749999999</c:v>
                </c:pt>
                <c:pt idx="441">
                  <c:v>27.6253445</c:v>
                </c:pt>
                <c:pt idx="442">
                  <c:v>27.709396</c:v>
                </c:pt>
                <c:pt idx="443">
                  <c:v>27.792193</c:v>
                </c:pt>
                <c:pt idx="444">
                  <c:v>27.8737355</c:v>
                </c:pt>
                <c:pt idx="445">
                  <c:v>27.95653249999999</c:v>
                </c:pt>
                <c:pt idx="446">
                  <c:v>28.038075</c:v>
                </c:pt>
                <c:pt idx="447">
                  <c:v>28.120872</c:v>
                </c:pt>
                <c:pt idx="448">
                  <c:v>28.2024145</c:v>
                </c:pt>
                <c:pt idx="449">
                  <c:v>28.283957</c:v>
                </c:pt>
                <c:pt idx="450">
                  <c:v>28.36549949999999</c:v>
                </c:pt>
                <c:pt idx="451">
                  <c:v>28.447042</c:v>
                </c:pt>
                <c:pt idx="452">
                  <c:v>28.52733</c:v>
                </c:pt>
                <c:pt idx="453">
                  <c:v>28.6088725</c:v>
                </c:pt>
                <c:pt idx="454">
                  <c:v>28.6891605</c:v>
                </c:pt>
                <c:pt idx="455">
                  <c:v>28.7694485</c:v>
                </c:pt>
                <c:pt idx="456">
                  <c:v>28.8497365</c:v>
                </c:pt>
                <c:pt idx="457">
                  <c:v>28.9300245</c:v>
                </c:pt>
                <c:pt idx="458">
                  <c:v>29.009058</c:v>
                </c:pt>
                <c:pt idx="459">
                  <c:v>29.089346</c:v>
                </c:pt>
                <c:pt idx="460">
                  <c:v>29.1683795</c:v>
                </c:pt>
                <c:pt idx="461">
                  <c:v>29.2486675</c:v>
                </c:pt>
                <c:pt idx="462">
                  <c:v>29.327701</c:v>
                </c:pt>
                <c:pt idx="463">
                  <c:v>29.4067345</c:v>
                </c:pt>
                <c:pt idx="464">
                  <c:v>29.485768</c:v>
                </c:pt>
                <c:pt idx="465">
                  <c:v>29.563547</c:v>
                </c:pt>
                <c:pt idx="466">
                  <c:v>29.6425805</c:v>
                </c:pt>
                <c:pt idx="467">
                  <c:v>29.7203595</c:v>
                </c:pt>
                <c:pt idx="468">
                  <c:v>29.799393</c:v>
                </c:pt>
                <c:pt idx="469">
                  <c:v>29.877172</c:v>
                </c:pt>
                <c:pt idx="470">
                  <c:v>29.954951</c:v>
                </c:pt>
                <c:pt idx="471">
                  <c:v>30.03273</c:v>
                </c:pt>
                <c:pt idx="472">
                  <c:v>30.110509</c:v>
                </c:pt>
                <c:pt idx="473">
                  <c:v>30.1870335</c:v>
                </c:pt>
                <c:pt idx="474">
                  <c:v>30.2648125</c:v>
                </c:pt>
                <c:pt idx="475">
                  <c:v>30.341337</c:v>
                </c:pt>
                <c:pt idx="476">
                  <c:v>30.419116</c:v>
                </c:pt>
                <c:pt idx="477">
                  <c:v>30.49564049999999</c:v>
                </c:pt>
                <c:pt idx="478">
                  <c:v>30.572165</c:v>
                </c:pt>
                <c:pt idx="479">
                  <c:v>30.6486895</c:v>
                </c:pt>
                <c:pt idx="480">
                  <c:v>30.7239595</c:v>
                </c:pt>
                <c:pt idx="481">
                  <c:v>30.800484</c:v>
                </c:pt>
                <c:pt idx="482">
                  <c:v>30.8770085</c:v>
                </c:pt>
                <c:pt idx="483">
                  <c:v>30.9522785</c:v>
                </c:pt>
                <c:pt idx="484">
                  <c:v>31.0275485</c:v>
                </c:pt>
                <c:pt idx="485">
                  <c:v>31.1028185</c:v>
                </c:pt>
                <c:pt idx="486">
                  <c:v>31.1780885</c:v>
                </c:pt>
                <c:pt idx="487">
                  <c:v>31.2533585</c:v>
                </c:pt>
                <c:pt idx="488">
                  <c:v>31.3286285</c:v>
                </c:pt>
                <c:pt idx="489">
                  <c:v>31.402644</c:v>
                </c:pt>
                <c:pt idx="490">
                  <c:v>31.477914</c:v>
                </c:pt>
                <c:pt idx="491">
                  <c:v>31.5519295</c:v>
                </c:pt>
                <c:pt idx="492">
                  <c:v>31.6271995</c:v>
                </c:pt>
                <c:pt idx="493">
                  <c:v>31.701215</c:v>
                </c:pt>
                <c:pt idx="494">
                  <c:v>31.7752305</c:v>
                </c:pt>
                <c:pt idx="495">
                  <c:v>31.849246</c:v>
                </c:pt>
                <c:pt idx="496">
                  <c:v>31.9232615</c:v>
                </c:pt>
                <c:pt idx="497">
                  <c:v>31.9960225</c:v>
                </c:pt>
                <c:pt idx="498">
                  <c:v>32.070038</c:v>
                </c:pt>
                <c:pt idx="499">
                  <c:v>32.142799</c:v>
                </c:pt>
                <c:pt idx="500">
                  <c:v>32.2168145</c:v>
                </c:pt>
                <c:pt idx="501">
                  <c:v>32.2895755</c:v>
                </c:pt>
                <c:pt idx="502">
                  <c:v>32.3623365</c:v>
                </c:pt>
                <c:pt idx="503">
                  <c:v>32.4350975</c:v>
                </c:pt>
                <c:pt idx="504">
                  <c:v>32.5078585</c:v>
                </c:pt>
                <c:pt idx="505">
                  <c:v>32.5806195</c:v>
                </c:pt>
                <c:pt idx="506">
                  <c:v>32.6533805</c:v>
                </c:pt>
                <c:pt idx="507">
                  <c:v>32.7261415</c:v>
                </c:pt>
                <c:pt idx="508">
                  <c:v>32.797648</c:v>
                </c:pt>
                <c:pt idx="509">
                  <c:v>32.870409</c:v>
                </c:pt>
                <c:pt idx="510">
                  <c:v>32.9419155</c:v>
                </c:pt>
                <c:pt idx="511">
                  <c:v>33.013422</c:v>
                </c:pt>
                <c:pt idx="512">
                  <c:v>33.086183</c:v>
                </c:pt>
                <c:pt idx="513">
                  <c:v>33.15768949999999</c:v>
                </c:pt>
                <c:pt idx="514">
                  <c:v>33.229196</c:v>
                </c:pt>
                <c:pt idx="515">
                  <c:v>33.3007025</c:v>
                </c:pt>
                <c:pt idx="516">
                  <c:v>33.3709545</c:v>
                </c:pt>
                <c:pt idx="517">
                  <c:v>33.442461</c:v>
                </c:pt>
                <c:pt idx="518">
                  <c:v>33.512713</c:v>
                </c:pt>
                <c:pt idx="519">
                  <c:v>33.5842195</c:v>
                </c:pt>
                <c:pt idx="520">
                  <c:v>33.65447149999999</c:v>
                </c:pt>
                <c:pt idx="521">
                  <c:v>33.7247235</c:v>
                </c:pt>
                <c:pt idx="522">
                  <c:v>33.79623</c:v>
                </c:pt>
                <c:pt idx="523">
                  <c:v>33.866482</c:v>
                </c:pt>
                <c:pt idx="524">
                  <c:v>33.936734</c:v>
                </c:pt>
                <c:pt idx="525">
                  <c:v>34.0057315</c:v>
                </c:pt>
                <c:pt idx="526">
                  <c:v>34.0759835</c:v>
                </c:pt>
                <c:pt idx="527">
                  <c:v>34.1462355</c:v>
                </c:pt>
                <c:pt idx="528">
                  <c:v>34.21648749999999</c:v>
                </c:pt>
                <c:pt idx="529">
                  <c:v>34.285485</c:v>
                </c:pt>
                <c:pt idx="530">
                  <c:v>34.355737</c:v>
                </c:pt>
                <c:pt idx="531">
                  <c:v>34.4247345</c:v>
                </c:pt>
                <c:pt idx="532">
                  <c:v>34.493732</c:v>
                </c:pt>
                <c:pt idx="533">
                  <c:v>34.5627295</c:v>
                </c:pt>
                <c:pt idx="534">
                  <c:v>34.631727</c:v>
                </c:pt>
                <c:pt idx="535">
                  <c:v>34.70072450000001</c:v>
                </c:pt>
                <c:pt idx="536">
                  <c:v>34.769722</c:v>
                </c:pt>
                <c:pt idx="537">
                  <c:v>34.8387195</c:v>
                </c:pt>
                <c:pt idx="538">
                  <c:v>34.90771700000001</c:v>
                </c:pt>
                <c:pt idx="539">
                  <c:v>34.9767145</c:v>
                </c:pt>
                <c:pt idx="540">
                  <c:v>35.04445749999999</c:v>
                </c:pt>
                <c:pt idx="541">
                  <c:v>35.113455</c:v>
                </c:pt>
                <c:pt idx="542">
                  <c:v>35.181198</c:v>
                </c:pt>
                <c:pt idx="543">
                  <c:v>35.248941</c:v>
                </c:pt>
                <c:pt idx="544">
                  <c:v>35.3179385</c:v>
                </c:pt>
                <c:pt idx="545">
                  <c:v>35.38568149999999</c:v>
                </c:pt>
                <c:pt idx="546">
                  <c:v>35.45342449999999</c:v>
                </c:pt>
                <c:pt idx="547">
                  <c:v>35.5211675</c:v>
                </c:pt>
                <c:pt idx="548">
                  <c:v>35.5889105</c:v>
                </c:pt>
                <c:pt idx="549">
                  <c:v>35.6566535</c:v>
                </c:pt>
                <c:pt idx="550">
                  <c:v>35.7243965</c:v>
                </c:pt>
                <c:pt idx="551">
                  <c:v>35.7921395</c:v>
                </c:pt>
                <c:pt idx="552">
                  <c:v>35.858628</c:v>
                </c:pt>
                <c:pt idx="553">
                  <c:v>35.926371</c:v>
                </c:pt>
                <c:pt idx="554">
                  <c:v>35.9928595</c:v>
                </c:pt>
                <c:pt idx="555">
                  <c:v>36.0606025</c:v>
                </c:pt>
                <c:pt idx="556">
                  <c:v>36.127091</c:v>
                </c:pt>
                <c:pt idx="557">
                  <c:v>36.1935795</c:v>
                </c:pt>
                <c:pt idx="558">
                  <c:v>36.260068</c:v>
                </c:pt>
                <c:pt idx="559">
                  <c:v>36.327811</c:v>
                </c:pt>
                <c:pt idx="560">
                  <c:v>36.3942995</c:v>
                </c:pt>
                <c:pt idx="561">
                  <c:v>36.4595335</c:v>
                </c:pt>
                <c:pt idx="562">
                  <c:v>36.526022</c:v>
                </c:pt>
                <c:pt idx="563">
                  <c:v>36.5925105</c:v>
                </c:pt>
                <c:pt idx="564">
                  <c:v>36.658999</c:v>
                </c:pt>
                <c:pt idx="565">
                  <c:v>36.7254875</c:v>
                </c:pt>
                <c:pt idx="566">
                  <c:v>36.7907215</c:v>
                </c:pt>
                <c:pt idx="567">
                  <c:v>36.85720999999999</c:v>
                </c:pt>
                <c:pt idx="568">
                  <c:v>36.92244400000001</c:v>
                </c:pt>
                <c:pt idx="569">
                  <c:v>36.9889325</c:v>
                </c:pt>
                <c:pt idx="570">
                  <c:v>37.05416649999999</c:v>
                </c:pt>
                <c:pt idx="571">
                  <c:v>37.1194005</c:v>
                </c:pt>
                <c:pt idx="572">
                  <c:v>37.185889</c:v>
                </c:pt>
                <c:pt idx="573">
                  <c:v>37.251123</c:v>
                </c:pt>
                <c:pt idx="574">
                  <c:v>37.316357</c:v>
                </c:pt>
                <c:pt idx="575">
                  <c:v>37.381591</c:v>
                </c:pt>
                <c:pt idx="576">
                  <c:v>37.446825</c:v>
                </c:pt>
                <c:pt idx="577">
                  <c:v>37.512059</c:v>
                </c:pt>
                <c:pt idx="578">
                  <c:v>37.577293</c:v>
                </c:pt>
                <c:pt idx="579">
                  <c:v>37.6412725</c:v>
                </c:pt>
                <c:pt idx="580">
                  <c:v>37.7065065</c:v>
                </c:pt>
                <c:pt idx="581">
                  <c:v>37.77174050000001</c:v>
                </c:pt>
                <c:pt idx="582">
                  <c:v>37.83572</c:v>
                </c:pt>
                <c:pt idx="583">
                  <c:v>37.900954</c:v>
                </c:pt>
                <c:pt idx="584">
                  <c:v>37.9649335</c:v>
                </c:pt>
                <c:pt idx="585">
                  <c:v>38.0301675</c:v>
                </c:pt>
                <c:pt idx="586">
                  <c:v>38.094147</c:v>
                </c:pt>
                <c:pt idx="587">
                  <c:v>38.1581265</c:v>
                </c:pt>
                <c:pt idx="588">
                  <c:v>38.219597</c:v>
                </c:pt>
                <c:pt idx="589">
                  <c:v>38.282322</c:v>
                </c:pt>
                <c:pt idx="590">
                  <c:v>38.3437925</c:v>
                </c:pt>
                <c:pt idx="591">
                  <c:v>38.40526300000001</c:v>
                </c:pt>
                <c:pt idx="592">
                  <c:v>38.4667335</c:v>
                </c:pt>
                <c:pt idx="593">
                  <c:v>38.5269495</c:v>
                </c:pt>
                <c:pt idx="594">
                  <c:v>38.58842</c:v>
                </c:pt>
                <c:pt idx="595">
                  <c:v>38.648636</c:v>
                </c:pt>
                <c:pt idx="596">
                  <c:v>38.708852</c:v>
                </c:pt>
                <c:pt idx="597">
                  <c:v>38.769068</c:v>
                </c:pt>
                <c:pt idx="598">
                  <c:v>38.829284</c:v>
                </c:pt>
                <c:pt idx="599">
                  <c:v>38.8882455</c:v>
                </c:pt>
                <c:pt idx="600">
                  <c:v>38.947207</c:v>
                </c:pt>
                <c:pt idx="601">
                  <c:v>39.0061685</c:v>
                </c:pt>
                <c:pt idx="602">
                  <c:v>39.06513</c:v>
                </c:pt>
                <c:pt idx="603">
                  <c:v>39.1240915</c:v>
                </c:pt>
                <c:pt idx="604">
                  <c:v>39.1817985</c:v>
                </c:pt>
                <c:pt idx="605">
                  <c:v>39.2395055</c:v>
                </c:pt>
                <c:pt idx="606">
                  <c:v>39.2972125</c:v>
                </c:pt>
                <c:pt idx="607">
                  <c:v>39.35491949999999</c:v>
                </c:pt>
                <c:pt idx="608">
                  <c:v>39.411372</c:v>
                </c:pt>
                <c:pt idx="609">
                  <c:v>39.46782449999999</c:v>
                </c:pt>
                <c:pt idx="610">
                  <c:v>39.524277</c:v>
                </c:pt>
                <c:pt idx="611">
                  <c:v>39.5807295</c:v>
                </c:pt>
                <c:pt idx="612">
                  <c:v>39.6359275</c:v>
                </c:pt>
                <c:pt idx="613">
                  <c:v>39.6911255</c:v>
                </c:pt>
                <c:pt idx="614">
                  <c:v>39.7463235</c:v>
                </c:pt>
                <c:pt idx="615">
                  <c:v>39.80152149999999</c:v>
                </c:pt>
                <c:pt idx="616">
                  <c:v>39.855465</c:v>
                </c:pt>
                <c:pt idx="617">
                  <c:v>39.9094085</c:v>
                </c:pt>
                <c:pt idx="618">
                  <c:v>39.963352</c:v>
                </c:pt>
                <c:pt idx="619">
                  <c:v>40.0172955</c:v>
                </c:pt>
                <c:pt idx="620">
                  <c:v>40.0699845</c:v>
                </c:pt>
                <c:pt idx="621">
                  <c:v>40.1226735</c:v>
                </c:pt>
                <c:pt idx="622">
                  <c:v>40.1753625</c:v>
                </c:pt>
                <c:pt idx="623">
                  <c:v>40.226797</c:v>
                </c:pt>
                <c:pt idx="624">
                  <c:v>40.2782315</c:v>
                </c:pt>
                <c:pt idx="625">
                  <c:v>40.3284115</c:v>
                </c:pt>
                <c:pt idx="626">
                  <c:v>40.3785915</c:v>
                </c:pt>
                <c:pt idx="627">
                  <c:v>40.4287715</c:v>
                </c:pt>
                <c:pt idx="628">
                  <c:v>40.4789515</c:v>
                </c:pt>
                <c:pt idx="629">
                  <c:v>40.527877</c:v>
                </c:pt>
                <c:pt idx="630">
                  <c:v>40.5768025</c:v>
                </c:pt>
                <c:pt idx="631">
                  <c:v>40.6244735</c:v>
                </c:pt>
                <c:pt idx="632">
                  <c:v>40.6721445</c:v>
                </c:pt>
                <c:pt idx="633">
                  <c:v>40.7198155</c:v>
                </c:pt>
                <c:pt idx="634">
                  <c:v>40.766232</c:v>
                </c:pt>
                <c:pt idx="635">
                  <c:v>40.813903</c:v>
                </c:pt>
                <c:pt idx="636">
                  <c:v>40.85906499999999</c:v>
                </c:pt>
                <c:pt idx="637">
                  <c:v>40.9054815</c:v>
                </c:pt>
                <c:pt idx="638">
                  <c:v>40.95064349999999</c:v>
                </c:pt>
                <c:pt idx="639">
                  <c:v>40.994551</c:v>
                </c:pt>
                <c:pt idx="640">
                  <c:v>41.0384585</c:v>
                </c:pt>
                <c:pt idx="641">
                  <c:v>41.082366</c:v>
                </c:pt>
                <c:pt idx="642">
                  <c:v>41.1262735</c:v>
                </c:pt>
                <c:pt idx="643">
                  <c:v>41.1689265</c:v>
                </c:pt>
                <c:pt idx="644">
                  <c:v>41.210325</c:v>
                </c:pt>
                <c:pt idx="645">
                  <c:v>41.252978</c:v>
                </c:pt>
                <c:pt idx="646">
                  <c:v>41.2943765</c:v>
                </c:pt>
                <c:pt idx="647">
                  <c:v>41.3345205</c:v>
                </c:pt>
                <c:pt idx="648">
                  <c:v>41.37466449999999</c:v>
                </c:pt>
                <c:pt idx="649">
                  <c:v>41.41480849999999</c:v>
                </c:pt>
                <c:pt idx="650">
                  <c:v>41.453698</c:v>
                </c:pt>
                <c:pt idx="651">
                  <c:v>41.4925875</c:v>
                </c:pt>
                <c:pt idx="652">
                  <c:v>41.5302225</c:v>
                </c:pt>
                <c:pt idx="653">
                  <c:v>41.5678575</c:v>
                </c:pt>
                <c:pt idx="654">
                  <c:v>41.6054925</c:v>
                </c:pt>
                <c:pt idx="655">
                  <c:v>41.641873</c:v>
                </c:pt>
                <c:pt idx="656">
                  <c:v>41.6782535</c:v>
                </c:pt>
                <c:pt idx="657">
                  <c:v>41.7133795</c:v>
                </c:pt>
                <c:pt idx="658">
                  <c:v>41.7485055</c:v>
                </c:pt>
                <c:pt idx="659">
                  <c:v>41.784886</c:v>
                </c:pt>
                <c:pt idx="660">
                  <c:v>41.82126649999999</c:v>
                </c:pt>
                <c:pt idx="661">
                  <c:v>41.85764699999999</c:v>
                </c:pt>
                <c:pt idx="662">
                  <c:v>41.8940275</c:v>
                </c:pt>
                <c:pt idx="663">
                  <c:v>41.9291535</c:v>
                </c:pt>
                <c:pt idx="664">
                  <c:v>41.9642795</c:v>
                </c:pt>
                <c:pt idx="665">
                  <c:v>41.9994055</c:v>
                </c:pt>
                <c:pt idx="666">
                  <c:v>42.03327700000001</c:v>
                </c:pt>
                <c:pt idx="667">
                  <c:v>42.0671485</c:v>
                </c:pt>
                <c:pt idx="668">
                  <c:v>42.10102000000001</c:v>
                </c:pt>
                <c:pt idx="669">
                  <c:v>42.133637</c:v>
                </c:pt>
                <c:pt idx="670">
                  <c:v>42.166254</c:v>
                </c:pt>
                <c:pt idx="671">
                  <c:v>42.198871</c:v>
                </c:pt>
                <c:pt idx="672">
                  <c:v>42.2302335</c:v>
                </c:pt>
                <c:pt idx="673">
                  <c:v>42.261596</c:v>
                </c:pt>
                <c:pt idx="674">
                  <c:v>42.2929585</c:v>
                </c:pt>
                <c:pt idx="675">
                  <c:v>42.3230665</c:v>
                </c:pt>
                <c:pt idx="676">
                  <c:v>42.35442899999999</c:v>
                </c:pt>
                <c:pt idx="677">
                  <c:v>42.38328249999999</c:v>
                </c:pt>
                <c:pt idx="678">
                  <c:v>42.4133905</c:v>
                </c:pt>
                <c:pt idx="679">
                  <c:v>42.442244</c:v>
                </c:pt>
                <c:pt idx="680">
                  <c:v>42.469843</c:v>
                </c:pt>
                <c:pt idx="681">
                  <c:v>42.4986965</c:v>
                </c:pt>
                <c:pt idx="682">
                  <c:v>42.5262955</c:v>
                </c:pt>
                <c:pt idx="683">
                  <c:v>42.55264</c:v>
                </c:pt>
                <c:pt idx="684">
                  <c:v>42.580239</c:v>
                </c:pt>
                <c:pt idx="685">
                  <c:v>42.6065835</c:v>
                </c:pt>
                <c:pt idx="686">
                  <c:v>42.63167350000001</c:v>
                </c:pt>
                <c:pt idx="687">
                  <c:v>42.658018</c:v>
                </c:pt>
                <c:pt idx="688">
                  <c:v>42.683108</c:v>
                </c:pt>
                <c:pt idx="689">
                  <c:v>42.7069435</c:v>
                </c:pt>
                <c:pt idx="690">
                  <c:v>42.730779</c:v>
                </c:pt>
                <c:pt idx="691">
                  <c:v>42.7546145</c:v>
                </c:pt>
                <c:pt idx="692">
                  <c:v>42.77845</c:v>
                </c:pt>
                <c:pt idx="693">
                  <c:v>42.801031</c:v>
                </c:pt>
                <c:pt idx="694">
                  <c:v>42.823612</c:v>
                </c:pt>
                <c:pt idx="695">
                  <c:v>42.8449385</c:v>
                </c:pt>
                <c:pt idx="696">
                  <c:v>42.866265</c:v>
                </c:pt>
                <c:pt idx="697">
                  <c:v>42.88759149999999</c:v>
                </c:pt>
                <c:pt idx="698">
                  <c:v>42.90766349999999</c:v>
                </c:pt>
                <c:pt idx="699">
                  <c:v>42.9277355</c:v>
                </c:pt>
                <c:pt idx="700">
                  <c:v>42.94780749999999</c:v>
                </c:pt>
                <c:pt idx="701">
                  <c:v>42.96662500000001</c:v>
                </c:pt>
                <c:pt idx="702">
                  <c:v>42.9854425</c:v>
                </c:pt>
                <c:pt idx="703">
                  <c:v>43.00426</c:v>
                </c:pt>
                <c:pt idx="704">
                  <c:v>43.021823</c:v>
                </c:pt>
                <c:pt idx="705">
                  <c:v>43.039386</c:v>
                </c:pt>
                <c:pt idx="706">
                  <c:v>43.05569449999999</c:v>
                </c:pt>
                <c:pt idx="707">
                  <c:v>43.072003</c:v>
                </c:pt>
                <c:pt idx="708">
                  <c:v>43.0883115</c:v>
                </c:pt>
                <c:pt idx="709">
                  <c:v>43.1033655</c:v>
                </c:pt>
                <c:pt idx="710">
                  <c:v>43.119674</c:v>
                </c:pt>
                <c:pt idx="711">
                  <c:v>43.137237</c:v>
                </c:pt>
                <c:pt idx="712">
                  <c:v>43.1535455</c:v>
                </c:pt>
                <c:pt idx="713">
                  <c:v>43.169854</c:v>
                </c:pt>
                <c:pt idx="714">
                  <c:v>43.1861625</c:v>
                </c:pt>
                <c:pt idx="715">
                  <c:v>43.202471</c:v>
                </c:pt>
                <c:pt idx="716">
                  <c:v>43.217525</c:v>
                </c:pt>
                <c:pt idx="717">
                  <c:v>43.232579</c:v>
                </c:pt>
                <c:pt idx="718">
                  <c:v>43.247633</c:v>
                </c:pt>
                <c:pt idx="719">
                  <c:v>43.262687</c:v>
                </c:pt>
                <c:pt idx="720">
                  <c:v>43.2764865</c:v>
                </c:pt>
                <c:pt idx="721">
                  <c:v>43.2915405</c:v>
                </c:pt>
                <c:pt idx="722">
                  <c:v>43.30534</c:v>
                </c:pt>
                <c:pt idx="723">
                  <c:v>43.31788499999999</c:v>
                </c:pt>
                <c:pt idx="724">
                  <c:v>43.33168449999999</c:v>
                </c:pt>
                <c:pt idx="725">
                  <c:v>43.34422949999999</c:v>
                </c:pt>
                <c:pt idx="726">
                  <c:v>43.35677449999999</c:v>
                </c:pt>
                <c:pt idx="727">
                  <c:v>43.3693195</c:v>
                </c:pt>
                <c:pt idx="728">
                  <c:v>43.38061</c:v>
                </c:pt>
                <c:pt idx="729">
                  <c:v>43.393155</c:v>
                </c:pt>
                <c:pt idx="730">
                  <c:v>43.40444549999999</c:v>
                </c:pt>
                <c:pt idx="731">
                  <c:v>43.41448149999999</c:v>
                </c:pt>
                <c:pt idx="732">
                  <c:v>43.425772</c:v>
                </c:pt>
                <c:pt idx="733">
                  <c:v>43.435808</c:v>
                </c:pt>
                <c:pt idx="734">
                  <c:v>43.4470985</c:v>
                </c:pt>
                <c:pt idx="735">
                  <c:v>43.45588</c:v>
                </c:pt>
                <c:pt idx="736">
                  <c:v>43.465916</c:v>
                </c:pt>
                <c:pt idx="737">
                  <c:v>43.475952</c:v>
                </c:pt>
                <c:pt idx="738">
                  <c:v>43.4847335</c:v>
                </c:pt>
                <c:pt idx="739">
                  <c:v>43.493515</c:v>
                </c:pt>
                <c:pt idx="740">
                  <c:v>43.50229650000001</c:v>
                </c:pt>
                <c:pt idx="741">
                  <c:v>43.5098235</c:v>
                </c:pt>
                <c:pt idx="742">
                  <c:v>43.5173505</c:v>
                </c:pt>
                <c:pt idx="743">
                  <c:v>43.526132</c:v>
                </c:pt>
                <c:pt idx="744">
                  <c:v>43.5324045</c:v>
                </c:pt>
                <c:pt idx="745">
                  <c:v>43.5399315</c:v>
                </c:pt>
                <c:pt idx="746">
                  <c:v>43.5474585</c:v>
                </c:pt>
                <c:pt idx="747">
                  <c:v>43.553731</c:v>
                </c:pt>
                <c:pt idx="748">
                  <c:v>43.5600035</c:v>
                </c:pt>
                <c:pt idx="749">
                  <c:v>43.566276</c:v>
                </c:pt>
                <c:pt idx="750">
                  <c:v>43.571294</c:v>
                </c:pt>
                <c:pt idx="751">
                  <c:v>43.5775665</c:v>
                </c:pt>
                <c:pt idx="752">
                  <c:v>43.5825845</c:v>
                </c:pt>
                <c:pt idx="753">
                  <c:v>43.5876025</c:v>
                </c:pt>
                <c:pt idx="754">
                  <c:v>43.5926205</c:v>
                </c:pt>
                <c:pt idx="755">
                  <c:v>43.596384</c:v>
                </c:pt>
                <c:pt idx="756">
                  <c:v>43.601402</c:v>
                </c:pt>
                <c:pt idx="757">
                  <c:v>43.6051655</c:v>
                </c:pt>
                <c:pt idx="758">
                  <c:v>43.608929</c:v>
                </c:pt>
                <c:pt idx="759">
                  <c:v>43.611438</c:v>
                </c:pt>
                <c:pt idx="760">
                  <c:v>43.6152015</c:v>
                </c:pt>
                <c:pt idx="761">
                  <c:v>43.6177105</c:v>
                </c:pt>
                <c:pt idx="762">
                  <c:v>43.621474</c:v>
                </c:pt>
                <c:pt idx="763">
                  <c:v>43.6252375</c:v>
                </c:pt>
                <c:pt idx="764">
                  <c:v>43.6277465</c:v>
                </c:pt>
                <c:pt idx="765">
                  <c:v>43.6302555</c:v>
                </c:pt>
                <c:pt idx="766">
                  <c:v>43.6327645</c:v>
                </c:pt>
                <c:pt idx="767">
                  <c:v>43.6352735</c:v>
                </c:pt>
                <c:pt idx="768">
                  <c:v>43.6377825</c:v>
                </c:pt>
                <c:pt idx="769">
                  <c:v>43.639037</c:v>
                </c:pt>
                <c:pt idx="770">
                  <c:v>43.64154600000001</c:v>
                </c:pt>
                <c:pt idx="771">
                  <c:v>43.6428005</c:v>
                </c:pt>
                <c:pt idx="772">
                  <c:v>43.644055</c:v>
                </c:pt>
                <c:pt idx="773">
                  <c:v>43.6453095</c:v>
                </c:pt>
                <c:pt idx="774">
                  <c:v>43.646564</c:v>
                </c:pt>
                <c:pt idx="775">
                  <c:v>43.646564</c:v>
                </c:pt>
                <c:pt idx="776">
                  <c:v>43.6478185</c:v>
                </c:pt>
                <c:pt idx="777">
                  <c:v>43.6478185</c:v>
                </c:pt>
                <c:pt idx="778">
                  <c:v>43.649073</c:v>
                </c:pt>
                <c:pt idx="779">
                  <c:v>43.649073</c:v>
                </c:pt>
                <c:pt idx="780">
                  <c:v>43.649073</c:v>
                </c:pt>
                <c:pt idx="781">
                  <c:v>43.6478185</c:v>
                </c:pt>
                <c:pt idx="782">
                  <c:v>43.6478185</c:v>
                </c:pt>
                <c:pt idx="783">
                  <c:v>43.6478185</c:v>
                </c:pt>
                <c:pt idx="784">
                  <c:v>43.646564</c:v>
                </c:pt>
                <c:pt idx="785">
                  <c:v>43.6453095</c:v>
                </c:pt>
                <c:pt idx="786">
                  <c:v>43.6453095</c:v>
                </c:pt>
                <c:pt idx="787">
                  <c:v>43.644055</c:v>
                </c:pt>
                <c:pt idx="788">
                  <c:v>43.64154600000001</c:v>
                </c:pt>
                <c:pt idx="789">
                  <c:v>43.6402915</c:v>
                </c:pt>
                <c:pt idx="790">
                  <c:v>43.639037</c:v>
                </c:pt>
                <c:pt idx="791">
                  <c:v>43.6377825</c:v>
                </c:pt>
                <c:pt idx="792">
                  <c:v>43.6352735</c:v>
                </c:pt>
                <c:pt idx="793">
                  <c:v>43.6327645</c:v>
                </c:pt>
                <c:pt idx="794">
                  <c:v>43.6302555</c:v>
                </c:pt>
                <c:pt idx="795">
                  <c:v>43.629001</c:v>
                </c:pt>
                <c:pt idx="796">
                  <c:v>43.626492</c:v>
                </c:pt>
                <c:pt idx="797">
                  <c:v>43.6227285</c:v>
                </c:pt>
                <c:pt idx="798">
                  <c:v>43.6202195</c:v>
                </c:pt>
                <c:pt idx="799">
                  <c:v>43.6177105</c:v>
                </c:pt>
                <c:pt idx="800">
                  <c:v>43.6152015</c:v>
                </c:pt>
                <c:pt idx="801">
                  <c:v>43.611438</c:v>
                </c:pt>
                <c:pt idx="802">
                  <c:v>43.60767449999999</c:v>
                </c:pt>
                <c:pt idx="803">
                  <c:v>43.6051655</c:v>
                </c:pt>
                <c:pt idx="804">
                  <c:v>43.601402</c:v>
                </c:pt>
                <c:pt idx="805">
                  <c:v>43.5976385</c:v>
                </c:pt>
                <c:pt idx="806">
                  <c:v>43.593875</c:v>
                </c:pt>
                <c:pt idx="807">
                  <c:v>43.5901115</c:v>
                </c:pt>
                <c:pt idx="808">
                  <c:v>43.586348</c:v>
                </c:pt>
                <c:pt idx="809">
                  <c:v>43.58133</c:v>
                </c:pt>
                <c:pt idx="810">
                  <c:v>43.5775665</c:v>
                </c:pt>
                <c:pt idx="811">
                  <c:v>43.573803</c:v>
                </c:pt>
                <c:pt idx="812">
                  <c:v>43.568785</c:v>
                </c:pt>
                <c:pt idx="813">
                  <c:v>43.56376700000001</c:v>
                </c:pt>
                <c:pt idx="814">
                  <c:v>43.558749</c:v>
                </c:pt>
                <c:pt idx="815">
                  <c:v>43.553731</c:v>
                </c:pt>
                <c:pt idx="816">
                  <c:v>43.5474585</c:v>
                </c:pt>
                <c:pt idx="817">
                  <c:v>43.5424405</c:v>
                </c:pt>
                <c:pt idx="818">
                  <c:v>43.536168</c:v>
                </c:pt>
                <c:pt idx="819">
                  <c:v>43.53115</c:v>
                </c:pt>
                <c:pt idx="820">
                  <c:v>43.5248775</c:v>
                </c:pt>
                <c:pt idx="821">
                  <c:v>43.518605</c:v>
                </c:pt>
                <c:pt idx="822">
                  <c:v>43.5123325</c:v>
                </c:pt>
                <c:pt idx="823">
                  <c:v>43.50606</c:v>
                </c:pt>
                <c:pt idx="824">
                  <c:v>43.4997875</c:v>
                </c:pt>
                <c:pt idx="825">
                  <c:v>43.493515</c:v>
                </c:pt>
                <c:pt idx="826">
                  <c:v>43.485988</c:v>
                </c:pt>
                <c:pt idx="827">
                  <c:v>43.4797155</c:v>
                </c:pt>
                <c:pt idx="828">
                  <c:v>43.473443</c:v>
                </c:pt>
                <c:pt idx="829">
                  <c:v>43.465916</c:v>
                </c:pt>
                <c:pt idx="830">
                  <c:v>43.458389</c:v>
                </c:pt>
                <c:pt idx="831">
                  <c:v>43.4521165</c:v>
                </c:pt>
                <c:pt idx="832">
                  <c:v>43.44458949999999</c:v>
                </c:pt>
                <c:pt idx="833">
                  <c:v>43.4370625</c:v>
                </c:pt>
                <c:pt idx="834">
                  <c:v>43.4295355</c:v>
                </c:pt>
                <c:pt idx="835">
                  <c:v>43.4220085</c:v>
                </c:pt>
                <c:pt idx="836">
                  <c:v>43.41448149999999</c:v>
                </c:pt>
                <c:pt idx="837">
                  <c:v>43.4069545</c:v>
                </c:pt>
                <c:pt idx="838">
                  <c:v>43.398173</c:v>
                </c:pt>
                <c:pt idx="839">
                  <c:v>43.390646</c:v>
                </c:pt>
                <c:pt idx="840">
                  <c:v>43.383119</c:v>
                </c:pt>
                <c:pt idx="841">
                  <c:v>43.3743375</c:v>
                </c:pt>
                <c:pt idx="842">
                  <c:v>43.365556</c:v>
                </c:pt>
                <c:pt idx="843">
                  <c:v>43.358029</c:v>
                </c:pt>
                <c:pt idx="844">
                  <c:v>43.34924749999999</c:v>
                </c:pt>
                <c:pt idx="845">
                  <c:v>43.340466</c:v>
                </c:pt>
                <c:pt idx="846">
                  <c:v>43.332939</c:v>
                </c:pt>
                <c:pt idx="847">
                  <c:v>43.3241575</c:v>
                </c:pt>
                <c:pt idx="848">
                  <c:v>43.315376</c:v>
                </c:pt>
                <c:pt idx="849">
                  <c:v>43.3065945</c:v>
                </c:pt>
                <c:pt idx="850">
                  <c:v>43.297813</c:v>
                </c:pt>
                <c:pt idx="851">
                  <c:v>43.287777</c:v>
                </c:pt>
                <c:pt idx="852">
                  <c:v>43.2789955</c:v>
                </c:pt>
                <c:pt idx="853">
                  <c:v>43.270214</c:v>
                </c:pt>
                <c:pt idx="854">
                  <c:v>43.2614325</c:v>
                </c:pt>
                <c:pt idx="855">
                  <c:v>43.25139650000001</c:v>
                </c:pt>
                <c:pt idx="856">
                  <c:v>43.242615</c:v>
                </c:pt>
                <c:pt idx="857">
                  <c:v>43.232579</c:v>
                </c:pt>
                <c:pt idx="858">
                  <c:v>43.2237975</c:v>
                </c:pt>
                <c:pt idx="859">
                  <c:v>43.2137615</c:v>
                </c:pt>
                <c:pt idx="860">
                  <c:v>43.20498</c:v>
                </c:pt>
                <c:pt idx="861">
                  <c:v>43.194944</c:v>
                </c:pt>
                <c:pt idx="862">
                  <c:v>43.184908</c:v>
                </c:pt>
                <c:pt idx="863">
                  <c:v>43.1761265</c:v>
                </c:pt>
                <c:pt idx="864">
                  <c:v>43.1660905</c:v>
                </c:pt>
                <c:pt idx="865">
                  <c:v>43.1548</c:v>
                </c:pt>
                <c:pt idx="866">
                  <c:v>43.144764</c:v>
                </c:pt>
                <c:pt idx="867">
                  <c:v>43.1334735</c:v>
                </c:pt>
                <c:pt idx="868">
                  <c:v>43.1234375</c:v>
                </c:pt>
                <c:pt idx="869">
                  <c:v>43.112147</c:v>
                </c:pt>
                <c:pt idx="870">
                  <c:v>43.1008565</c:v>
                </c:pt>
                <c:pt idx="871">
                  <c:v>43.09082050000001</c:v>
                </c:pt>
                <c:pt idx="872">
                  <c:v>43.07953</c:v>
                </c:pt>
                <c:pt idx="873">
                  <c:v>43.0682395</c:v>
                </c:pt>
                <c:pt idx="874">
                  <c:v>43.056949</c:v>
                </c:pt>
                <c:pt idx="875">
                  <c:v>43.0456585</c:v>
                </c:pt>
                <c:pt idx="876">
                  <c:v>43.034368</c:v>
                </c:pt>
                <c:pt idx="877">
                  <c:v>43.0230775</c:v>
                </c:pt>
                <c:pt idx="878">
                  <c:v>43.0105325</c:v>
                </c:pt>
                <c:pt idx="879">
                  <c:v>42.999242</c:v>
                </c:pt>
                <c:pt idx="880">
                  <c:v>42.98795149999999</c:v>
                </c:pt>
                <c:pt idx="881">
                  <c:v>42.9754065</c:v>
                </c:pt>
                <c:pt idx="882">
                  <c:v>42.964116</c:v>
                </c:pt>
                <c:pt idx="883">
                  <c:v>42.951571</c:v>
                </c:pt>
                <c:pt idx="884">
                  <c:v>42.94028049999999</c:v>
                </c:pt>
                <c:pt idx="885">
                  <c:v>42.9277355</c:v>
                </c:pt>
                <c:pt idx="886">
                  <c:v>42.9151905</c:v>
                </c:pt>
                <c:pt idx="887">
                  <c:v>42.90390000000001</c:v>
                </c:pt>
                <c:pt idx="888">
                  <c:v>42.891355</c:v>
                </c:pt>
                <c:pt idx="889">
                  <c:v>42.87881</c:v>
                </c:pt>
                <c:pt idx="890">
                  <c:v>42.866265</c:v>
                </c:pt>
                <c:pt idx="891">
                  <c:v>42.85372</c:v>
                </c:pt>
                <c:pt idx="892">
                  <c:v>42.84117500000001</c:v>
                </c:pt>
                <c:pt idx="893">
                  <c:v>42.82863</c:v>
                </c:pt>
                <c:pt idx="894">
                  <c:v>42.81608499999999</c:v>
                </c:pt>
                <c:pt idx="895">
                  <c:v>42.80354</c:v>
                </c:pt>
                <c:pt idx="896">
                  <c:v>42.7897405</c:v>
                </c:pt>
                <c:pt idx="897">
                  <c:v>42.7771955</c:v>
                </c:pt>
                <c:pt idx="898">
                  <c:v>42.7646505</c:v>
                </c:pt>
                <c:pt idx="899">
                  <c:v>42.750851</c:v>
                </c:pt>
                <c:pt idx="900">
                  <c:v>42.738306</c:v>
                </c:pt>
                <c:pt idx="901">
                  <c:v>42.7245065</c:v>
                </c:pt>
                <c:pt idx="902">
                  <c:v>42.71196149999999</c:v>
                </c:pt>
                <c:pt idx="903">
                  <c:v>42.698162</c:v>
                </c:pt>
                <c:pt idx="904">
                  <c:v>42.685617</c:v>
                </c:pt>
                <c:pt idx="905">
                  <c:v>42.6718175</c:v>
                </c:pt>
                <c:pt idx="906">
                  <c:v>42.658018</c:v>
                </c:pt>
                <c:pt idx="907">
                  <c:v>42.645473</c:v>
                </c:pt>
                <c:pt idx="908">
                  <c:v>42.63167350000001</c:v>
                </c:pt>
                <c:pt idx="909">
                  <c:v>42.617874</c:v>
                </c:pt>
                <c:pt idx="910">
                  <c:v>42.6040745</c:v>
                </c:pt>
                <c:pt idx="911">
                  <c:v>42.590275</c:v>
                </c:pt>
                <c:pt idx="912">
                  <c:v>42.5764755</c:v>
                </c:pt>
                <c:pt idx="913">
                  <c:v>42.562676</c:v>
                </c:pt>
                <c:pt idx="914">
                  <c:v>42.54887650000001</c:v>
                </c:pt>
                <c:pt idx="915">
                  <c:v>42.535077</c:v>
                </c:pt>
                <c:pt idx="916">
                  <c:v>42.5212775</c:v>
                </c:pt>
                <c:pt idx="917">
                  <c:v>42.507478</c:v>
                </c:pt>
                <c:pt idx="918">
                  <c:v>42.49242400000001</c:v>
                </c:pt>
                <c:pt idx="919">
                  <c:v>42.4786245</c:v>
                </c:pt>
                <c:pt idx="920">
                  <c:v>42.464825</c:v>
                </c:pt>
                <c:pt idx="921">
                  <c:v>42.44977100000001</c:v>
                </c:pt>
                <c:pt idx="922">
                  <c:v>42.4359715</c:v>
                </c:pt>
                <c:pt idx="923">
                  <c:v>42.422172</c:v>
                </c:pt>
                <c:pt idx="924">
                  <c:v>42.407118</c:v>
                </c:pt>
                <c:pt idx="925">
                  <c:v>42.392064</c:v>
                </c:pt>
                <c:pt idx="926">
                  <c:v>42.37826449999999</c:v>
                </c:pt>
                <c:pt idx="927">
                  <c:v>42.3632105</c:v>
                </c:pt>
                <c:pt idx="928">
                  <c:v>42.3481565</c:v>
                </c:pt>
                <c:pt idx="929">
                  <c:v>42.334357</c:v>
                </c:pt>
                <c:pt idx="930">
                  <c:v>42.319303</c:v>
                </c:pt>
                <c:pt idx="931">
                  <c:v>42.304249</c:v>
                </c:pt>
                <c:pt idx="932">
                  <c:v>42.289195</c:v>
                </c:pt>
                <c:pt idx="933">
                  <c:v>42.274141</c:v>
                </c:pt>
                <c:pt idx="934">
                  <c:v>42.259087</c:v>
                </c:pt>
                <c:pt idx="935">
                  <c:v>42.244033</c:v>
                </c:pt>
                <c:pt idx="936">
                  <c:v>42.228979</c:v>
                </c:pt>
                <c:pt idx="937">
                  <c:v>42.213925</c:v>
                </c:pt>
                <c:pt idx="938">
                  <c:v>42.198871</c:v>
                </c:pt>
                <c:pt idx="939">
                  <c:v>42.1825625</c:v>
                </c:pt>
                <c:pt idx="940">
                  <c:v>42.1675085</c:v>
                </c:pt>
                <c:pt idx="941">
                  <c:v>42.1524545</c:v>
                </c:pt>
                <c:pt idx="942">
                  <c:v>42.13740050000001</c:v>
                </c:pt>
                <c:pt idx="943">
                  <c:v>42.121092</c:v>
                </c:pt>
                <c:pt idx="944">
                  <c:v>42.106038</c:v>
                </c:pt>
                <c:pt idx="945">
                  <c:v>42.0897295</c:v>
                </c:pt>
                <c:pt idx="946">
                  <c:v>42.0746755</c:v>
                </c:pt>
                <c:pt idx="947">
                  <c:v>42.058367</c:v>
                </c:pt>
                <c:pt idx="948">
                  <c:v>42.0420585</c:v>
                </c:pt>
                <c:pt idx="949">
                  <c:v>42.0270045</c:v>
                </c:pt>
                <c:pt idx="950">
                  <c:v>42.010696</c:v>
                </c:pt>
                <c:pt idx="951">
                  <c:v>41.99438749999999</c:v>
                </c:pt>
                <c:pt idx="952">
                  <c:v>41.978079</c:v>
                </c:pt>
                <c:pt idx="953">
                  <c:v>41.963025</c:v>
                </c:pt>
                <c:pt idx="954">
                  <c:v>41.9467165</c:v>
                </c:pt>
                <c:pt idx="955">
                  <c:v>41.930408</c:v>
                </c:pt>
                <c:pt idx="956">
                  <c:v>41.9140995</c:v>
                </c:pt>
                <c:pt idx="957">
                  <c:v>41.897791</c:v>
                </c:pt>
                <c:pt idx="958">
                  <c:v>41.88148249999999</c:v>
                </c:pt>
                <c:pt idx="959">
                  <c:v>41.8639195</c:v>
                </c:pt>
                <c:pt idx="960">
                  <c:v>41.847611</c:v>
                </c:pt>
                <c:pt idx="961">
                  <c:v>41.83130250000001</c:v>
                </c:pt>
                <c:pt idx="962">
                  <c:v>41.814994</c:v>
                </c:pt>
                <c:pt idx="963">
                  <c:v>41.797431</c:v>
                </c:pt>
                <c:pt idx="964">
                  <c:v>41.7811225</c:v>
                </c:pt>
                <c:pt idx="965">
                  <c:v>41.764814</c:v>
                </c:pt>
                <c:pt idx="966">
                  <c:v>41.74725100000001</c:v>
                </c:pt>
                <c:pt idx="967">
                  <c:v>41.7309425</c:v>
                </c:pt>
                <c:pt idx="968">
                  <c:v>41.7133795</c:v>
                </c:pt>
                <c:pt idx="969">
                  <c:v>41.6958165</c:v>
                </c:pt>
                <c:pt idx="970">
                  <c:v>41.679508</c:v>
                </c:pt>
                <c:pt idx="971">
                  <c:v>41.661945</c:v>
                </c:pt>
                <c:pt idx="972">
                  <c:v>41.644382</c:v>
                </c:pt>
                <c:pt idx="973">
                  <c:v>41.626819</c:v>
                </c:pt>
                <c:pt idx="974">
                  <c:v>41.6105105</c:v>
                </c:pt>
                <c:pt idx="975">
                  <c:v>41.5929475</c:v>
                </c:pt>
                <c:pt idx="976">
                  <c:v>41.5753845</c:v>
                </c:pt>
                <c:pt idx="977">
                  <c:v>41.55782149999999</c:v>
                </c:pt>
                <c:pt idx="978">
                  <c:v>41.5402585</c:v>
                </c:pt>
                <c:pt idx="979">
                  <c:v>41.521441</c:v>
                </c:pt>
                <c:pt idx="980">
                  <c:v>41.503878</c:v>
                </c:pt>
                <c:pt idx="981">
                  <c:v>41.486315</c:v>
                </c:pt>
                <c:pt idx="982">
                  <c:v>41.468752</c:v>
                </c:pt>
                <c:pt idx="983">
                  <c:v>41.4499345</c:v>
                </c:pt>
                <c:pt idx="984">
                  <c:v>41.4323715</c:v>
                </c:pt>
                <c:pt idx="985">
                  <c:v>41.41480849999999</c:v>
                </c:pt>
                <c:pt idx="986">
                  <c:v>41.395991</c:v>
                </c:pt>
                <c:pt idx="987">
                  <c:v>41.3771735</c:v>
                </c:pt>
                <c:pt idx="988">
                  <c:v>41.3596105</c:v>
                </c:pt>
                <c:pt idx="989">
                  <c:v>41.34204749999999</c:v>
                </c:pt>
                <c:pt idx="990">
                  <c:v>41.32448449999999</c:v>
                </c:pt>
                <c:pt idx="991">
                  <c:v>41.305667</c:v>
                </c:pt>
                <c:pt idx="992">
                  <c:v>41.288104</c:v>
                </c:pt>
                <c:pt idx="993">
                  <c:v>41.270541</c:v>
                </c:pt>
                <c:pt idx="994">
                  <c:v>41.2517235</c:v>
                </c:pt>
                <c:pt idx="995">
                  <c:v>41.2341605</c:v>
                </c:pt>
                <c:pt idx="996">
                  <c:v>41.215343</c:v>
                </c:pt>
                <c:pt idx="997">
                  <c:v>41.19778</c:v>
                </c:pt>
                <c:pt idx="998">
                  <c:v>41.1789625</c:v>
                </c:pt>
                <c:pt idx="999">
                  <c:v>41.1613995</c:v>
                </c:pt>
                <c:pt idx="1000">
                  <c:v>41.142582</c:v>
                </c:pt>
                <c:pt idx="1001">
                  <c:v>41.125019</c:v>
                </c:pt>
                <c:pt idx="1002">
                  <c:v>41.1062015</c:v>
                </c:pt>
                <c:pt idx="1003">
                  <c:v>41.087384</c:v>
                </c:pt>
                <c:pt idx="1004">
                  <c:v>41.069821</c:v>
                </c:pt>
                <c:pt idx="1005">
                  <c:v>41.05100349999999</c:v>
                </c:pt>
                <c:pt idx="1006">
                  <c:v>41.032186</c:v>
                </c:pt>
                <c:pt idx="1007">
                  <c:v>41.0133685</c:v>
                </c:pt>
                <c:pt idx="1008">
                  <c:v>40.9958055</c:v>
                </c:pt>
                <c:pt idx="1009">
                  <c:v>40.976988</c:v>
                </c:pt>
                <c:pt idx="1010">
                  <c:v>40.9581705</c:v>
                </c:pt>
                <c:pt idx="1011">
                  <c:v>40.939353</c:v>
                </c:pt>
                <c:pt idx="1012">
                  <c:v>40.9205355</c:v>
                </c:pt>
                <c:pt idx="1013">
                  <c:v>40.901718</c:v>
                </c:pt>
                <c:pt idx="1014">
                  <c:v>40.88290050000001</c:v>
                </c:pt>
                <c:pt idx="1015">
                  <c:v>40.864083</c:v>
                </c:pt>
                <c:pt idx="1016">
                  <c:v>40.8452655</c:v>
                </c:pt>
                <c:pt idx="1017">
                  <c:v>40.826448</c:v>
                </c:pt>
                <c:pt idx="1018">
                  <c:v>40.80763049999999</c:v>
                </c:pt>
                <c:pt idx="1019">
                  <c:v>40.7875585</c:v>
                </c:pt>
                <c:pt idx="1020">
                  <c:v>40.768741</c:v>
                </c:pt>
                <c:pt idx="1021">
                  <c:v>40.7499235</c:v>
                </c:pt>
                <c:pt idx="1022">
                  <c:v>40.731106</c:v>
                </c:pt>
                <c:pt idx="1023">
                  <c:v>40.711034</c:v>
                </c:pt>
                <c:pt idx="1024">
                  <c:v>40.6922165</c:v>
                </c:pt>
                <c:pt idx="1025">
                  <c:v>40.673399</c:v>
                </c:pt>
                <c:pt idx="1026">
                  <c:v>40.653327</c:v>
                </c:pt>
                <c:pt idx="1027">
                  <c:v>40.6345095</c:v>
                </c:pt>
                <c:pt idx="1028">
                  <c:v>40.61443749999999</c:v>
                </c:pt>
                <c:pt idx="1029">
                  <c:v>40.59562</c:v>
                </c:pt>
                <c:pt idx="1030">
                  <c:v>40.575548</c:v>
                </c:pt>
                <c:pt idx="1031">
                  <c:v>40.5567305</c:v>
                </c:pt>
                <c:pt idx="1032">
                  <c:v>40.5366585</c:v>
                </c:pt>
                <c:pt idx="1033">
                  <c:v>40.51784099999999</c:v>
                </c:pt>
                <c:pt idx="1034">
                  <c:v>40.497769</c:v>
                </c:pt>
                <c:pt idx="1035">
                  <c:v>40.477697</c:v>
                </c:pt>
                <c:pt idx="1036">
                  <c:v>40.45762499999999</c:v>
                </c:pt>
                <c:pt idx="1037">
                  <c:v>40.4388075</c:v>
                </c:pt>
                <c:pt idx="1038">
                  <c:v>40.4187355</c:v>
                </c:pt>
                <c:pt idx="1039">
                  <c:v>40.3986635</c:v>
                </c:pt>
                <c:pt idx="1040">
                  <c:v>40.3785915</c:v>
                </c:pt>
                <c:pt idx="1041">
                  <c:v>40.3585195</c:v>
                </c:pt>
                <c:pt idx="1042">
                  <c:v>40.33844749999999</c:v>
                </c:pt>
                <c:pt idx="1043">
                  <c:v>40.31963</c:v>
                </c:pt>
                <c:pt idx="1044">
                  <c:v>40.299558</c:v>
                </c:pt>
                <c:pt idx="1045">
                  <c:v>40.279486</c:v>
                </c:pt>
                <c:pt idx="1046">
                  <c:v>40.2581595</c:v>
                </c:pt>
                <c:pt idx="1047">
                  <c:v>40.2380875</c:v>
                </c:pt>
                <c:pt idx="1048">
                  <c:v>40.2180155</c:v>
                </c:pt>
                <c:pt idx="1049">
                  <c:v>40.1979435</c:v>
                </c:pt>
                <c:pt idx="1050">
                  <c:v>40.17787149999999</c:v>
                </c:pt>
                <c:pt idx="1051">
                  <c:v>40.1577995</c:v>
                </c:pt>
                <c:pt idx="1052">
                  <c:v>40.1377275</c:v>
                </c:pt>
                <c:pt idx="1053">
                  <c:v>40.116401</c:v>
                </c:pt>
                <c:pt idx="1054">
                  <c:v>40.096329</c:v>
                </c:pt>
                <c:pt idx="1055">
                  <c:v>40.07625700000001</c:v>
                </c:pt>
                <c:pt idx="1056">
                  <c:v>40.0549305</c:v>
                </c:pt>
                <c:pt idx="1057">
                  <c:v>40.03485850000001</c:v>
                </c:pt>
                <c:pt idx="1058">
                  <c:v>40.013532</c:v>
                </c:pt>
                <c:pt idx="1059">
                  <c:v>39.99346</c:v>
                </c:pt>
                <c:pt idx="1060">
                  <c:v>39.9721335</c:v>
                </c:pt>
                <c:pt idx="1061">
                  <c:v>39.95206149999999</c:v>
                </c:pt>
                <c:pt idx="1062">
                  <c:v>39.93198949999999</c:v>
                </c:pt>
                <c:pt idx="1063">
                  <c:v>39.910663</c:v>
                </c:pt>
                <c:pt idx="1064">
                  <c:v>39.890591</c:v>
                </c:pt>
                <c:pt idx="1065">
                  <c:v>39.86926449999999</c:v>
                </c:pt>
                <c:pt idx="1066">
                  <c:v>39.8491925</c:v>
                </c:pt>
                <c:pt idx="1067">
                  <c:v>39.8291205</c:v>
                </c:pt>
                <c:pt idx="1068">
                  <c:v>39.807794</c:v>
                </c:pt>
                <c:pt idx="1069">
                  <c:v>39.787722</c:v>
                </c:pt>
                <c:pt idx="1070">
                  <c:v>39.7663955</c:v>
                </c:pt>
                <c:pt idx="1071">
                  <c:v>39.7463235</c:v>
                </c:pt>
                <c:pt idx="1072">
                  <c:v>39.724997</c:v>
                </c:pt>
                <c:pt idx="1073">
                  <c:v>39.704925</c:v>
                </c:pt>
                <c:pt idx="1074">
                  <c:v>39.6835985</c:v>
                </c:pt>
                <c:pt idx="1075">
                  <c:v>39.662272</c:v>
                </c:pt>
                <c:pt idx="1076">
                  <c:v>39.6422</c:v>
                </c:pt>
                <c:pt idx="1077">
                  <c:v>39.6208735</c:v>
                </c:pt>
                <c:pt idx="1078">
                  <c:v>39.599547</c:v>
                </c:pt>
                <c:pt idx="1079">
                  <c:v>39.579475</c:v>
                </c:pt>
                <c:pt idx="1080">
                  <c:v>39.5581485</c:v>
                </c:pt>
                <c:pt idx="1081">
                  <c:v>39.536822</c:v>
                </c:pt>
                <c:pt idx="1082">
                  <c:v>39.51675</c:v>
                </c:pt>
                <c:pt idx="1083">
                  <c:v>39.4954235</c:v>
                </c:pt>
                <c:pt idx="1084">
                  <c:v>39.474097</c:v>
                </c:pt>
                <c:pt idx="1085">
                  <c:v>39.4527705</c:v>
                </c:pt>
                <c:pt idx="1086">
                  <c:v>39.4326985</c:v>
                </c:pt>
                <c:pt idx="1087">
                  <c:v>39.411372</c:v>
                </c:pt>
                <c:pt idx="1088">
                  <c:v>39.3900455</c:v>
                </c:pt>
                <c:pt idx="1089">
                  <c:v>39.368719</c:v>
                </c:pt>
                <c:pt idx="1090">
                  <c:v>39.3473925</c:v>
                </c:pt>
                <c:pt idx="1091">
                  <c:v>39.326066</c:v>
                </c:pt>
                <c:pt idx="1092">
                  <c:v>39.3047395</c:v>
                </c:pt>
                <c:pt idx="1093">
                  <c:v>39.283413</c:v>
                </c:pt>
                <c:pt idx="1094">
                  <c:v>39.2620865</c:v>
                </c:pt>
                <c:pt idx="1095">
                  <c:v>39.24076</c:v>
                </c:pt>
                <c:pt idx="1096">
                  <c:v>39.2194335</c:v>
                </c:pt>
                <c:pt idx="1097">
                  <c:v>39.198107</c:v>
                </c:pt>
                <c:pt idx="1098">
                  <c:v>39.1767805</c:v>
                </c:pt>
                <c:pt idx="1099">
                  <c:v>39.155454</c:v>
                </c:pt>
                <c:pt idx="1100">
                  <c:v>39.1341275</c:v>
                </c:pt>
                <c:pt idx="1101">
                  <c:v>39.112801</c:v>
                </c:pt>
                <c:pt idx="1102">
                  <c:v>39.0914745</c:v>
                </c:pt>
                <c:pt idx="1103">
                  <c:v>39.070148</c:v>
                </c:pt>
                <c:pt idx="1104">
                  <c:v>39.0488215</c:v>
                </c:pt>
                <c:pt idx="1105">
                  <c:v>39.027495</c:v>
                </c:pt>
                <c:pt idx="1106">
                  <c:v>39.0061685</c:v>
                </c:pt>
                <c:pt idx="1107">
                  <c:v>38.98484199999999</c:v>
                </c:pt>
                <c:pt idx="1108">
                  <c:v>38.96226100000001</c:v>
                </c:pt>
                <c:pt idx="1109">
                  <c:v>38.9409345</c:v>
                </c:pt>
                <c:pt idx="1110">
                  <c:v>38.919608</c:v>
                </c:pt>
                <c:pt idx="1111">
                  <c:v>38.8982815</c:v>
                </c:pt>
                <c:pt idx="1112">
                  <c:v>38.8757005</c:v>
                </c:pt>
                <c:pt idx="1113">
                  <c:v>38.854374</c:v>
                </c:pt>
                <c:pt idx="1114">
                  <c:v>38.83304749999999</c:v>
                </c:pt>
                <c:pt idx="1115">
                  <c:v>38.811721</c:v>
                </c:pt>
                <c:pt idx="1116">
                  <c:v>38.78914</c:v>
                </c:pt>
                <c:pt idx="1117">
                  <c:v>38.7678135</c:v>
                </c:pt>
                <c:pt idx="1118">
                  <c:v>38.746487</c:v>
                </c:pt>
                <c:pt idx="1119">
                  <c:v>38.723906</c:v>
                </c:pt>
                <c:pt idx="1120">
                  <c:v>38.7025795</c:v>
                </c:pt>
                <c:pt idx="1121">
                  <c:v>38.681253</c:v>
                </c:pt>
                <c:pt idx="1122">
                  <c:v>38.658672</c:v>
                </c:pt>
                <c:pt idx="1123">
                  <c:v>38.6373455</c:v>
                </c:pt>
                <c:pt idx="1124">
                  <c:v>38.61476449999999</c:v>
                </c:pt>
                <c:pt idx="1125">
                  <c:v>38.593438</c:v>
                </c:pt>
                <c:pt idx="1126">
                  <c:v>38.570857</c:v>
                </c:pt>
                <c:pt idx="1127">
                  <c:v>38.5495305</c:v>
                </c:pt>
                <c:pt idx="1128">
                  <c:v>38.5269495</c:v>
                </c:pt>
                <c:pt idx="1129">
                  <c:v>38.505623</c:v>
                </c:pt>
                <c:pt idx="1130">
                  <c:v>38.483042</c:v>
                </c:pt>
                <c:pt idx="1131">
                  <c:v>38.4617155</c:v>
                </c:pt>
                <c:pt idx="1132">
                  <c:v>38.4391345</c:v>
                </c:pt>
                <c:pt idx="1133">
                  <c:v>38.41780799999999</c:v>
                </c:pt>
                <c:pt idx="1134">
                  <c:v>38.395227</c:v>
                </c:pt>
                <c:pt idx="1135">
                  <c:v>38.3739005</c:v>
                </c:pt>
                <c:pt idx="1136">
                  <c:v>38.3513195</c:v>
                </c:pt>
                <c:pt idx="1137">
                  <c:v>38.329993</c:v>
                </c:pt>
                <c:pt idx="1138">
                  <c:v>38.30741200000001</c:v>
                </c:pt>
                <c:pt idx="1139">
                  <c:v>38.284831</c:v>
                </c:pt>
                <c:pt idx="1140">
                  <c:v>38.2635045</c:v>
                </c:pt>
                <c:pt idx="1141">
                  <c:v>38.2409235</c:v>
                </c:pt>
                <c:pt idx="1142">
                  <c:v>38.219597</c:v>
                </c:pt>
                <c:pt idx="1143">
                  <c:v>38.197016</c:v>
                </c:pt>
                <c:pt idx="1144">
                  <c:v>38.174435</c:v>
                </c:pt>
                <c:pt idx="1145">
                  <c:v>38.1531085</c:v>
                </c:pt>
                <c:pt idx="1146">
                  <c:v>38.1305275</c:v>
                </c:pt>
                <c:pt idx="1147">
                  <c:v>38.1079465</c:v>
                </c:pt>
                <c:pt idx="1148">
                  <c:v>38.08662</c:v>
                </c:pt>
                <c:pt idx="1149">
                  <c:v>38.064039</c:v>
                </c:pt>
                <c:pt idx="1150">
                  <c:v>38.041458</c:v>
                </c:pt>
                <c:pt idx="1151">
                  <c:v>38.018877</c:v>
                </c:pt>
                <c:pt idx="1152">
                  <c:v>37.9975505</c:v>
                </c:pt>
                <c:pt idx="1153">
                  <c:v>37.97496949999999</c:v>
                </c:pt>
                <c:pt idx="1154">
                  <c:v>37.9523885</c:v>
                </c:pt>
                <c:pt idx="1155">
                  <c:v>37.9298075</c:v>
                </c:pt>
                <c:pt idx="1156">
                  <c:v>37.908481</c:v>
                </c:pt>
                <c:pt idx="1157">
                  <c:v>37.8859</c:v>
                </c:pt>
                <c:pt idx="1158">
                  <c:v>37.863319</c:v>
                </c:pt>
                <c:pt idx="1159">
                  <c:v>37.840738</c:v>
                </c:pt>
                <c:pt idx="1160">
                  <c:v>37.81941149999999</c:v>
                </c:pt>
                <c:pt idx="1161">
                  <c:v>37.7968305</c:v>
                </c:pt>
                <c:pt idx="1162">
                  <c:v>37.7742495</c:v>
                </c:pt>
                <c:pt idx="1163">
                  <c:v>37.75166849999999</c:v>
                </c:pt>
                <c:pt idx="1164">
                  <c:v>37.72908750000001</c:v>
                </c:pt>
                <c:pt idx="1165">
                  <c:v>37.7065065</c:v>
                </c:pt>
                <c:pt idx="1166">
                  <c:v>37.68518</c:v>
                </c:pt>
                <c:pt idx="1167">
                  <c:v>37.662599</c:v>
                </c:pt>
                <c:pt idx="1168">
                  <c:v>37.640018</c:v>
                </c:pt>
                <c:pt idx="1169">
                  <c:v>37.617437</c:v>
                </c:pt>
                <c:pt idx="1170">
                  <c:v>37.594856</c:v>
                </c:pt>
                <c:pt idx="1171">
                  <c:v>37.572275</c:v>
                </c:pt>
                <c:pt idx="1172">
                  <c:v>37.549694</c:v>
                </c:pt>
                <c:pt idx="1173">
                  <c:v>37.527113</c:v>
                </c:pt>
                <c:pt idx="1174">
                  <c:v>37.504532</c:v>
                </c:pt>
                <c:pt idx="1175">
                  <c:v>37.4832055</c:v>
                </c:pt>
                <c:pt idx="1176">
                  <c:v>37.46062449999999</c:v>
                </c:pt>
                <c:pt idx="1177">
                  <c:v>37.4380435</c:v>
                </c:pt>
                <c:pt idx="1178">
                  <c:v>37.4154625</c:v>
                </c:pt>
                <c:pt idx="1179">
                  <c:v>37.39288149999999</c:v>
                </c:pt>
                <c:pt idx="1180">
                  <c:v>37.3703005</c:v>
                </c:pt>
                <c:pt idx="1181">
                  <c:v>37.3477195</c:v>
                </c:pt>
                <c:pt idx="1182">
                  <c:v>37.3251385</c:v>
                </c:pt>
                <c:pt idx="1183">
                  <c:v>37.3025575</c:v>
                </c:pt>
                <c:pt idx="1184">
                  <c:v>37.2799765</c:v>
                </c:pt>
                <c:pt idx="1185">
                  <c:v>37.2573955</c:v>
                </c:pt>
                <c:pt idx="1186">
                  <c:v>37.23481450000001</c:v>
                </c:pt>
                <c:pt idx="1187">
                  <c:v>37.2122335</c:v>
                </c:pt>
                <c:pt idx="1188">
                  <c:v>37.1896525</c:v>
                </c:pt>
                <c:pt idx="1189">
                  <c:v>37.1670715</c:v>
                </c:pt>
                <c:pt idx="1190">
                  <c:v>37.1444905</c:v>
                </c:pt>
                <c:pt idx="1191">
                  <c:v>37.1219095</c:v>
                </c:pt>
                <c:pt idx="1192">
                  <c:v>37.0993285</c:v>
                </c:pt>
                <c:pt idx="1193">
                  <c:v>37.0767475</c:v>
                </c:pt>
                <c:pt idx="1194">
                  <c:v>37.05416649999999</c:v>
                </c:pt>
                <c:pt idx="1195">
                  <c:v>37.0315855</c:v>
                </c:pt>
                <c:pt idx="1196">
                  <c:v>37.0090045</c:v>
                </c:pt>
                <c:pt idx="1197">
                  <c:v>36.98642349999999</c:v>
                </c:pt>
                <c:pt idx="1198">
                  <c:v>36.96384250000001</c:v>
                </c:pt>
                <c:pt idx="1199">
                  <c:v>36.94126149999999</c:v>
                </c:pt>
                <c:pt idx="1200">
                  <c:v>36.91868049999999</c:v>
                </c:pt>
              </c:numCache>
            </c:numRef>
          </c:yVal>
          <c:smooth val="1"/>
        </c:ser>
        <c:axId val="232605896"/>
        <c:axId val="232609256"/>
      </c:scatterChart>
      <c:valAx>
        <c:axId val="232605896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2609256"/>
        <c:crosses val="autoZero"/>
        <c:crossBetween val="midCat"/>
        <c:majorUnit val="15.0"/>
      </c:valAx>
      <c:valAx>
        <c:axId val="232609256"/>
        <c:scaling>
          <c:orientation val="minMax"/>
          <c:max val="17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2605896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Sheet1!$Y$3:$Y$1203</c:f>
              <c:numCache>
                <c:formatCode>General</c:formatCode>
                <c:ptCount val="1201"/>
                <c:pt idx="0">
                  <c:v>10.58584735</c:v>
                </c:pt>
                <c:pt idx="1">
                  <c:v>10.58609825</c:v>
                </c:pt>
                <c:pt idx="2">
                  <c:v>10.5867255</c:v>
                </c:pt>
                <c:pt idx="3">
                  <c:v>10.58760365</c:v>
                </c:pt>
                <c:pt idx="4">
                  <c:v>10.58885815</c:v>
                </c:pt>
                <c:pt idx="5">
                  <c:v>10.59036355</c:v>
                </c:pt>
                <c:pt idx="6">
                  <c:v>10.59211985</c:v>
                </c:pt>
                <c:pt idx="7">
                  <c:v>10.59437795</c:v>
                </c:pt>
                <c:pt idx="8">
                  <c:v>10.5967615</c:v>
                </c:pt>
                <c:pt idx="9">
                  <c:v>10.59964685</c:v>
                </c:pt>
                <c:pt idx="10">
                  <c:v>10.60265765</c:v>
                </c:pt>
                <c:pt idx="11">
                  <c:v>10.60617025</c:v>
                </c:pt>
                <c:pt idx="12">
                  <c:v>10.6098083</c:v>
                </c:pt>
                <c:pt idx="13">
                  <c:v>10.61394815</c:v>
                </c:pt>
                <c:pt idx="14">
                  <c:v>10.6183389</c:v>
                </c:pt>
                <c:pt idx="15">
                  <c:v>10.62298055</c:v>
                </c:pt>
                <c:pt idx="16">
                  <c:v>10.62799855</c:v>
                </c:pt>
                <c:pt idx="17">
                  <c:v>10.63326745</c:v>
                </c:pt>
                <c:pt idx="18">
                  <c:v>10.6389127</c:v>
                </c:pt>
                <c:pt idx="19">
                  <c:v>10.6449343</c:v>
                </c:pt>
                <c:pt idx="20">
                  <c:v>10.6512068</c:v>
                </c:pt>
                <c:pt idx="21">
                  <c:v>10.6577302</c:v>
                </c:pt>
                <c:pt idx="22">
                  <c:v>10.66462995</c:v>
                </c:pt>
                <c:pt idx="23">
                  <c:v>10.6717806</c:v>
                </c:pt>
                <c:pt idx="24">
                  <c:v>10.6793076</c:v>
                </c:pt>
                <c:pt idx="25">
                  <c:v>10.68721095</c:v>
                </c:pt>
                <c:pt idx="26">
                  <c:v>10.69523975</c:v>
                </c:pt>
                <c:pt idx="27">
                  <c:v>10.70377035</c:v>
                </c:pt>
                <c:pt idx="28">
                  <c:v>10.71255185</c:v>
                </c:pt>
                <c:pt idx="29">
                  <c:v>10.72158425</c:v>
                </c:pt>
                <c:pt idx="30">
                  <c:v>10.730993</c:v>
                </c:pt>
                <c:pt idx="31">
                  <c:v>10.74065265</c:v>
                </c:pt>
                <c:pt idx="32">
                  <c:v>10.75068865</c:v>
                </c:pt>
                <c:pt idx="33">
                  <c:v>10.76097555</c:v>
                </c:pt>
                <c:pt idx="34">
                  <c:v>10.77151335</c:v>
                </c:pt>
                <c:pt idx="35">
                  <c:v>10.7824275</c:v>
                </c:pt>
                <c:pt idx="36">
                  <c:v>10.793718</c:v>
                </c:pt>
                <c:pt idx="37">
                  <c:v>10.8052594</c:v>
                </c:pt>
                <c:pt idx="38">
                  <c:v>10.8170517</c:v>
                </c:pt>
                <c:pt idx="39">
                  <c:v>10.82922035</c:v>
                </c:pt>
                <c:pt idx="40">
                  <c:v>10.8416399</c:v>
                </c:pt>
                <c:pt idx="41">
                  <c:v>10.85431035</c:v>
                </c:pt>
                <c:pt idx="42">
                  <c:v>10.8674826</c:v>
                </c:pt>
                <c:pt idx="43">
                  <c:v>10.8807803</c:v>
                </c:pt>
                <c:pt idx="44">
                  <c:v>10.89420345</c:v>
                </c:pt>
                <c:pt idx="45">
                  <c:v>10.90800295</c:v>
                </c:pt>
                <c:pt idx="46">
                  <c:v>10.92205335</c:v>
                </c:pt>
                <c:pt idx="47">
                  <c:v>10.93635465</c:v>
                </c:pt>
                <c:pt idx="48">
                  <c:v>10.95090685</c:v>
                </c:pt>
                <c:pt idx="49">
                  <c:v>10.9658354</c:v>
                </c:pt>
                <c:pt idx="50">
                  <c:v>10.9811403</c:v>
                </c:pt>
                <c:pt idx="51">
                  <c:v>10.99657065</c:v>
                </c:pt>
                <c:pt idx="52">
                  <c:v>11.01237735</c:v>
                </c:pt>
                <c:pt idx="53">
                  <c:v>11.0285604</c:v>
                </c:pt>
                <c:pt idx="54">
                  <c:v>11.0448689</c:v>
                </c:pt>
                <c:pt idx="55">
                  <c:v>11.0616792</c:v>
                </c:pt>
                <c:pt idx="56">
                  <c:v>11.07861495</c:v>
                </c:pt>
                <c:pt idx="57">
                  <c:v>11.09592705</c:v>
                </c:pt>
                <c:pt idx="58">
                  <c:v>11.11349005</c:v>
                </c:pt>
                <c:pt idx="59">
                  <c:v>11.1314294</c:v>
                </c:pt>
                <c:pt idx="60">
                  <c:v>11.1494942</c:v>
                </c:pt>
                <c:pt idx="61">
                  <c:v>11.1680608</c:v>
                </c:pt>
                <c:pt idx="62">
                  <c:v>11.18675285</c:v>
                </c:pt>
                <c:pt idx="63">
                  <c:v>11.20582125</c:v>
                </c:pt>
                <c:pt idx="64">
                  <c:v>11.225266</c:v>
                </c:pt>
                <c:pt idx="65">
                  <c:v>11.2448362</c:v>
                </c:pt>
                <c:pt idx="66">
                  <c:v>11.26478275</c:v>
                </c:pt>
                <c:pt idx="67">
                  <c:v>11.28510565</c:v>
                </c:pt>
                <c:pt idx="68">
                  <c:v>11.30567945</c:v>
                </c:pt>
                <c:pt idx="69">
                  <c:v>11.32650415</c:v>
                </c:pt>
                <c:pt idx="70">
                  <c:v>11.34757975</c:v>
                </c:pt>
                <c:pt idx="71">
                  <c:v>11.3690317</c:v>
                </c:pt>
                <c:pt idx="72">
                  <c:v>11.39073455</c:v>
                </c:pt>
                <c:pt idx="73">
                  <c:v>11.41281375</c:v>
                </c:pt>
                <c:pt idx="74">
                  <c:v>11.43514385</c:v>
                </c:pt>
                <c:pt idx="75">
                  <c:v>11.45772485</c:v>
                </c:pt>
                <c:pt idx="76">
                  <c:v>11.4806822</c:v>
                </c:pt>
                <c:pt idx="77">
                  <c:v>11.50389045</c:v>
                </c:pt>
                <c:pt idx="78">
                  <c:v>11.5273496</c:v>
                </c:pt>
                <c:pt idx="79">
                  <c:v>11.5511851</c:v>
                </c:pt>
                <c:pt idx="80">
                  <c:v>11.5752715</c:v>
                </c:pt>
                <c:pt idx="81">
                  <c:v>11.59973425</c:v>
                </c:pt>
                <c:pt idx="82">
                  <c:v>11.62432245</c:v>
                </c:pt>
                <c:pt idx="83">
                  <c:v>11.64941245</c:v>
                </c:pt>
                <c:pt idx="84">
                  <c:v>11.6746279</c:v>
                </c:pt>
                <c:pt idx="85">
                  <c:v>11.6999688</c:v>
                </c:pt>
                <c:pt idx="86">
                  <c:v>11.72543515</c:v>
                </c:pt>
                <c:pt idx="87">
                  <c:v>11.7511524</c:v>
                </c:pt>
                <c:pt idx="88">
                  <c:v>11.77712055</c:v>
                </c:pt>
                <c:pt idx="89">
                  <c:v>11.80346505</c:v>
                </c:pt>
                <c:pt idx="90">
                  <c:v>11.829935</c:v>
                </c:pt>
                <c:pt idx="91">
                  <c:v>11.8567813</c:v>
                </c:pt>
                <c:pt idx="92">
                  <c:v>11.88400395</c:v>
                </c:pt>
                <c:pt idx="93">
                  <c:v>11.91135205</c:v>
                </c:pt>
                <c:pt idx="94">
                  <c:v>11.9390765</c:v>
                </c:pt>
                <c:pt idx="95">
                  <c:v>11.9669264</c:v>
                </c:pt>
                <c:pt idx="96">
                  <c:v>11.99515265</c:v>
                </c:pt>
                <c:pt idx="97">
                  <c:v>12.02375525</c:v>
                </c:pt>
                <c:pt idx="98">
                  <c:v>12.0524833</c:v>
                </c:pt>
                <c:pt idx="99">
                  <c:v>12.0815877</c:v>
                </c:pt>
                <c:pt idx="100">
                  <c:v>12.110943</c:v>
                </c:pt>
                <c:pt idx="101">
                  <c:v>12.1405492</c:v>
                </c:pt>
                <c:pt idx="102">
                  <c:v>12.1704063</c:v>
                </c:pt>
                <c:pt idx="103">
                  <c:v>12.20063975</c:v>
                </c:pt>
                <c:pt idx="104">
                  <c:v>12.23099865</c:v>
                </c:pt>
                <c:pt idx="105">
                  <c:v>12.2617339</c:v>
                </c:pt>
                <c:pt idx="106">
                  <c:v>12.29272005</c:v>
                </c:pt>
                <c:pt idx="107">
                  <c:v>12.32408255</c:v>
                </c:pt>
                <c:pt idx="108">
                  <c:v>12.3555705</c:v>
                </c:pt>
                <c:pt idx="109">
                  <c:v>12.3874348</c:v>
                </c:pt>
                <c:pt idx="110">
                  <c:v>12.41955</c:v>
                </c:pt>
                <c:pt idx="111">
                  <c:v>12.4519161</c:v>
                </c:pt>
                <c:pt idx="112">
                  <c:v>12.4845331</c:v>
                </c:pt>
                <c:pt idx="113">
                  <c:v>12.51752645</c:v>
                </c:pt>
                <c:pt idx="114">
                  <c:v>12.5512725</c:v>
                </c:pt>
                <c:pt idx="115">
                  <c:v>12.5838895</c:v>
                </c:pt>
                <c:pt idx="116">
                  <c:v>12.617761</c:v>
                </c:pt>
                <c:pt idx="117">
                  <c:v>12.6516325</c:v>
                </c:pt>
                <c:pt idx="118">
                  <c:v>12.6867585</c:v>
                </c:pt>
                <c:pt idx="119">
                  <c:v>12.72063</c:v>
                </c:pt>
                <c:pt idx="120">
                  <c:v>12.755756</c:v>
                </c:pt>
                <c:pt idx="121">
                  <c:v>12.790882</c:v>
                </c:pt>
                <c:pt idx="122">
                  <c:v>12.826008</c:v>
                </c:pt>
                <c:pt idx="123">
                  <c:v>12.8623885</c:v>
                </c:pt>
                <c:pt idx="124">
                  <c:v>12.898769</c:v>
                </c:pt>
                <c:pt idx="125">
                  <c:v>12.933895</c:v>
                </c:pt>
                <c:pt idx="126">
                  <c:v>12.9702755</c:v>
                </c:pt>
                <c:pt idx="127">
                  <c:v>13.0079105</c:v>
                </c:pt>
                <c:pt idx="128">
                  <c:v>13.044291</c:v>
                </c:pt>
                <c:pt idx="129">
                  <c:v>13.081926</c:v>
                </c:pt>
                <c:pt idx="130">
                  <c:v>13.1183065</c:v>
                </c:pt>
                <c:pt idx="131">
                  <c:v>13.1559415</c:v>
                </c:pt>
                <c:pt idx="132">
                  <c:v>13.194831</c:v>
                </c:pt>
                <c:pt idx="133">
                  <c:v>13.232466</c:v>
                </c:pt>
                <c:pt idx="134">
                  <c:v>13.2713555</c:v>
                </c:pt>
                <c:pt idx="135">
                  <c:v>13.310245</c:v>
                </c:pt>
                <c:pt idx="136">
                  <c:v>13.3491345</c:v>
                </c:pt>
                <c:pt idx="137">
                  <c:v>13.388024</c:v>
                </c:pt>
                <c:pt idx="138">
                  <c:v>13.4269135</c:v>
                </c:pt>
                <c:pt idx="139">
                  <c:v>13.4670575</c:v>
                </c:pt>
                <c:pt idx="140">
                  <c:v>13.5072015</c:v>
                </c:pt>
                <c:pt idx="141">
                  <c:v>13.5473455</c:v>
                </c:pt>
                <c:pt idx="142">
                  <c:v>13.5874895</c:v>
                </c:pt>
                <c:pt idx="143">
                  <c:v>13.628888</c:v>
                </c:pt>
                <c:pt idx="144">
                  <c:v>13.671541</c:v>
                </c:pt>
                <c:pt idx="145">
                  <c:v>13.7154485</c:v>
                </c:pt>
                <c:pt idx="146">
                  <c:v>13.7606105</c:v>
                </c:pt>
                <c:pt idx="147">
                  <c:v>13.8057725</c:v>
                </c:pt>
                <c:pt idx="148">
                  <c:v>13.852189</c:v>
                </c:pt>
                <c:pt idx="149">
                  <c:v>13.8986055</c:v>
                </c:pt>
                <c:pt idx="150">
                  <c:v>13.945022</c:v>
                </c:pt>
                <c:pt idx="151">
                  <c:v>13.992693</c:v>
                </c:pt>
                <c:pt idx="152">
                  <c:v>14.0416185</c:v>
                </c:pt>
                <c:pt idx="153">
                  <c:v>14.090544</c:v>
                </c:pt>
                <c:pt idx="154">
                  <c:v>14.140724</c:v>
                </c:pt>
                <c:pt idx="155">
                  <c:v>14.1946675</c:v>
                </c:pt>
                <c:pt idx="156">
                  <c:v>14.25112</c:v>
                </c:pt>
                <c:pt idx="157">
                  <c:v>14.308827</c:v>
                </c:pt>
                <c:pt idx="158">
                  <c:v>14.3677885</c:v>
                </c:pt>
                <c:pt idx="159">
                  <c:v>14.4280045</c:v>
                </c:pt>
                <c:pt idx="160">
                  <c:v>14.4907295</c:v>
                </c:pt>
                <c:pt idx="161">
                  <c:v>14.5534545</c:v>
                </c:pt>
                <c:pt idx="162">
                  <c:v>14.6186885</c:v>
                </c:pt>
                <c:pt idx="163">
                  <c:v>14.6864315</c:v>
                </c:pt>
                <c:pt idx="164">
                  <c:v>14.7566835</c:v>
                </c:pt>
                <c:pt idx="165">
                  <c:v>14.82819</c:v>
                </c:pt>
                <c:pt idx="166">
                  <c:v>14.9022055</c:v>
                </c:pt>
                <c:pt idx="167">
                  <c:v>14.97873</c:v>
                </c:pt>
                <c:pt idx="168">
                  <c:v>15.0552545</c:v>
                </c:pt>
                <c:pt idx="169">
                  <c:v>15.1355425</c:v>
                </c:pt>
                <c:pt idx="170">
                  <c:v>15.217085</c:v>
                </c:pt>
                <c:pt idx="171">
                  <c:v>15.299882</c:v>
                </c:pt>
                <c:pt idx="172">
                  <c:v>15.385188</c:v>
                </c:pt>
                <c:pt idx="173">
                  <c:v>15.473003</c:v>
                </c:pt>
                <c:pt idx="174">
                  <c:v>15.563327</c:v>
                </c:pt>
                <c:pt idx="175">
                  <c:v>15.6549055</c:v>
                </c:pt>
                <c:pt idx="176">
                  <c:v>15.7477385</c:v>
                </c:pt>
                <c:pt idx="177">
                  <c:v>15.8430805</c:v>
                </c:pt>
                <c:pt idx="178">
                  <c:v>15.9409315</c:v>
                </c:pt>
                <c:pt idx="179">
                  <c:v>16.040037</c:v>
                </c:pt>
                <c:pt idx="180">
                  <c:v>16.1416515</c:v>
                </c:pt>
                <c:pt idx="181">
                  <c:v>16.2445205</c:v>
                </c:pt>
                <c:pt idx="182">
                  <c:v>16.3498985</c:v>
                </c:pt>
                <c:pt idx="183">
                  <c:v>16.456531</c:v>
                </c:pt>
                <c:pt idx="184">
                  <c:v>16.56567249999999</c:v>
                </c:pt>
                <c:pt idx="185">
                  <c:v>16.677323</c:v>
                </c:pt>
                <c:pt idx="186">
                  <c:v>16.790228</c:v>
                </c:pt>
                <c:pt idx="187">
                  <c:v>16.9043875</c:v>
                </c:pt>
                <c:pt idx="188">
                  <c:v>17.021056</c:v>
                </c:pt>
                <c:pt idx="189">
                  <c:v>17.1402335</c:v>
                </c:pt>
                <c:pt idx="190">
                  <c:v>17.2606655</c:v>
                </c:pt>
                <c:pt idx="191">
                  <c:v>17.382352</c:v>
                </c:pt>
                <c:pt idx="192">
                  <c:v>17.505293</c:v>
                </c:pt>
                <c:pt idx="193">
                  <c:v>17.630743</c:v>
                </c:pt>
                <c:pt idx="194">
                  <c:v>17.758702</c:v>
                </c:pt>
                <c:pt idx="195">
                  <c:v>17.8879155</c:v>
                </c:pt>
                <c:pt idx="196">
                  <c:v>18.0183835</c:v>
                </c:pt>
                <c:pt idx="197">
                  <c:v>18.1513605</c:v>
                </c:pt>
                <c:pt idx="198">
                  <c:v>18.2868465</c:v>
                </c:pt>
                <c:pt idx="199">
                  <c:v>18.423587</c:v>
                </c:pt>
                <c:pt idx="200">
                  <c:v>18.5628365</c:v>
                </c:pt>
                <c:pt idx="201">
                  <c:v>18.7033405</c:v>
                </c:pt>
                <c:pt idx="202">
                  <c:v>18.845099</c:v>
                </c:pt>
                <c:pt idx="203">
                  <c:v>18.9893665</c:v>
                </c:pt>
                <c:pt idx="204">
                  <c:v>19.136143</c:v>
                </c:pt>
                <c:pt idx="205">
                  <c:v>19.284174</c:v>
                </c:pt>
                <c:pt idx="206">
                  <c:v>19.434714</c:v>
                </c:pt>
                <c:pt idx="207">
                  <c:v>19.5865085</c:v>
                </c:pt>
                <c:pt idx="208">
                  <c:v>19.740812</c:v>
                </c:pt>
                <c:pt idx="209">
                  <c:v>19.89637</c:v>
                </c:pt>
                <c:pt idx="210">
                  <c:v>20.0531825</c:v>
                </c:pt>
                <c:pt idx="211">
                  <c:v>20.2137585</c:v>
                </c:pt>
                <c:pt idx="212">
                  <c:v>20.3743345</c:v>
                </c:pt>
                <c:pt idx="213">
                  <c:v>20.5374195</c:v>
                </c:pt>
                <c:pt idx="214">
                  <c:v>20.7030135</c:v>
                </c:pt>
                <c:pt idx="215">
                  <c:v>20.869862</c:v>
                </c:pt>
                <c:pt idx="216">
                  <c:v>21.0392195</c:v>
                </c:pt>
                <c:pt idx="217">
                  <c:v>21.2098315</c:v>
                </c:pt>
                <c:pt idx="218">
                  <c:v>21.3829525</c:v>
                </c:pt>
                <c:pt idx="219">
                  <c:v>21.557328</c:v>
                </c:pt>
                <c:pt idx="220">
                  <c:v>21.732958</c:v>
                </c:pt>
                <c:pt idx="221">
                  <c:v>21.9098425</c:v>
                </c:pt>
                <c:pt idx="222">
                  <c:v>22.0879815</c:v>
                </c:pt>
                <c:pt idx="223">
                  <c:v>22.26862949999999</c:v>
                </c:pt>
                <c:pt idx="224">
                  <c:v>22.450532</c:v>
                </c:pt>
                <c:pt idx="225">
                  <c:v>22.6349435</c:v>
                </c:pt>
                <c:pt idx="226">
                  <c:v>22.8206095</c:v>
                </c:pt>
                <c:pt idx="227">
                  <c:v>23.0087845</c:v>
                </c:pt>
                <c:pt idx="228">
                  <c:v>23.198214</c:v>
                </c:pt>
                <c:pt idx="229">
                  <c:v>23.388898</c:v>
                </c:pt>
                <c:pt idx="230">
                  <c:v>23.582091</c:v>
                </c:pt>
                <c:pt idx="231">
                  <c:v>23.7765385</c:v>
                </c:pt>
                <c:pt idx="232">
                  <c:v>23.973495</c:v>
                </c:pt>
                <c:pt idx="233">
                  <c:v>24.171706</c:v>
                </c:pt>
                <c:pt idx="234">
                  <c:v>24.372426</c:v>
                </c:pt>
                <c:pt idx="235">
                  <c:v>24.5744005</c:v>
                </c:pt>
                <c:pt idx="236">
                  <c:v>24.7776295</c:v>
                </c:pt>
                <c:pt idx="237">
                  <c:v>24.9833675</c:v>
                </c:pt>
                <c:pt idx="238">
                  <c:v>25.19036</c:v>
                </c:pt>
                <c:pt idx="239">
                  <c:v>25.3998615</c:v>
                </c:pt>
                <c:pt idx="240">
                  <c:v>25.6106175</c:v>
                </c:pt>
                <c:pt idx="241">
                  <c:v>25.8238825</c:v>
                </c:pt>
                <c:pt idx="242">
                  <c:v>26.038402</c:v>
                </c:pt>
                <c:pt idx="243">
                  <c:v>26.254176</c:v>
                </c:pt>
                <c:pt idx="244">
                  <c:v>26.472459</c:v>
                </c:pt>
                <c:pt idx="245">
                  <c:v>26.693251</c:v>
                </c:pt>
                <c:pt idx="246">
                  <c:v>26.914043</c:v>
                </c:pt>
                <c:pt idx="247">
                  <c:v>27.1385985</c:v>
                </c:pt>
                <c:pt idx="248">
                  <c:v>27.363154</c:v>
                </c:pt>
                <c:pt idx="249">
                  <c:v>27.5902185</c:v>
                </c:pt>
                <c:pt idx="250">
                  <c:v>27.8185375</c:v>
                </c:pt>
                <c:pt idx="251">
                  <c:v>28.0468565</c:v>
                </c:pt>
                <c:pt idx="252">
                  <c:v>28.2776845</c:v>
                </c:pt>
                <c:pt idx="253">
                  <c:v>28.5110215</c:v>
                </c:pt>
                <c:pt idx="254">
                  <c:v>28.7443585</c:v>
                </c:pt>
                <c:pt idx="255">
                  <c:v>28.9802045</c:v>
                </c:pt>
                <c:pt idx="256">
                  <c:v>29.2185595</c:v>
                </c:pt>
                <c:pt idx="257">
                  <c:v>29.4569145</c:v>
                </c:pt>
                <c:pt idx="258">
                  <c:v>29.6977785</c:v>
                </c:pt>
                <c:pt idx="259">
                  <c:v>29.9411515</c:v>
                </c:pt>
                <c:pt idx="260">
                  <c:v>30.185779</c:v>
                </c:pt>
                <c:pt idx="261">
                  <c:v>30.431661</c:v>
                </c:pt>
                <c:pt idx="262">
                  <c:v>30.6787975</c:v>
                </c:pt>
                <c:pt idx="263">
                  <c:v>30.92844299999999</c:v>
                </c:pt>
                <c:pt idx="264">
                  <c:v>31.179343</c:v>
                </c:pt>
                <c:pt idx="265">
                  <c:v>31.4314975</c:v>
                </c:pt>
                <c:pt idx="266">
                  <c:v>31.68616100000001</c:v>
                </c:pt>
                <c:pt idx="267">
                  <c:v>31.94333349999999</c:v>
                </c:pt>
                <c:pt idx="268">
                  <c:v>32.200506</c:v>
                </c:pt>
                <c:pt idx="269">
                  <c:v>32.4601875</c:v>
                </c:pt>
                <c:pt idx="270">
                  <c:v>32.7211235</c:v>
                </c:pt>
                <c:pt idx="271">
                  <c:v>32.98456849999999</c:v>
                </c:pt>
                <c:pt idx="272">
                  <c:v>33.249268</c:v>
                </c:pt>
                <c:pt idx="273">
                  <c:v>33.515222</c:v>
                </c:pt>
                <c:pt idx="274">
                  <c:v>33.783685</c:v>
                </c:pt>
                <c:pt idx="275">
                  <c:v>34.0534025</c:v>
                </c:pt>
                <c:pt idx="276">
                  <c:v>34.3243745</c:v>
                </c:pt>
                <c:pt idx="277">
                  <c:v>34.5978555</c:v>
                </c:pt>
                <c:pt idx="278">
                  <c:v>34.872591</c:v>
                </c:pt>
                <c:pt idx="279">
                  <c:v>35.148581</c:v>
                </c:pt>
                <c:pt idx="280">
                  <c:v>35.4258255</c:v>
                </c:pt>
                <c:pt idx="281">
                  <c:v>35.705579</c:v>
                </c:pt>
                <c:pt idx="282">
                  <c:v>35.9853325</c:v>
                </c:pt>
                <c:pt idx="283">
                  <c:v>36.267595</c:v>
                </c:pt>
                <c:pt idx="284">
                  <c:v>36.551112</c:v>
                </c:pt>
                <c:pt idx="285">
                  <c:v>36.83588349999999</c:v>
                </c:pt>
                <c:pt idx="286">
                  <c:v>37.123164</c:v>
                </c:pt>
                <c:pt idx="287">
                  <c:v>37.41044449999999</c:v>
                </c:pt>
                <c:pt idx="288">
                  <c:v>37.700234</c:v>
                </c:pt>
                <c:pt idx="289">
                  <c:v>37.9925325</c:v>
                </c:pt>
                <c:pt idx="290">
                  <c:v>38.284831</c:v>
                </c:pt>
                <c:pt idx="291">
                  <c:v>38.5796385</c:v>
                </c:pt>
                <c:pt idx="292">
                  <c:v>38.8757005</c:v>
                </c:pt>
                <c:pt idx="293">
                  <c:v>39.1742715</c:v>
                </c:pt>
                <c:pt idx="294">
                  <c:v>39.474097</c:v>
                </c:pt>
                <c:pt idx="295">
                  <c:v>39.775177</c:v>
                </c:pt>
                <c:pt idx="296">
                  <c:v>40.0775115</c:v>
                </c:pt>
                <c:pt idx="297">
                  <c:v>40.3811005</c:v>
                </c:pt>
                <c:pt idx="298">
                  <c:v>40.6871985</c:v>
                </c:pt>
                <c:pt idx="299">
                  <c:v>40.994551</c:v>
                </c:pt>
                <c:pt idx="300">
                  <c:v>41.303158</c:v>
                </c:pt>
                <c:pt idx="301">
                  <c:v>41.5979655</c:v>
                </c:pt>
                <c:pt idx="302">
                  <c:v>41.8915185</c:v>
                </c:pt>
                <c:pt idx="303">
                  <c:v>42.1850715</c:v>
                </c:pt>
                <c:pt idx="304">
                  <c:v>42.4786245</c:v>
                </c:pt>
                <c:pt idx="305">
                  <c:v>42.7721775</c:v>
                </c:pt>
                <c:pt idx="306">
                  <c:v>43.0657305</c:v>
                </c:pt>
                <c:pt idx="307">
                  <c:v>43.35928349999999</c:v>
                </c:pt>
                <c:pt idx="308">
                  <c:v>43.6528365</c:v>
                </c:pt>
                <c:pt idx="309">
                  <c:v>43.9463895</c:v>
                </c:pt>
                <c:pt idx="310">
                  <c:v>44.2399425</c:v>
                </c:pt>
                <c:pt idx="311">
                  <c:v>44.53349550000001</c:v>
                </c:pt>
                <c:pt idx="312">
                  <c:v>44.8270485</c:v>
                </c:pt>
                <c:pt idx="313">
                  <c:v>45.1206015</c:v>
                </c:pt>
                <c:pt idx="314">
                  <c:v>45.4141545</c:v>
                </c:pt>
                <c:pt idx="315">
                  <c:v>45.7077075</c:v>
                </c:pt>
                <c:pt idx="316">
                  <c:v>46.002515</c:v>
                </c:pt>
                <c:pt idx="317">
                  <c:v>46.296068</c:v>
                </c:pt>
                <c:pt idx="318">
                  <c:v>46.589621</c:v>
                </c:pt>
                <c:pt idx="319">
                  <c:v>46.883174</c:v>
                </c:pt>
                <c:pt idx="320">
                  <c:v>47.176727</c:v>
                </c:pt>
                <c:pt idx="321">
                  <c:v>47.4665165</c:v>
                </c:pt>
                <c:pt idx="322">
                  <c:v>47.7525425</c:v>
                </c:pt>
                <c:pt idx="323">
                  <c:v>48.037314</c:v>
                </c:pt>
                <c:pt idx="324">
                  <c:v>48.3220855</c:v>
                </c:pt>
                <c:pt idx="325">
                  <c:v>48.606857</c:v>
                </c:pt>
                <c:pt idx="326">
                  <c:v>48.8916285</c:v>
                </c:pt>
                <c:pt idx="327">
                  <c:v>49.1764</c:v>
                </c:pt>
                <c:pt idx="328">
                  <c:v>49.4611715</c:v>
                </c:pt>
                <c:pt idx="329">
                  <c:v>49.745943</c:v>
                </c:pt>
                <c:pt idx="330">
                  <c:v>50.0307145</c:v>
                </c:pt>
                <c:pt idx="331">
                  <c:v>50.315486</c:v>
                </c:pt>
                <c:pt idx="332">
                  <c:v>50.6002575</c:v>
                </c:pt>
                <c:pt idx="333">
                  <c:v>50.885029</c:v>
                </c:pt>
                <c:pt idx="334">
                  <c:v>51.171055</c:v>
                </c:pt>
                <c:pt idx="335">
                  <c:v>51.449554</c:v>
                </c:pt>
                <c:pt idx="336">
                  <c:v>51.7242895</c:v>
                </c:pt>
                <c:pt idx="337">
                  <c:v>51.999025</c:v>
                </c:pt>
                <c:pt idx="338">
                  <c:v>52.2737605</c:v>
                </c:pt>
                <c:pt idx="339">
                  <c:v>52.548496</c:v>
                </c:pt>
                <c:pt idx="340">
                  <c:v>52.824486</c:v>
                </c:pt>
                <c:pt idx="341">
                  <c:v>53.0992215</c:v>
                </c:pt>
                <c:pt idx="342">
                  <c:v>53.373957</c:v>
                </c:pt>
                <c:pt idx="343">
                  <c:v>53.6486925</c:v>
                </c:pt>
                <c:pt idx="344">
                  <c:v>53.9246825</c:v>
                </c:pt>
                <c:pt idx="345">
                  <c:v>54.199418</c:v>
                </c:pt>
                <c:pt idx="346">
                  <c:v>54.4741535</c:v>
                </c:pt>
                <c:pt idx="347">
                  <c:v>54.748889</c:v>
                </c:pt>
                <c:pt idx="348">
                  <c:v>55.02487900000001</c:v>
                </c:pt>
                <c:pt idx="349">
                  <c:v>55.2895785</c:v>
                </c:pt>
                <c:pt idx="350">
                  <c:v>55.5555325</c:v>
                </c:pt>
                <c:pt idx="351">
                  <c:v>55.820232</c:v>
                </c:pt>
                <c:pt idx="352">
                  <c:v>56.0849315</c:v>
                </c:pt>
                <c:pt idx="353">
                  <c:v>56.35088549999999</c:v>
                </c:pt>
                <c:pt idx="354">
                  <c:v>56.615585</c:v>
                </c:pt>
                <c:pt idx="355">
                  <c:v>56.881539</c:v>
                </c:pt>
                <c:pt idx="356">
                  <c:v>57.1462385</c:v>
                </c:pt>
                <c:pt idx="357">
                  <c:v>57.410938</c:v>
                </c:pt>
                <c:pt idx="358">
                  <c:v>57.676892</c:v>
                </c:pt>
                <c:pt idx="359">
                  <c:v>57.94159149999999</c:v>
                </c:pt>
                <c:pt idx="360">
                  <c:v>58.2075455</c:v>
                </c:pt>
                <c:pt idx="361">
                  <c:v>58.472245</c:v>
                </c:pt>
                <c:pt idx="362">
                  <c:v>58.7369445</c:v>
                </c:pt>
                <c:pt idx="363">
                  <c:v>58.999135</c:v>
                </c:pt>
                <c:pt idx="364">
                  <c:v>59.260071</c:v>
                </c:pt>
                <c:pt idx="365">
                  <c:v>59.521007</c:v>
                </c:pt>
                <c:pt idx="366">
                  <c:v>59.78194300000001</c:v>
                </c:pt>
                <c:pt idx="367">
                  <c:v>60.04037</c:v>
                </c:pt>
                <c:pt idx="368">
                  <c:v>60.30005149999999</c:v>
                </c:pt>
                <c:pt idx="369">
                  <c:v>60.557224</c:v>
                </c:pt>
                <c:pt idx="370">
                  <c:v>60.815651</c:v>
                </c:pt>
                <c:pt idx="371">
                  <c:v>61.071569</c:v>
                </c:pt>
                <c:pt idx="372">
                  <c:v>61.32874150000001</c:v>
                </c:pt>
                <c:pt idx="373">
                  <c:v>61.583405</c:v>
                </c:pt>
                <c:pt idx="374">
                  <c:v>61.839323</c:v>
                </c:pt>
                <c:pt idx="375">
                  <c:v>62.092732</c:v>
                </c:pt>
                <c:pt idx="376">
                  <c:v>62.346141</c:v>
                </c:pt>
                <c:pt idx="377">
                  <c:v>62.59955</c:v>
                </c:pt>
                <c:pt idx="378">
                  <c:v>62.85170449999999</c:v>
                </c:pt>
                <c:pt idx="379">
                  <c:v>63.1026045</c:v>
                </c:pt>
                <c:pt idx="380">
                  <c:v>63.35350449999999</c:v>
                </c:pt>
                <c:pt idx="381">
                  <c:v>63.60440449999999</c:v>
                </c:pt>
                <c:pt idx="382">
                  <c:v>63.85404999999999</c:v>
                </c:pt>
                <c:pt idx="383">
                  <c:v>64.10244099999998</c:v>
                </c:pt>
                <c:pt idx="384">
                  <c:v>64.35083199999998</c:v>
                </c:pt>
                <c:pt idx="385">
                  <c:v>64.599223</c:v>
                </c:pt>
                <c:pt idx="386">
                  <c:v>64.8463595</c:v>
                </c:pt>
                <c:pt idx="387">
                  <c:v>65.09224150000001</c:v>
                </c:pt>
                <c:pt idx="388">
                  <c:v>65.3381235</c:v>
                </c:pt>
                <c:pt idx="389">
                  <c:v>65.58275099999999</c:v>
                </c:pt>
                <c:pt idx="390">
                  <c:v>65.82737849999999</c:v>
                </c:pt>
                <c:pt idx="391">
                  <c:v>66.07075149999999</c:v>
                </c:pt>
                <c:pt idx="392">
                  <c:v>66.3141245</c:v>
                </c:pt>
                <c:pt idx="393">
                  <c:v>66.556243</c:v>
                </c:pt>
                <c:pt idx="394">
                  <c:v>66.797107</c:v>
                </c:pt>
                <c:pt idx="395">
                  <c:v>67.0392255</c:v>
                </c:pt>
                <c:pt idx="396">
                  <c:v>67.27883499999999</c:v>
                </c:pt>
                <c:pt idx="397">
                  <c:v>67.5184445</c:v>
                </c:pt>
                <c:pt idx="398">
                  <c:v>67.758054</c:v>
                </c:pt>
                <c:pt idx="399">
                  <c:v>67.996409</c:v>
                </c:pt>
                <c:pt idx="400">
                  <c:v>68.2335095</c:v>
                </c:pt>
                <c:pt idx="401">
                  <c:v>68.47061</c:v>
                </c:pt>
                <c:pt idx="402">
                  <c:v>68.7077105</c:v>
                </c:pt>
                <c:pt idx="403">
                  <c:v>68.9435565</c:v>
                </c:pt>
                <c:pt idx="404">
                  <c:v>69.17814799999999</c:v>
                </c:pt>
                <c:pt idx="405">
                  <c:v>69.4127395</c:v>
                </c:pt>
                <c:pt idx="406">
                  <c:v>69.64607650000001</c:v>
                </c:pt>
                <c:pt idx="407">
                  <c:v>69.8794135</c:v>
                </c:pt>
                <c:pt idx="408">
                  <c:v>70.11275049999999</c:v>
                </c:pt>
                <c:pt idx="409">
                  <c:v>70.34357849999998</c:v>
                </c:pt>
                <c:pt idx="410">
                  <c:v>70.575661</c:v>
                </c:pt>
                <c:pt idx="411">
                  <c:v>70.8052345</c:v>
                </c:pt>
                <c:pt idx="412">
                  <c:v>71.034808</c:v>
                </c:pt>
                <c:pt idx="413">
                  <c:v>71.2643815</c:v>
                </c:pt>
                <c:pt idx="414">
                  <c:v>71.4927005</c:v>
                </c:pt>
                <c:pt idx="415">
                  <c:v>71.7210195</c:v>
                </c:pt>
                <c:pt idx="416">
                  <c:v>71.948084</c:v>
                </c:pt>
                <c:pt idx="417">
                  <c:v>72.17514849999999</c:v>
                </c:pt>
                <c:pt idx="418">
                  <c:v>72.4009585</c:v>
                </c:pt>
                <c:pt idx="419">
                  <c:v>72.625514</c:v>
                </c:pt>
                <c:pt idx="420">
                  <c:v>72.85006949999998</c:v>
                </c:pt>
                <c:pt idx="421">
                  <c:v>73.074625</c:v>
                </c:pt>
                <c:pt idx="422">
                  <c:v>73.297926</c:v>
                </c:pt>
                <c:pt idx="423">
                  <c:v>73.51997249999998</c:v>
                </c:pt>
                <c:pt idx="424">
                  <c:v>73.742019</c:v>
                </c:pt>
                <c:pt idx="425">
                  <c:v>73.962811</c:v>
                </c:pt>
                <c:pt idx="426">
                  <c:v>74.183603</c:v>
                </c:pt>
                <c:pt idx="427">
                  <c:v>74.4031405</c:v>
                </c:pt>
                <c:pt idx="428">
                  <c:v>74.62267799999999</c:v>
                </c:pt>
                <c:pt idx="429">
                  <c:v>74.840961</c:v>
                </c:pt>
                <c:pt idx="430">
                  <c:v>75.059244</c:v>
                </c:pt>
                <c:pt idx="431">
                  <c:v>75.27627249999999</c:v>
                </c:pt>
                <c:pt idx="432">
                  <c:v>75.493301</c:v>
                </c:pt>
                <c:pt idx="433">
                  <c:v>75.70907500000001</c:v>
                </c:pt>
                <c:pt idx="434">
                  <c:v>75.92484899999998</c:v>
                </c:pt>
                <c:pt idx="435">
                  <c:v>76.13936849999999</c:v>
                </c:pt>
                <c:pt idx="436">
                  <c:v>76.35388799999998</c:v>
                </c:pt>
                <c:pt idx="437">
                  <c:v>76.567153</c:v>
                </c:pt>
                <c:pt idx="438">
                  <c:v>76.7791635</c:v>
                </c:pt>
                <c:pt idx="439">
                  <c:v>76.991174</c:v>
                </c:pt>
                <c:pt idx="440">
                  <c:v>77.2031845</c:v>
                </c:pt>
                <c:pt idx="441">
                  <c:v>77.4139405</c:v>
                </c:pt>
                <c:pt idx="442">
                  <c:v>77.62469650000001</c:v>
                </c:pt>
                <c:pt idx="443">
                  <c:v>77.83545249999997</c:v>
                </c:pt>
                <c:pt idx="444">
                  <c:v>78.047463</c:v>
                </c:pt>
                <c:pt idx="445">
                  <c:v>78.258219</c:v>
                </c:pt>
                <c:pt idx="446">
                  <c:v>78.468975</c:v>
                </c:pt>
                <c:pt idx="447">
                  <c:v>78.67847649999997</c:v>
                </c:pt>
                <c:pt idx="448">
                  <c:v>78.8867235</c:v>
                </c:pt>
                <c:pt idx="449">
                  <c:v>79.0949705</c:v>
                </c:pt>
                <c:pt idx="450">
                  <c:v>79.3032175</c:v>
                </c:pt>
                <c:pt idx="451">
                  <c:v>79.51021</c:v>
                </c:pt>
                <c:pt idx="452">
                  <c:v>79.7172025</c:v>
                </c:pt>
                <c:pt idx="453">
                  <c:v>79.92294050000001</c:v>
                </c:pt>
                <c:pt idx="454">
                  <c:v>80.12867849999999</c:v>
                </c:pt>
                <c:pt idx="455">
                  <c:v>80.333162</c:v>
                </c:pt>
                <c:pt idx="456">
                  <c:v>80.5376455</c:v>
                </c:pt>
                <c:pt idx="457">
                  <c:v>80.7408745</c:v>
                </c:pt>
                <c:pt idx="458">
                  <c:v>80.9441035</c:v>
                </c:pt>
                <c:pt idx="459">
                  <c:v>81.14607799999999</c:v>
                </c:pt>
                <c:pt idx="460">
                  <c:v>81.34805249999998</c:v>
                </c:pt>
                <c:pt idx="461">
                  <c:v>81.550027</c:v>
                </c:pt>
                <c:pt idx="462">
                  <c:v>81.75074699999999</c:v>
                </c:pt>
                <c:pt idx="463">
                  <c:v>81.9502125</c:v>
                </c:pt>
                <c:pt idx="464">
                  <c:v>82.14967799999998</c:v>
                </c:pt>
                <c:pt idx="465">
                  <c:v>82.3491435</c:v>
                </c:pt>
                <c:pt idx="466">
                  <c:v>82.5473545</c:v>
                </c:pt>
                <c:pt idx="467">
                  <c:v>82.744311</c:v>
                </c:pt>
                <c:pt idx="468">
                  <c:v>82.9412675</c:v>
                </c:pt>
                <c:pt idx="469">
                  <c:v>83.138224</c:v>
                </c:pt>
                <c:pt idx="470">
                  <c:v>83.333926</c:v>
                </c:pt>
                <c:pt idx="471">
                  <c:v>83.529628</c:v>
                </c:pt>
                <c:pt idx="472">
                  <c:v>83.72407550000001</c:v>
                </c:pt>
                <c:pt idx="473">
                  <c:v>83.918523</c:v>
                </c:pt>
                <c:pt idx="474">
                  <c:v>84.111716</c:v>
                </c:pt>
                <c:pt idx="475">
                  <c:v>84.30490899999998</c:v>
                </c:pt>
                <c:pt idx="476">
                  <c:v>84.4968475</c:v>
                </c:pt>
                <c:pt idx="477">
                  <c:v>84.68878599999999</c:v>
                </c:pt>
                <c:pt idx="478">
                  <c:v>84.87946999999998</c:v>
                </c:pt>
                <c:pt idx="479">
                  <c:v>85.07015399999998</c:v>
                </c:pt>
                <c:pt idx="480">
                  <c:v>85.2595835</c:v>
                </c:pt>
                <c:pt idx="481">
                  <c:v>85.449013</c:v>
                </c:pt>
                <c:pt idx="482">
                  <c:v>85.63844249999998</c:v>
                </c:pt>
                <c:pt idx="483">
                  <c:v>85.82661750000001</c:v>
                </c:pt>
                <c:pt idx="484">
                  <c:v>86.01353800000001</c:v>
                </c:pt>
                <c:pt idx="485">
                  <c:v>86.20045850000001</c:v>
                </c:pt>
                <c:pt idx="486">
                  <c:v>86.38737900000001</c:v>
                </c:pt>
                <c:pt idx="487">
                  <c:v>86.57304500000001</c:v>
                </c:pt>
                <c:pt idx="488">
                  <c:v>86.7574565</c:v>
                </c:pt>
                <c:pt idx="489">
                  <c:v>86.9431225</c:v>
                </c:pt>
                <c:pt idx="490">
                  <c:v>87.1262795</c:v>
                </c:pt>
                <c:pt idx="491">
                  <c:v>87.30943649999999</c:v>
                </c:pt>
                <c:pt idx="492">
                  <c:v>87.4925935</c:v>
                </c:pt>
                <c:pt idx="493">
                  <c:v>87.67449599999998</c:v>
                </c:pt>
                <c:pt idx="494">
                  <c:v>87.85639849999998</c:v>
                </c:pt>
                <c:pt idx="495">
                  <c:v>88.0370465</c:v>
                </c:pt>
                <c:pt idx="496">
                  <c:v>88.2176945</c:v>
                </c:pt>
                <c:pt idx="497">
                  <c:v>88.39708800000001</c:v>
                </c:pt>
                <c:pt idx="498">
                  <c:v>88.57648149999999</c:v>
                </c:pt>
                <c:pt idx="499">
                  <c:v>88.75587499999999</c:v>
                </c:pt>
                <c:pt idx="500">
                  <c:v>88.934014</c:v>
                </c:pt>
                <c:pt idx="501">
                  <c:v>89.11089849999999</c:v>
                </c:pt>
                <c:pt idx="502">
                  <c:v>89.287783</c:v>
                </c:pt>
                <c:pt idx="503">
                  <c:v>89.463413</c:v>
                </c:pt>
                <c:pt idx="504">
                  <c:v>89.639043</c:v>
                </c:pt>
                <c:pt idx="505">
                  <c:v>89.814673</c:v>
                </c:pt>
                <c:pt idx="506">
                  <c:v>89.98904850000001</c:v>
                </c:pt>
                <c:pt idx="507">
                  <c:v>90.163424</c:v>
                </c:pt>
                <c:pt idx="508">
                  <c:v>90.336545</c:v>
                </c:pt>
                <c:pt idx="509">
                  <c:v>90.50841149999998</c:v>
                </c:pt>
                <c:pt idx="510">
                  <c:v>90.68027799999999</c:v>
                </c:pt>
                <c:pt idx="511">
                  <c:v>90.85214450000001</c:v>
                </c:pt>
                <c:pt idx="512">
                  <c:v>91.0227565</c:v>
                </c:pt>
                <c:pt idx="513">
                  <c:v>91.19336849999998</c:v>
                </c:pt>
                <c:pt idx="514">
                  <c:v>91.36272600000001</c:v>
                </c:pt>
                <c:pt idx="515">
                  <c:v>91.5320835</c:v>
                </c:pt>
                <c:pt idx="516">
                  <c:v>91.7001865</c:v>
                </c:pt>
                <c:pt idx="517">
                  <c:v>91.8682895</c:v>
                </c:pt>
                <c:pt idx="518">
                  <c:v>92.03513799999999</c:v>
                </c:pt>
                <c:pt idx="519">
                  <c:v>92.2019865</c:v>
                </c:pt>
                <c:pt idx="520">
                  <c:v>92.36883499999998</c:v>
                </c:pt>
                <c:pt idx="521">
                  <c:v>92.534429</c:v>
                </c:pt>
                <c:pt idx="522">
                  <c:v>92.69876849999999</c:v>
                </c:pt>
                <c:pt idx="523">
                  <c:v>92.86687149999999</c:v>
                </c:pt>
                <c:pt idx="524">
                  <c:v>93.03372</c:v>
                </c:pt>
                <c:pt idx="525">
                  <c:v>93.199314</c:v>
                </c:pt>
                <c:pt idx="526">
                  <c:v>93.364908</c:v>
                </c:pt>
                <c:pt idx="527">
                  <c:v>93.530502</c:v>
                </c:pt>
                <c:pt idx="528">
                  <c:v>93.696096</c:v>
                </c:pt>
                <c:pt idx="529">
                  <c:v>93.85918099999998</c:v>
                </c:pt>
                <c:pt idx="530">
                  <c:v>94.0235205</c:v>
                </c:pt>
                <c:pt idx="531">
                  <c:v>94.1866055</c:v>
                </c:pt>
                <c:pt idx="532">
                  <c:v>94.3496905</c:v>
                </c:pt>
                <c:pt idx="533">
                  <c:v>94.511521</c:v>
                </c:pt>
                <c:pt idx="534">
                  <c:v>94.67335149999998</c:v>
                </c:pt>
                <c:pt idx="535">
                  <c:v>94.8339275</c:v>
                </c:pt>
                <c:pt idx="536">
                  <c:v>94.9945035</c:v>
                </c:pt>
                <c:pt idx="537">
                  <c:v>95.15507949999999</c:v>
                </c:pt>
                <c:pt idx="538">
                  <c:v>95.314401</c:v>
                </c:pt>
                <c:pt idx="539">
                  <c:v>95.47372250000001</c:v>
                </c:pt>
                <c:pt idx="540">
                  <c:v>95.63178950000001</c:v>
                </c:pt>
                <c:pt idx="541">
                  <c:v>95.7898565</c:v>
                </c:pt>
                <c:pt idx="542">
                  <c:v>95.9479235</c:v>
                </c:pt>
                <c:pt idx="543">
                  <c:v>96.10473599999999</c:v>
                </c:pt>
                <c:pt idx="544">
                  <c:v>96.260294</c:v>
                </c:pt>
                <c:pt idx="545">
                  <c:v>96.4171065</c:v>
                </c:pt>
                <c:pt idx="546">
                  <c:v>96.5726645</c:v>
                </c:pt>
                <c:pt idx="547">
                  <c:v>96.726968</c:v>
                </c:pt>
                <c:pt idx="548">
                  <c:v>96.8812715</c:v>
                </c:pt>
                <c:pt idx="549">
                  <c:v>97.03557499999998</c:v>
                </c:pt>
                <c:pt idx="550">
                  <c:v>97.188624</c:v>
                </c:pt>
                <c:pt idx="551">
                  <c:v>97.341673</c:v>
                </c:pt>
                <c:pt idx="552">
                  <c:v>97.4934675</c:v>
                </c:pt>
                <c:pt idx="553">
                  <c:v>97.645262</c:v>
                </c:pt>
                <c:pt idx="554">
                  <c:v>97.7970565</c:v>
                </c:pt>
                <c:pt idx="555">
                  <c:v>97.9475965</c:v>
                </c:pt>
                <c:pt idx="556">
                  <c:v>98.09688199999998</c:v>
                </c:pt>
                <c:pt idx="557">
                  <c:v>98.247422</c:v>
                </c:pt>
                <c:pt idx="558">
                  <c:v>98.39670750000001</c:v>
                </c:pt>
                <c:pt idx="559">
                  <c:v>98.54473849999998</c:v>
                </c:pt>
                <c:pt idx="560">
                  <c:v>98.69276950000001</c:v>
                </c:pt>
                <c:pt idx="561">
                  <c:v>98.8408005</c:v>
                </c:pt>
                <c:pt idx="562">
                  <c:v>98.987577</c:v>
                </c:pt>
                <c:pt idx="563">
                  <c:v>99.1343535</c:v>
                </c:pt>
                <c:pt idx="564">
                  <c:v>99.27987549999999</c:v>
                </c:pt>
                <c:pt idx="565">
                  <c:v>99.42539749999999</c:v>
                </c:pt>
                <c:pt idx="566">
                  <c:v>99.5709195</c:v>
                </c:pt>
                <c:pt idx="567">
                  <c:v>99.715187</c:v>
                </c:pt>
                <c:pt idx="568">
                  <c:v>99.8594545</c:v>
                </c:pt>
                <c:pt idx="569">
                  <c:v>100.0024675</c:v>
                </c:pt>
                <c:pt idx="570">
                  <c:v>100.1454805</c:v>
                </c:pt>
                <c:pt idx="571">
                  <c:v>100.287239</c:v>
                </c:pt>
                <c:pt idx="572">
                  <c:v>100.4289975</c:v>
                </c:pt>
                <c:pt idx="573">
                  <c:v>100.570756</c:v>
                </c:pt>
                <c:pt idx="574">
                  <c:v>100.71126</c:v>
                </c:pt>
                <c:pt idx="575">
                  <c:v>100.851764</c:v>
                </c:pt>
                <c:pt idx="576">
                  <c:v>100.992268</c:v>
                </c:pt>
                <c:pt idx="577">
                  <c:v>101.1315175</c:v>
                </c:pt>
                <c:pt idx="578">
                  <c:v>101.2695125</c:v>
                </c:pt>
                <c:pt idx="579">
                  <c:v>101.4075075</c:v>
                </c:pt>
                <c:pt idx="580">
                  <c:v>101.5455025</c:v>
                </c:pt>
                <c:pt idx="581">
                  <c:v>101.682243</c:v>
                </c:pt>
                <c:pt idx="582">
                  <c:v>101.8189835</c:v>
                </c:pt>
                <c:pt idx="583">
                  <c:v>101.955724</c:v>
                </c:pt>
                <c:pt idx="584">
                  <c:v>102.09121</c:v>
                </c:pt>
                <c:pt idx="585">
                  <c:v>102.226696</c:v>
                </c:pt>
                <c:pt idx="586">
                  <c:v>102.3609275</c:v>
                </c:pt>
                <c:pt idx="587">
                  <c:v>102.495159</c:v>
                </c:pt>
                <c:pt idx="588">
                  <c:v>102.628136</c:v>
                </c:pt>
                <c:pt idx="589">
                  <c:v>102.761113</c:v>
                </c:pt>
                <c:pt idx="590">
                  <c:v>102.89409</c:v>
                </c:pt>
                <c:pt idx="591">
                  <c:v>103.0258125</c:v>
                </c:pt>
                <c:pt idx="592">
                  <c:v>103.157535</c:v>
                </c:pt>
                <c:pt idx="593">
                  <c:v>103.288003</c:v>
                </c:pt>
                <c:pt idx="594">
                  <c:v>103.418471</c:v>
                </c:pt>
                <c:pt idx="595">
                  <c:v>103.548939</c:v>
                </c:pt>
                <c:pt idx="596">
                  <c:v>103.6781525</c:v>
                </c:pt>
                <c:pt idx="597">
                  <c:v>103.807366</c:v>
                </c:pt>
                <c:pt idx="598">
                  <c:v>103.935325</c:v>
                </c:pt>
                <c:pt idx="599">
                  <c:v>104.063284</c:v>
                </c:pt>
                <c:pt idx="600">
                  <c:v>104.1899885</c:v>
                </c:pt>
                <c:pt idx="601">
                  <c:v>104.316693</c:v>
                </c:pt>
                <c:pt idx="602">
                  <c:v>104.4433975</c:v>
                </c:pt>
                <c:pt idx="603">
                  <c:v>104.5713565</c:v>
                </c:pt>
                <c:pt idx="604">
                  <c:v>104.698061</c:v>
                </c:pt>
                <c:pt idx="605">
                  <c:v>104.8247655</c:v>
                </c:pt>
                <c:pt idx="606">
                  <c:v>104.95147</c:v>
                </c:pt>
                <c:pt idx="607">
                  <c:v>105.0781745</c:v>
                </c:pt>
                <c:pt idx="608">
                  <c:v>105.2036245</c:v>
                </c:pt>
                <c:pt idx="609">
                  <c:v>105.3290745</c:v>
                </c:pt>
                <c:pt idx="610">
                  <c:v>105.45327</c:v>
                </c:pt>
                <c:pt idx="611">
                  <c:v>105.5774655</c:v>
                </c:pt>
                <c:pt idx="612">
                  <c:v>105.7004065</c:v>
                </c:pt>
                <c:pt idx="613">
                  <c:v>105.824602</c:v>
                </c:pt>
                <c:pt idx="614">
                  <c:v>105.9462885</c:v>
                </c:pt>
                <c:pt idx="615">
                  <c:v>106.0692295</c:v>
                </c:pt>
                <c:pt idx="616">
                  <c:v>106.190916</c:v>
                </c:pt>
                <c:pt idx="617">
                  <c:v>106.3126025</c:v>
                </c:pt>
                <c:pt idx="618">
                  <c:v>106.4330345</c:v>
                </c:pt>
                <c:pt idx="619">
                  <c:v>106.5534665</c:v>
                </c:pt>
                <c:pt idx="620">
                  <c:v>106.6738985</c:v>
                </c:pt>
                <c:pt idx="621">
                  <c:v>106.793076</c:v>
                </c:pt>
                <c:pt idx="622">
                  <c:v>106.9122535</c:v>
                </c:pt>
                <c:pt idx="623">
                  <c:v>107.0301765</c:v>
                </c:pt>
                <c:pt idx="624">
                  <c:v>107.1480995</c:v>
                </c:pt>
                <c:pt idx="625">
                  <c:v>107.2660225</c:v>
                </c:pt>
                <c:pt idx="626">
                  <c:v>107.3839455</c:v>
                </c:pt>
                <c:pt idx="627">
                  <c:v>107.500614</c:v>
                </c:pt>
                <c:pt idx="628">
                  <c:v>107.616028</c:v>
                </c:pt>
                <c:pt idx="629">
                  <c:v>107.731442</c:v>
                </c:pt>
                <c:pt idx="630">
                  <c:v>107.846856</c:v>
                </c:pt>
                <c:pt idx="631">
                  <c:v>107.96227</c:v>
                </c:pt>
                <c:pt idx="632">
                  <c:v>108.0764295</c:v>
                </c:pt>
                <c:pt idx="633">
                  <c:v>108.190589</c:v>
                </c:pt>
                <c:pt idx="634">
                  <c:v>108.303494</c:v>
                </c:pt>
                <c:pt idx="635">
                  <c:v>108.416399</c:v>
                </c:pt>
                <c:pt idx="636">
                  <c:v>108.529304</c:v>
                </c:pt>
                <c:pt idx="637">
                  <c:v>108.6409545</c:v>
                </c:pt>
                <c:pt idx="638">
                  <c:v>108.752605</c:v>
                </c:pt>
                <c:pt idx="639">
                  <c:v>108.8642555</c:v>
                </c:pt>
                <c:pt idx="640">
                  <c:v>108.9746515</c:v>
                </c:pt>
                <c:pt idx="641">
                  <c:v>109.0850475</c:v>
                </c:pt>
                <c:pt idx="642">
                  <c:v>109.194189</c:v>
                </c:pt>
                <c:pt idx="643">
                  <c:v>109.3033305</c:v>
                </c:pt>
                <c:pt idx="644">
                  <c:v>109.412472</c:v>
                </c:pt>
                <c:pt idx="645">
                  <c:v>109.520359</c:v>
                </c:pt>
                <c:pt idx="646">
                  <c:v>109.628246</c:v>
                </c:pt>
                <c:pt idx="647">
                  <c:v>109.7348785</c:v>
                </c:pt>
                <c:pt idx="648">
                  <c:v>109.8427655</c:v>
                </c:pt>
                <c:pt idx="649">
                  <c:v>109.9481435</c:v>
                </c:pt>
                <c:pt idx="650">
                  <c:v>110.054776</c:v>
                </c:pt>
                <c:pt idx="651">
                  <c:v>110.160154</c:v>
                </c:pt>
                <c:pt idx="652">
                  <c:v>110.265532</c:v>
                </c:pt>
                <c:pt idx="653">
                  <c:v>110.3696555</c:v>
                </c:pt>
                <c:pt idx="654">
                  <c:v>110.473779</c:v>
                </c:pt>
                <c:pt idx="655">
                  <c:v>110.576648</c:v>
                </c:pt>
                <c:pt idx="656">
                  <c:v>110.6807715</c:v>
                </c:pt>
                <c:pt idx="657">
                  <c:v>110.7836405</c:v>
                </c:pt>
                <c:pt idx="658">
                  <c:v>110.885255</c:v>
                </c:pt>
                <c:pt idx="659">
                  <c:v>110.9868695</c:v>
                </c:pt>
                <c:pt idx="660">
                  <c:v>111.088484</c:v>
                </c:pt>
                <c:pt idx="661">
                  <c:v>111.188844</c:v>
                </c:pt>
                <c:pt idx="662">
                  <c:v>111.289204</c:v>
                </c:pt>
                <c:pt idx="663">
                  <c:v>111.389564</c:v>
                </c:pt>
                <c:pt idx="664">
                  <c:v>111.4886695</c:v>
                </c:pt>
                <c:pt idx="665">
                  <c:v>111.587775</c:v>
                </c:pt>
                <c:pt idx="666">
                  <c:v>111.685626</c:v>
                </c:pt>
                <c:pt idx="667">
                  <c:v>111.783477</c:v>
                </c:pt>
                <c:pt idx="668">
                  <c:v>111.881328</c:v>
                </c:pt>
                <c:pt idx="669">
                  <c:v>111.9779245</c:v>
                </c:pt>
                <c:pt idx="670">
                  <c:v>112.074521</c:v>
                </c:pt>
                <c:pt idx="671">
                  <c:v>112.1711175</c:v>
                </c:pt>
                <c:pt idx="672">
                  <c:v>112.2664595</c:v>
                </c:pt>
                <c:pt idx="673">
                  <c:v>112.3618015</c:v>
                </c:pt>
                <c:pt idx="674">
                  <c:v>112.4571435</c:v>
                </c:pt>
                <c:pt idx="675">
                  <c:v>112.551231</c:v>
                </c:pt>
                <c:pt idx="676">
                  <c:v>112.6453185</c:v>
                </c:pt>
                <c:pt idx="677">
                  <c:v>112.7381515</c:v>
                </c:pt>
                <c:pt idx="678">
                  <c:v>112.8309845</c:v>
                </c:pt>
                <c:pt idx="679">
                  <c:v>112.9238175</c:v>
                </c:pt>
                <c:pt idx="680">
                  <c:v>113.015396</c:v>
                </c:pt>
                <c:pt idx="681">
                  <c:v>113.1069745</c:v>
                </c:pt>
                <c:pt idx="682">
                  <c:v>113.1972985</c:v>
                </c:pt>
                <c:pt idx="683">
                  <c:v>113.288877</c:v>
                </c:pt>
                <c:pt idx="684">
                  <c:v>113.3804555</c:v>
                </c:pt>
                <c:pt idx="685">
                  <c:v>113.472034</c:v>
                </c:pt>
                <c:pt idx="686">
                  <c:v>113.5636125</c:v>
                </c:pt>
                <c:pt idx="687">
                  <c:v>113.6539365</c:v>
                </c:pt>
                <c:pt idx="688">
                  <c:v>113.743006</c:v>
                </c:pt>
                <c:pt idx="689">
                  <c:v>113.83333</c:v>
                </c:pt>
                <c:pt idx="690">
                  <c:v>113.9223995</c:v>
                </c:pt>
                <c:pt idx="691">
                  <c:v>114.0102145</c:v>
                </c:pt>
                <c:pt idx="692">
                  <c:v>114.099284</c:v>
                </c:pt>
                <c:pt idx="693">
                  <c:v>114.187099</c:v>
                </c:pt>
                <c:pt idx="694">
                  <c:v>114.274914</c:v>
                </c:pt>
                <c:pt idx="695">
                  <c:v>114.3614745</c:v>
                </c:pt>
                <c:pt idx="696">
                  <c:v>114.448035</c:v>
                </c:pt>
                <c:pt idx="697">
                  <c:v>114.5345955</c:v>
                </c:pt>
                <c:pt idx="698">
                  <c:v>114.6199015</c:v>
                </c:pt>
                <c:pt idx="699">
                  <c:v>114.706462</c:v>
                </c:pt>
                <c:pt idx="700">
                  <c:v>114.7905135</c:v>
                </c:pt>
                <c:pt idx="701">
                  <c:v>114.8758195</c:v>
                </c:pt>
                <c:pt idx="702">
                  <c:v>114.959871</c:v>
                </c:pt>
                <c:pt idx="703">
                  <c:v>115.0439225</c:v>
                </c:pt>
                <c:pt idx="704">
                  <c:v>115.1267195</c:v>
                </c:pt>
                <c:pt idx="705">
                  <c:v>115.210771</c:v>
                </c:pt>
                <c:pt idx="706">
                  <c:v>115.293568</c:v>
                </c:pt>
                <c:pt idx="707">
                  <c:v>115.3751105</c:v>
                </c:pt>
                <c:pt idx="708">
                  <c:v>115.4579075</c:v>
                </c:pt>
                <c:pt idx="709">
                  <c:v>115.53945</c:v>
                </c:pt>
                <c:pt idx="710">
                  <c:v>115.619738</c:v>
                </c:pt>
                <c:pt idx="711">
                  <c:v>115.7012805</c:v>
                </c:pt>
                <c:pt idx="712">
                  <c:v>115.7815685</c:v>
                </c:pt>
                <c:pt idx="713">
                  <c:v>115.860602</c:v>
                </c:pt>
                <c:pt idx="714">
                  <c:v>115.94089</c:v>
                </c:pt>
                <c:pt idx="715">
                  <c:v>116.0199235</c:v>
                </c:pt>
                <c:pt idx="716">
                  <c:v>116.098957</c:v>
                </c:pt>
                <c:pt idx="717">
                  <c:v>116.176736</c:v>
                </c:pt>
                <c:pt idx="718">
                  <c:v>116.254515</c:v>
                </c:pt>
                <c:pt idx="719">
                  <c:v>116.332294</c:v>
                </c:pt>
                <c:pt idx="720">
                  <c:v>116.410073</c:v>
                </c:pt>
                <c:pt idx="721">
                  <c:v>116.4865975</c:v>
                </c:pt>
                <c:pt idx="722">
                  <c:v>116.563122</c:v>
                </c:pt>
                <c:pt idx="723">
                  <c:v>116.638392</c:v>
                </c:pt>
                <c:pt idx="724">
                  <c:v>116.7149165</c:v>
                </c:pt>
                <c:pt idx="725">
                  <c:v>116.7901865</c:v>
                </c:pt>
                <c:pt idx="726">
                  <c:v>116.864202</c:v>
                </c:pt>
                <c:pt idx="727">
                  <c:v>116.939472</c:v>
                </c:pt>
                <c:pt idx="728">
                  <c:v>117.0134875</c:v>
                </c:pt>
                <c:pt idx="729">
                  <c:v>117.087503</c:v>
                </c:pt>
                <c:pt idx="730">
                  <c:v>117.160264</c:v>
                </c:pt>
                <c:pt idx="731">
                  <c:v>117.233025</c:v>
                </c:pt>
                <c:pt idx="732">
                  <c:v>117.305786</c:v>
                </c:pt>
                <c:pt idx="733">
                  <c:v>117.378547</c:v>
                </c:pt>
                <c:pt idx="734">
                  <c:v>117.4500535</c:v>
                </c:pt>
                <c:pt idx="735">
                  <c:v>117.52156</c:v>
                </c:pt>
                <c:pt idx="736">
                  <c:v>117.5930665</c:v>
                </c:pt>
                <c:pt idx="737">
                  <c:v>117.6633185</c:v>
                </c:pt>
                <c:pt idx="738">
                  <c:v>117.7335705</c:v>
                </c:pt>
                <c:pt idx="739">
                  <c:v>117.8038225</c:v>
                </c:pt>
                <c:pt idx="740">
                  <c:v>117.87282</c:v>
                </c:pt>
                <c:pt idx="741">
                  <c:v>117.943072</c:v>
                </c:pt>
                <c:pt idx="742">
                  <c:v>118.010815</c:v>
                </c:pt>
                <c:pt idx="743">
                  <c:v>118.0798125</c:v>
                </c:pt>
                <c:pt idx="744">
                  <c:v>118.1475555</c:v>
                </c:pt>
                <c:pt idx="745">
                  <c:v>118.2152985</c:v>
                </c:pt>
                <c:pt idx="746">
                  <c:v>118.2830415</c:v>
                </c:pt>
                <c:pt idx="747">
                  <c:v>118.34953</c:v>
                </c:pt>
                <c:pt idx="748">
                  <c:v>118.417273</c:v>
                </c:pt>
                <c:pt idx="749">
                  <c:v>118.482507</c:v>
                </c:pt>
                <c:pt idx="750">
                  <c:v>118.5489955</c:v>
                </c:pt>
                <c:pt idx="751">
                  <c:v>118.6142295</c:v>
                </c:pt>
                <c:pt idx="752">
                  <c:v>118.6794635</c:v>
                </c:pt>
                <c:pt idx="753">
                  <c:v>118.7446975</c:v>
                </c:pt>
                <c:pt idx="754">
                  <c:v>118.808677</c:v>
                </c:pt>
                <c:pt idx="755">
                  <c:v>118.8726565</c:v>
                </c:pt>
                <c:pt idx="756">
                  <c:v>118.936636</c:v>
                </c:pt>
                <c:pt idx="757">
                  <c:v>119.0006155</c:v>
                </c:pt>
                <c:pt idx="758">
                  <c:v>119.0633405</c:v>
                </c:pt>
                <c:pt idx="759">
                  <c:v>119.1260655</c:v>
                </c:pt>
                <c:pt idx="760">
                  <c:v>119.187536</c:v>
                </c:pt>
                <c:pt idx="761">
                  <c:v>119.250261</c:v>
                </c:pt>
                <c:pt idx="762">
                  <c:v>119.3117315</c:v>
                </c:pt>
                <c:pt idx="763">
                  <c:v>119.3719475</c:v>
                </c:pt>
                <c:pt idx="764">
                  <c:v>119.433418</c:v>
                </c:pt>
                <c:pt idx="765">
                  <c:v>119.493634</c:v>
                </c:pt>
                <c:pt idx="766">
                  <c:v>119.55385</c:v>
                </c:pt>
                <c:pt idx="767">
                  <c:v>119.614066</c:v>
                </c:pt>
                <c:pt idx="768">
                  <c:v>119.6730275</c:v>
                </c:pt>
                <c:pt idx="769">
                  <c:v>119.731989</c:v>
                </c:pt>
                <c:pt idx="770">
                  <c:v>119.7909505</c:v>
                </c:pt>
                <c:pt idx="771">
                  <c:v>119.8486575</c:v>
                </c:pt>
                <c:pt idx="772">
                  <c:v>119.907619</c:v>
                </c:pt>
                <c:pt idx="773">
                  <c:v>119.965326</c:v>
                </c:pt>
                <c:pt idx="774">
                  <c:v>120.0217785</c:v>
                </c:pt>
                <c:pt idx="775">
                  <c:v>120.0794855</c:v>
                </c:pt>
                <c:pt idx="776">
                  <c:v>120.135938</c:v>
                </c:pt>
                <c:pt idx="777">
                  <c:v>120.1923905</c:v>
                </c:pt>
                <c:pt idx="778">
                  <c:v>120.2475885</c:v>
                </c:pt>
                <c:pt idx="779">
                  <c:v>120.3027865</c:v>
                </c:pt>
                <c:pt idx="780">
                  <c:v>120.359239</c:v>
                </c:pt>
                <c:pt idx="781">
                  <c:v>120.4131825</c:v>
                </c:pt>
                <c:pt idx="782">
                  <c:v>120.4683805</c:v>
                </c:pt>
                <c:pt idx="783">
                  <c:v>120.522324</c:v>
                </c:pt>
                <c:pt idx="784">
                  <c:v>120.5762675</c:v>
                </c:pt>
                <c:pt idx="785">
                  <c:v>120.630211</c:v>
                </c:pt>
                <c:pt idx="786">
                  <c:v>120.6841545</c:v>
                </c:pt>
                <c:pt idx="787">
                  <c:v>120.7368435</c:v>
                </c:pt>
                <c:pt idx="788">
                  <c:v>120.7895325</c:v>
                </c:pt>
                <c:pt idx="789">
                  <c:v>120.840967</c:v>
                </c:pt>
                <c:pt idx="790">
                  <c:v>120.893656</c:v>
                </c:pt>
                <c:pt idx="791">
                  <c:v>120.9450905</c:v>
                </c:pt>
                <c:pt idx="792">
                  <c:v>120.996525</c:v>
                </c:pt>
                <c:pt idx="793">
                  <c:v>121.0479595</c:v>
                </c:pt>
                <c:pt idx="794">
                  <c:v>121.0981395</c:v>
                </c:pt>
                <c:pt idx="795">
                  <c:v>121.1483195</c:v>
                </c:pt>
                <c:pt idx="796">
                  <c:v>121.1984995</c:v>
                </c:pt>
                <c:pt idx="797">
                  <c:v>121.247425</c:v>
                </c:pt>
                <c:pt idx="798">
                  <c:v>121.297605</c:v>
                </c:pt>
                <c:pt idx="799">
                  <c:v>121.3465305</c:v>
                </c:pt>
                <c:pt idx="800">
                  <c:v>121.3942015</c:v>
                </c:pt>
                <c:pt idx="801">
                  <c:v>121.443127</c:v>
                </c:pt>
                <c:pt idx="802">
                  <c:v>121.490798</c:v>
                </c:pt>
                <c:pt idx="803">
                  <c:v>121.538469</c:v>
                </c:pt>
                <c:pt idx="804">
                  <c:v>121.58614</c:v>
                </c:pt>
                <c:pt idx="805">
                  <c:v>121.6325565</c:v>
                </c:pt>
                <c:pt idx="806">
                  <c:v>121.6802275</c:v>
                </c:pt>
                <c:pt idx="807">
                  <c:v>121.726644</c:v>
                </c:pt>
                <c:pt idx="808">
                  <c:v>121.771806</c:v>
                </c:pt>
                <c:pt idx="809">
                  <c:v>121.8182225</c:v>
                </c:pt>
                <c:pt idx="810">
                  <c:v>121.8633845</c:v>
                </c:pt>
                <c:pt idx="811">
                  <c:v>121.9085465</c:v>
                </c:pt>
                <c:pt idx="812">
                  <c:v>121.9537085</c:v>
                </c:pt>
                <c:pt idx="813">
                  <c:v>121.997616</c:v>
                </c:pt>
                <c:pt idx="814">
                  <c:v>122.0415235</c:v>
                </c:pt>
                <c:pt idx="815">
                  <c:v>122.085431</c:v>
                </c:pt>
                <c:pt idx="816">
                  <c:v>122.1293385</c:v>
                </c:pt>
                <c:pt idx="817">
                  <c:v>122.1719915</c:v>
                </c:pt>
                <c:pt idx="818">
                  <c:v>122.2146445</c:v>
                </c:pt>
                <c:pt idx="819">
                  <c:v>122.2572975</c:v>
                </c:pt>
                <c:pt idx="820">
                  <c:v>122.2999505</c:v>
                </c:pt>
                <c:pt idx="821">
                  <c:v>122.341349</c:v>
                </c:pt>
                <c:pt idx="822">
                  <c:v>122.384002</c:v>
                </c:pt>
                <c:pt idx="823">
                  <c:v>122.4254005</c:v>
                </c:pt>
                <c:pt idx="824">
                  <c:v>122.4655445</c:v>
                </c:pt>
                <c:pt idx="825">
                  <c:v>122.506943</c:v>
                </c:pt>
                <c:pt idx="826">
                  <c:v>122.547087</c:v>
                </c:pt>
                <c:pt idx="827">
                  <c:v>122.587231</c:v>
                </c:pt>
                <c:pt idx="828">
                  <c:v>122.627375</c:v>
                </c:pt>
                <c:pt idx="829">
                  <c:v>122.6662645</c:v>
                </c:pt>
                <c:pt idx="830">
                  <c:v>122.705154</c:v>
                </c:pt>
                <c:pt idx="831">
                  <c:v>122.7440435</c:v>
                </c:pt>
                <c:pt idx="832">
                  <c:v>122.782933</c:v>
                </c:pt>
                <c:pt idx="833">
                  <c:v>122.820568</c:v>
                </c:pt>
                <c:pt idx="834">
                  <c:v>122.8594575</c:v>
                </c:pt>
                <c:pt idx="835">
                  <c:v>122.8970925</c:v>
                </c:pt>
                <c:pt idx="836">
                  <c:v>122.933473</c:v>
                </c:pt>
                <c:pt idx="837">
                  <c:v>122.971108</c:v>
                </c:pt>
                <c:pt idx="838">
                  <c:v>123.0074885</c:v>
                </c:pt>
                <c:pt idx="839">
                  <c:v>123.043869</c:v>
                </c:pt>
                <c:pt idx="840">
                  <c:v>123.0802495</c:v>
                </c:pt>
                <c:pt idx="841">
                  <c:v>123.11663</c:v>
                </c:pt>
                <c:pt idx="842">
                  <c:v>123.151756</c:v>
                </c:pt>
                <c:pt idx="843">
                  <c:v>123.186882</c:v>
                </c:pt>
                <c:pt idx="844">
                  <c:v>123.222008</c:v>
                </c:pt>
                <c:pt idx="845">
                  <c:v>123.2558795</c:v>
                </c:pt>
                <c:pt idx="846">
                  <c:v>123.2910055</c:v>
                </c:pt>
                <c:pt idx="847">
                  <c:v>123.324877</c:v>
                </c:pt>
                <c:pt idx="848">
                  <c:v>123.3587485</c:v>
                </c:pt>
                <c:pt idx="849">
                  <c:v>123.39262</c:v>
                </c:pt>
                <c:pt idx="850">
                  <c:v>123.425237</c:v>
                </c:pt>
                <c:pt idx="851">
                  <c:v>123.457854</c:v>
                </c:pt>
                <c:pt idx="852">
                  <c:v>123.490471</c:v>
                </c:pt>
                <c:pt idx="853">
                  <c:v>123.523088</c:v>
                </c:pt>
                <c:pt idx="854">
                  <c:v>123.5544505</c:v>
                </c:pt>
                <c:pt idx="855">
                  <c:v>123.5870675</c:v>
                </c:pt>
                <c:pt idx="856">
                  <c:v>123.61843</c:v>
                </c:pt>
                <c:pt idx="857">
                  <c:v>123.6497925</c:v>
                </c:pt>
                <c:pt idx="858">
                  <c:v>123.6799005</c:v>
                </c:pt>
                <c:pt idx="859">
                  <c:v>123.711263</c:v>
                </c:pt>
                <c:pt idx="860">
                  <c:v>123.741371</c:v>
                </c:pt>
                <c:pt idx="861">
                  <c:v>123.771479</c:v>
                </c:pt>
                <c:pt idx="862">
                  <c:v>123.8003325</c:v>
                </c:pt>
                <c:pt idx="863">
                  <c:v>123.8304405</c:v>
                </c:pt>
                <c:pt idx="864">
                  <c:v>123.859294</c:v>
                </c:pt>
                <c:pt idx="865">
                  <c:v>123.8881475</c:v>
                </c:pt>
                <c:pt idx="866">
                  <c:v>123.917001</c:v>
                </c:pt>
                <c:pt idx="867">
                  <c:v>123.9458545</c:v>
                </c:pt>
                <c:pt idx="868">
                  <c:v>123.9734535</c:v>
                </c:pt>
                <c:pt idx="869">
                  <c:v>124.0010525</c:v>
                </c:pt>
                <c:pt idx="870">
                  <c:v>124.0286515</c:v>
                </c:pt>
                <c:pt idx="871">
                  <c:v>124.0562505</c:v>
                </c:pt>
                <c:pt idx="872">
                  <c:v>124.082595</c:v>
                </c:pt>
                <c:pt idx="873">
                  <c:v>124.1089395</c:v>
                </c:pt>
                <c:pt idx="874">
                  <c:v>124.135284</c:v>
                </c:pt>
                <c:pt idx="875">
                  <c:v>124.1616285</c:v>
                </c:pt>
                <c:pt idx="876">
                  <c:v>124.187973</c:v>
                </c:pt>
                <c:pt idx="877">
                  <c:v>124.213063</c:v>
                </c:pt>
                <c:pt idx="878">
                  <c:v>124.238153</c:v>
                </c:pt>
                <c:pt idx="879">
                  <c:v>124.263243</c:v>
                </c:pt>
                <c:pt idx="880">
                  <c:v>124.2870785</c:v>
                </c:pt>
                <c:pt idx="881">
                  <c:v>124.3121685</c:v>
                </c:pt>
                <c:pt idx="882">
                  <c:v>124.336004</c:v>
                </c:pt>
                <c:pt idx="883">
                  <c:v>124.3598395</c:v>
                </c:pt>
                <c:pt idx="884">
                  <c:v>124.3824205</c:v>
                </c:pt>
                <c:pt idx="885">
                  <c:v>124.406256</c:v>
                </c:pt>
                <c:pt idx="886">
                  <c:v>124.428837</c:v>
                </c:pt>
                <c:pt idx="887">
                  <c:v>124.451418</c:v>
                </c:pt>
                <c:pt idx="888">
                  <c:v>124.473999</c:v>
                </c:pt>
                <c:pt idx="889">
                  <c:v>124.4953255</c:v>
                </c:pt>
                <c:pt idx="890">
                  <c:v>124.5179065</c:v>
                </c:pt>
                <c:pt idx="891">
                  <c:v>124.539233</c:v>
                </c:pt>
                <c:pt idx="892">
                  <c:v>124.5605595</c:v>
                </c:pt>
                <c:pt idx="893">
                  <c:v>124.5806315</c:v>
                </c:pt>
                <c:pt idx="894">
                  <c:v>124.601958</c:v>
                </c:pt>
                <c:pt idx="895">
                  <c:v>124.62203</c:v>
                </c:pt>
                <c:pt idx="896">
                  <c:v>124.642102</c:v>
                </c:pt>
                <c:pt idx="897">
                  <c:v>124.662174</c:v>
                </c:pt>
                <c:pt idx="898">
                  <c:v>124.682246</c:v>
                </c:pt>
                <c:pt idx="899">
                  <c:v>124.7010635</c:v>
                </c:pt>
                <c:pt idx="900">
                  <c:v>124.7211355</c:v>
                </c:pt>
                <c:pt idx="901">
                  <c:v>124.739953</c:v>
                </c:pt>
                <c:pt idx="902">
                  <c:v>124.757516</c:v>
                </c:pt>
                <c:pt idx="903">
                  <c:v>124.7763335</c:v>
                </c:pt>
                <c:pt idx="904">
                  <c:v>124.7938965</c:v>
                </c:pt>
                <c:pt idx="905">
                  <c:v>124.812714</c:v>
                </c:pt>
                <c:pt idx="906">
                  <c:v>124.830277</c:v>
                </c:pt>
                <c:pt idx="907">
                  <c:v>124.8465855</c:v>
                </c:pt>
                <c:pt idx="908">
                  <c:v>124.8641485</c:v>
                </c:pt>
                <c:pt idx="909">
                  <c:v>124.880457</c:v>
                </c:pt>
                <c:pt idx="910">
                  <c:v>124.89802</c:v>
                </c:pt>
                <c:pt idx="911">
                  <c:v>124.913074</c:v>
                </c:pt>
                <c:pt idx="912">
                  <c:v>124.9293825</c:v>
                </c:pt>
                <c:pt idx="913">
                  <c:v>124.945691</c:v>
                </c:pt>
                <c:pt idx="914">
                  <c:v>124.960745</c:v>
                </c:pt>
                <c:pt idx="915">
                  <c:v>124.975799</c:v>
                </c:pt>
                <c:pt idx="916">
                  <c:v>124.990853</c:v>
                </c:pt>
                <c:pt idx="917">
                  <c:v>125.005907</c:v>
                </c:pt>
                <c:pt idx="918">
                  <c:v>125.020961</c:v>
                </c:pt>
                <c:pt idx="919">
                  <c:v>125.0347605</c:v>
                </c:pt>
                <c:pt idx="920">
                  <c:v>125.04856</c:v>
                </c:pt>
                <c:pt idx="921">
                  <c:v>125.0623595</c:v>
                </c:pt>
                <c:pt idx="922">
                  <c:v>125.076159</c:v>
                </c:pt>
                <c:pt idx="923">
                  <c:v>125.088704</c:v>
                </c:pt>
                <c:pt idx="924">
                  <c:v>125.1025035</c:v>
                </c:pt>
                <c:pt idx="925">
                  <c:v>125.1150485</c:v>
                </c:pt>
                <c:pt idx="926">
                  <c:v>125.1275935</c:v>
                </c:pt>
                <c:pt idx="927">
                  <c:v>125.138884</c:v>
                </c:pt>
                <c:pt idx="928">
                  <c:v>125.151429</c:v>
                </c:pt>
                <c:pt idx="929">
                  <c:v>125.1627195</c:v>
                </c:pt>
                <c:pt idx="930">
                  <c:v>125.1752645</c:v>
                </c:pt>
                <c:pt idx="931">
                  <c:v>125.186555</c:v>
                </c:pt>
                <c:pt idx="932">
                  <c:v>125.196591</c:v>
                </c:pt>
                <c:pt idx="933">
                  <c:v>125.2078815</c:v>
                </c:pt>
                <c:pt idx="934">
                  <c:v>125.2179175</c:v>
                </c:pt>
                <c:pt idx="935">
                  <c:v>125.2279535</c:v>
                </c:pt>
                <c:pt idx="936">
                  <c:v>125.239244</c:v>
                </c:pt>
                <c:pt idx="937">
                  <c:v>125.2480255</c:v>
                </c:pt>
                <c:pt idx="938">
                  <c:v>125.2580615</c:v>
                </c:pt>
                <c:pt idx="939">
                  <c:v>125.266843</c:v>
                </c:pt>
                <c:pt idx="940">
                  <c:v>125.276879</c:v>
                </c:pt>
                <c:pt idx="941">
                  <c:v>125.2856605</c:v>
                </c:pt>
                <c:pt idx="942">
                  <c:v>125.294442</c:v>
                </c:pt>
                <c:pt idx="943">
                  <c:v>125.301969</c:v>
                </c:pt>
                <c:pt idx="944">
                  <c:v>125.3107505</c:v>
                </c:pt>
                <c:pt idx="945">
                  <c:v>125.3182775</c:v>
                </c:pt>
                <c:pt idx="946">
                  <c:v>125.3258045</c:v>
                </c:pt>
                <c:pt idx="947">
                  <c:v>125.3333315</c:v>
                </c:pt>
                <c:pt idx="948">
                  <c:v>125.3408585</c:v>
                </c:pt>
                <c:pt idx="949">
                  <c:v>125.347131</c:v>
                </c:pt>
                <c:pt idx="950">
                  <c:v>125.354658</c:v>
                </c:pt>
                <c:pt idx="951">
                  <c:v>125.3609305</c:v>
                </c:pt>
                <c:pt idx="952">
                  <c:v>125.367203</c:v>
                </c:pt>
                <c:pt idx="953">
                  <c:v>125.3734755</c:v>
                </c:pt>
                <c:pt idx="954">
                  <c:v>125.379748</c:v>
                </c:pt>
                <c:pt idx="955">
                  <c:v>125.384766</c:v>
                </c:pt>
                <c:pt idx="956">
                  <c:v>125.389784</c:v>
                </c:pt>
                <c:pt idx="957">
                  <c:v>125.394802</c:v>
                </c:pt>
                <c:pt idx="958">
                  <c:v>125.39982</c:v>
                </c:pt>
                <c:pt idx="959">
                  <c:v>125.404838</c:v>
                </c:pt>
                <c:pt idx="960">
                  <c:v>125.409856</c:v>
                </c:pt>
                <c:pt idx="961">
                  <c:v>125.4136195</c:v>
                </c:pt>
                <c:pt idx="962">
                  <c:v>125.417383</c:v>
                </c:pt>
                <c:pt idx="963">
                  <c:v>125.4211465</c:v>
                </c:pt>
                <c:pt idx="964">
                  <c:v>125.42491</c:v>
                </c:pt>
                <c:pt idx="965">
                  <c:v>125.4286735</c:v>
                </c:pt>
                <c:pt idx="966">
                  <c:v>125.4311825</c:v>
                </c:pt>
                <c:pt idx="967">
                  <c:v>125.434946</c:v>
                </c:pt>
                <c:pt idx="968">
                  <c:v>125.437455</c:v>
                </c:pt>
                <c:pt idx="969">
                  <c:v>125.439964</c:v>
                </c:pt>
                <c:pt idx="970">
                  <c:v>125.442473</c:v>
                </c:pt>
                <c:pt idx="971">
                  <c:v>125.4437275</c:v>
                </c:pt>
                <c:pt idx="972">
                  <c:v>125.4462365</c:v>
                </c:pt>
                <c:pt idx="973">
                  <c:v>125.447491</c:v>
                </c:pt>
                <c:pt idx="974">
                  <c:v>125.4487455</c:v>
                </c:pt>
                <c:pt idx="975">
                  <c:v>125.4487455</c:v>
                </c:pt>
                <c:pt idx="976">
                  <c:v>125.45</c:v>
                </c:pt>
                <c:pt idx="977">
                  <c:v>125.45</c:v>
                </c:pt>
                <c:pt idx="978">
                  <c:v>125.45</c:v>
                </c:pt>
                <c:pt idx="979">
                  <c:v>125.45</c:v>
                </c:pt>
                <c:pt idx="980">
                  <c:v>125.45</c:v>
                </c:pt>
                <c:pt idx="981">
                  <c:v>125.4487455</c:v>
                </c:pt>
                <c:pt idx="982">
                  <c:v>125.4487455</c:v>
                </c:pt>
                <c:pt idx="983">
                  <c:v>125.447491</c:v>
                </c:pt>
                <c:pt idx="984">
                  <c:v>125.4462365</c:v>
                </c:pt>
                <c:pt idx="985">
                  <c:v>125.444982</c:v>
                </c:pt>
                <c:pt idx="986">
                  <c:v>125.442473</c:v>
                </c:pt>
                <c:pt idx="987">
                  <c:v>125.4412185</c:v>
                </c:pt>
                <c:pt idx="988">
                  <c:v>125.4387095</c:v>
                </c:pt>
                <c:pt idx="989">
                  <c:v>125.4362005</c:v>
                </c:pt>
                <c:pt idx="990">
                  <c:v>125.4336915</c:v>
                </c:pt>
                <c:pt idx="991">
                  <c:v>125.4311825</c:v>
                </c:pt>
                <c:pt idx="992">
                  <c:v>125.427419</c:v>
                </c:pt>
                <c:pt idx="993">
                  <c:v>125.42491</c:v>
                </c:pt>
                <c:pt idx="994">
                  <c:v>125.4211465</c:v>
                </c:pt>
                <c:pt idx="995">
                  <c:v>125.417383</c:v>
                </c:pt>
                <c:pt idx="996">
                  <c:v>125.4136195</c:v>
                </c:pt>
                <c:pt idx="997">
                  <c:v>125.409856</c:v>
                </c:pt>
                <c:pt idx="998">
                  <c:v>125.404838</c:v>
                </c:pt>
                <c:pt idx="999">
                  <c:v>125.4010745</c:v>
                </c:pt>
                <c:pt idx="1000">
                  <c:v>125.3960565</c:v>
                </c:pt>
                <c:pt idx="1001">
                  <c:v>125.3910385</c:v>
                </c:pt>
                <c:pt idx="1002">
                  <c:v>125.3860205</c:v>
                </c:pt>
                <c:pt idx="1003">
                  <c:v>125.3810025</c:v>
                </c:pt>
                <c:pt idx="1004">
                  <c:v>125.37473</c:v>
                </c:pt>
                <c:pt idx="1005">
                  <c:v>125.369712</c:v>
                </c:pt>
                <c:pt idx="1006">
                  <c:v>125.3634395</c:v>
                </c:pt>
                <c:pt idx="1007">
                  <c:v>125.357167</c:v>
                </c:pt>
                <c:pt idx="1008">
                  <c:v>125.3508945</c:v>
                </c:pt>
                <c:pt idx="1009">
                  <c:v>125.3433675</c:v>
                </c:pt>
                <c:pt idx="1010">
                  <c:v>125.337095</c:v>
                </c:pt>
                <c:pt idx="1011">
                  <c:v>125.329568</c:v>
                </c:pt>
                <c:pt idx="1012">
                  <c:v>125.3232955</c:v>
                </c:pt>
                <c:pt idx="1013">
                  <c:v>125.3157685</c:v>
                </c:pt>
                <c:pt idx="1014">
                  <c:v>125.306987</c:v>
                </c:pt>
                <c:pt idx="1015">
                  <c:v>125.29946</c:v>
                </c:pt>
                <c:pt idx="1016">
                  <c:v>125.291933</c:v>
                </c:pt>
                <c:pt idx="1017">
                  <c:v>125.2831515</c:v>
                </c:pt>
                <c:pt idx="1018">
                  <c:v>125.27437</c:v>
                </c:pt>
                <c:pt idx="1019">
                  <c:v>125.2655885</c:v>
                </c:pt>
                <c:pt idx="1020">
                  <c:v>125.256807</c:v>
                </c:pt>
                <c:pt idx="1021">
                  <c:v>125.2480255</c:v>
                </c:pt>
                <c:pt idx="1022">
                  <c:v>125.239244</c:v>
                </c:pt>
                <c:pt idx="1023">
                  <c:v>125.229208</c:v>
                </c:pt>
                <c:pt idx="1024">
                  <c:v>125.219172</c:v>
                </c:pt>
                <c:pt idx="1025">
                  <c:v>125.209136</c:v>
                </c:pt>
                <c:pt idx="1026">
                  <c:v>125.1991</c:v>
                </c:pt>
                <c:pt idx="1027">
                  <c:v>125.189064</c:v>
                </c:pt>
                <c:pt idx="1028">
                  <c:v>125.179028</c:v>
                </c:pt>
                <c:pt idx="1029">
                  <c:v>125.1677375</c:v>
                </c:pt>
                <c:pt idx="1030">
                  <c:v>125.1577015</c:v>
                </c:pt>
                <c:pt idx="1031">
                  <c:v>125.146411</c:v>
                </c:pt>
                <c:pt idx="1032">
                  <c:v>125.1351205</c:v>
                </c:pt>
                <c:pt idx="1033">
                  <c:v>125.1225755</c:v>
                </c:pt>
                <c:pt idx="1034">
                  <c:v>125.111285</c:v>
                </c:pt>
                <c:pt idx="1035">
                  <c:v>125.0999945</c:v>
                </c:pt>
                <c:pt idx="1036">
                  <c:v>125.0874495</c:v>
                </c:pt>
                <c:pt idx="1037">
                  <c:v>125.0749045</c:v>
                </c:pt>
                <c:pt idx="1038">
                  <c:v>125.0623595</c:v>
                </c:pt>
                <c:pt idx="1039">
                  <c:v>125.0498145</c:v>
                </c:pt>
                <c:pt idx="1040">
                  <c:v>125.0372695</c:v>
                </c:pt>
                <c:pt idx="1041">
                  <c:v>125.0247245</c:v>
                </c:pt>
                <c:pt idx="1042">
                  <c:v>125.010925</c:v>
                </c:pt>
                <c:pt idx="1043">
                  <c:v>124.9971255</c:v>
                </c:pt>
                <c:pt idx="1044">
                  <c:v>124.983326</c:v>
                </c:pt>
                <c:pt idx="1045">
                  <c:v>124.9695265</c:v>
                </c:pt>
                <c:pt idx="1046">
                  <c:v>124.955727</c:v>
                </c:pt>
                <c:pt idx="1047">
                  <c:v>124.9419275</c:v>
                </c:pt>
                <c:pt idx="1048">
                  <c:v>124.9268735</c:v>
                </c:pt>
                <c:pt idx="1049">
                  <c:v>124.913074</c:v>
                </c:pt>
                <c:pt idx="1050">
                  <c:v>124.89802</c:v>
                </c:pt>
                <c:pt idx="1051">
                  <c:v>124.882966</c:v>
                </c:pt>
                <c:pt idx="1052">
                  <c:v>124.867912</c:v>
                </c:pt>
                <c:pt idx="1053">
                  <c:v>124.852858</c:v>
                </c:pt>
                <c:pt idx="1054">
                  <c:v>124.837804</c:v>
                </c:pt>
                <c:pt idx="1055">
                  <c:v>124.8214955</c:v>
                </c:pt>
                <c:pt idx="1056">
                  <c:v>124.805187</c:v>
                </c:pt>
                <c:pt idx="1057">
                  <c:v>124.790133</c:v>
                </c:pt>
                <c:pt idx="1058">
                  <c:v>124.7738245</c:v>
                </c:pt>
                <c:pt idx="1059">
                  <c:v>124.757516</c:v>
                </c:pt>
                <c:pt idx="1060">
                  <c:v>124.739953</c:v>
                </c:pt>
                <c:pt idx="1061">
                  <c:v>124.7236445</c:v>
                </c:pt>
                <c:pt idx="1062">
                  <c:v>124.7060815</c:v>
                </c:pt>
                <c:pt idx="1063">
                  <c:v>124.689773</c:v>
                </c:pt>
                <c:pt idx="1064">
                  <c:v>124.67221</c:v>
                </c:pt>
                <c:pt idx="1065">
                  <c:v>124.654647</c:v>
                </c:pt>
                <c:pt idx="1066">
                  <c:v>124.637084</c:v>
                </c:pt>
                <c:pt idx="1067">
                  <c:v>124.619521</c:v>
                </c:pt>
                <c:pt idx="1068">
                  <c:v>124.6007035</c:v>
                </c:pt>
                <c:pt idx="1069">
                  <c:v>124.5831405</c:v>
                </c:pt>
                <c:pt idx="1070">
                  <c:v>124.564323</c:v>
                </c:pt>
                <c:pt idx="1071">
                  <c:v>124.5455055</c:v>
                </c:pt>
                <c:pt idx="1072">
                  <c:v>124.5254335</c:v>
                </c:pt>
                <c:pt idx="1073">
                  <c:v>124.506616</c:v>
                </c:pt>
                <c:pt idx="1074">
                  <c:v>124.486544</c:v>
                </c:pt>
                <c:pt idx="1075">
                  <c:v>124.4677265</c:v>
                </c:pt>
                <c:pt idx="1076">
                  <c:v>124.4476545</c:v>
                </c:pt>
                <c:pt idx="1077">
                  <c:v>124.4275825</c:v>
                </c:pt>
                <c:pt idx="1078">
                  <c:v>124.4075105</c:v>
                </c:pt>
                <c:pt idx="1079">
                  <c:v>124.386184</c:v>
                </c:pt>
                <c:pt idx="1080">
                  <c:v>124.366112</c:v>
                </c:pt>
                <c:pt idx="1081">
                  <c:v>124.3447855</c:v>
                </c:pt>
                <c:pt idx="1082">
                  <c:v>124.3247135</c:v>
                </c:pt>
                <c:pt idx="1083">
                  <c:v>124.303387</c:v>
                </c:pt>
                <c:pt idx="1084">
                  <c:v>124.2820605</c:v>
                </c:pt>
                <c:pt idx="1085">
                  <c:v>124.260734</c:v>
                </c:pt>
                <c:pt idx="1086">
                  <c:v>124.238153</c:v>
                </c:pt>
                <c:pt idx="1087">
                  <c:v>124.2168265</c:v>
                </c:pt>
                <c:pt idx="1088">
                  <c:v>124.1942455</c:v>
                </c:pt>
                <c:pt idx="1089">
                  <c:v>124.172919</c:v>
                </c:pt>
                <c:pt idx="1090">
                  <c:v>124.150338</c:v>
                </c:pt>
                <c:pt idx="1091">
                  <c:v>124.127757</c:v>
                </c:pt>
                <c:pt idx="1092">
                  <c:v>124.105176</c:v>
                </c:pt>
                <c:pt idx="1093">
                  <c:v>124.0813405</c:v>
                </c:pt>
                <c:pt idx="1094">
                  <c:v>124.0587595</c:v>
                </c:pt>
                <c:pt idx="1095">
                  <c:v>124.034924</c:v>
                </c:pt>
                <c:pt idx="1096">
                  <c:v>124.012343</c:v>
                </c:pt>
                <c:pt idx="1097">
                  <c:v>123.9885075</c:v>
                </c:pt>
                <c:pt idx="1098">
                  <c:v>123.964672</c:v>
                </c:pt>
                <c:pt idx="1099">
                  <c:v>123.9408365</c:v>
                </c:pt>
                <c:pt idx="1100">
                  <c:v>123.9157465</c:v>
                </c:pt>
                <c:pt idx="1101">
                  <c:v>123.891911</c:v>
                </c:pt>
                <c:pt idx="1102">
                  <c:v>123.866821</c:v>
                </c:pt>
                <c:pt idx="1103">
                  <c:v>123.8429855</c:v>
                </c:pt>
                <c:pt idx="1104">
                  <c:v>123.8178955</c:v>
                </c:pt>
                <c:pt idx="1105">
                  <c:v>123.7928055</c:v>
                </c:pt>
                <c:pt idx="1106">
                  <c:v>123.7677155</c:v>
                </c:pt>
                <c:pt idx="1107">
                  <c:v>123.741371</c:v>
                </c:pt>
                <c:pt idx="1108">
                  <c:v>123.716281</c:v>
                </c:pt>
                <c:pt idx="1109">
                  <c:v>123.6899365</c:v>
                </c:pt>
                <c:pt idx="1110">
                  <c:v>123.6648465</c:v>
                </c:pt>
                <c:pt idx="1111">
                  <c:v>123.638502</c:v>
                </c:pt>
                <c:pt idx="1112">
                  <c:v>123.6121575</c:v>
                </c:pt>
                <c:pt idx="1113">
                  <c:v>123.585813</c:v>
                </c:pt>
                <c:pt idx="1114">
                  <c:v>123.5594685</c:v>
                </c:pt>
                <c:pt idx="1115">
                  <c:v>123.5318695</c:v>
                </c:pt>
                <c:pt idx="1116">
                  <c:v>123.505525</c:v>
                </c:pt>
                <c:pt idx="1117">
                  <c:v>123.477926</c:v>
                </c:pt>
                <c:pt idx="1118">
                  <c:v>123.4515815</c:v>
                </c:pt>
                <c:pt idx="1119">
                  <c:v>123.4239825</c:v>
                </c:pt>
                <c:pt idx="1120">
                  <c:v>123.3963835</c:v>
                </c:pt>
                <c:pt idx="1121">
                  <c:v>123.3687845</c:v>
                </c:pt>
                <c:pt idx="1122">
                  <c:v>123.339931</c:v>
                </c:pt>
                <c:pt idx="1123">
                  <c:v>123.312332</c:v>
                </c:pt>
                <c:pt idx="1124">
                  <c:v>123.2834785</c:v>
                </c:pt>
                <c:pt idx="1125">
                  <c:v>123.2558795</c:v>
                </c:pt>
                <c:pt idx="1126">
                  <c:v>123.227026</c:v>
                </c:pt>
                <c:pt idx="1127">
                  <c:v>123.1981725</c:v>
                </c:pt>
                <c:pt idx="1128">
                  <c:v>123.169319</c:v>
                </c:pt>
                <c:pt idx="1129">
                  <c:v>123.1404655</c:v>
                </c:pt>
                <c:pt idx="1130">
                  <c:v>123.1103575</c:v>
                </c:pt>
                <c:pt idx="1131">
                  <c:v>123.081504</c:v>
                </c:pt>
                <c:pt idx="1132">
                  <c:v>123.051396</c:v>
                </c:pt>
                <c:pt idx="1133">
                  <c:v>123.0225425</c:v>
                </c:pt>
                <c:pt idx="1134">
                  <c:v>122.9924345</c:v>
                </c:pt>
                <c:pt idx="1135">
                  <c:v>122.9623265</c:v>
                </c:pt>
                <c:pt idx="1136">
                  <c:v>122.9322185</c:v>
                </c:pt>
                <c:pt idx="1137">
                  <c:v>122.900856</c:v>
                </c:pt>
                <c:pt idx="1138">
                  <c:v>122.870748</c:v>
                </c:pt>
                <c:pt idx="1139">
                  <c:v>122.84064</c:v>
                </c:pt>
                <c:pt idx="1140">
                  <c:v>122.8092775</c:v>
                </c:pt>
                <c:pt idx="1141">
                  <c:v>122.777915</c:v>
                </c:pt>
                <c:pt idx="1142">
                  <c:v>122.7465525</c:v>
                </c:pt>
                <c:pt idx="1143">
                  <c:v>122.71519</c:v>
                </c:pt>
                <c:pt idx="1144">
                  <c:v>122.6838275</c:v>
                </c:pt>
                <c:pt idx="1145">
                  <c:v>122.652465</c:v>
                </c:pt>
                <c:pt idx="1146">
                  <c:v>122.6211025</c:v>
                </c:pt>
                <c:pt idx="1147">
                  <c:v>122.5884855</c:v>
                </c:pt>
                <c:pt idx="1148">
                  <c:v>122.557123</c:v>
                </c:pt>
                <c:pt idx="1149">
                  <c:v>122.524506</c:v>
                </c:pt>
                <c:pt idx="1150">
                  <c:v>122.491889</c:v>
                </c:pt>
                <c:pt idx="1151">
                  <c:v>122.459272</c:v>
                </c:pt>
                <c:pt idx="1152">
                  <c:v>122.426655</c:v>
                </c:pt>
                <c:pt idx="1153">
                  <c:v>122.394038</c:v>
                </c:pt>
                <c:pt idx="1154">
                  <c:v>122.3601665</c:v>
                </c:pt>
                <c:pt idx="1155">
                  <c:v>122.3275495</c:v>
                </c:pt>
                <c:pt idx="1156">
                  <c:v>122.293678</c:v>
                </c:pt>
                <c:pt idx="1157">
                  <c:v>122.261061</c:v>
                </c:pt>
                <c:pt idx="1158">
                  <c:v>122.2271895</c:v>
                </c:pt>
                <c:pt idx="1159">
                  <c:v>122.193318</c:v>
                </c:pt>
                <c:pt idx="1160">
                  <c:v>122.1594465</c:v>
                </c:pt>
                <c:pt idx="1161">
                  <c:v>122.125575</c:v>
                </c:pt>
                <c:pt idx="1162">
                  <c:v>122.090449</c:v>
                </c:pt>
                <c:pt idx="1163">
                  <c:v>122.0565775</c:v>
                </c:pt>
                <c:pt idx="1164">
                  <c:v>122.0214515</c:v>
                </c:pt>
                <c:pt idx="1165">
                  <c:v>121.98758</c:v>
                </c:pt>
                <c:pt idx="1166">
                  <c:v>121.952454</c:v>
                </c:pt>
                <c:pt idx="1167">
                  <c:v>121.917328</c:v>
                </c:pt>
                <c:pt idx="1168">
                  <c:v>121.882202</c:v>
                </c:pt>
                <c:pt idx="1169">
                  <c:v>121.8458215</c:v>
                </c:pt>
                <c:pt idx="1170">
                  <c:v>121.8106955</c:v>
                </c:pt>
                <c:pt idx="1171">
                  <c:v>121.774315</c:v>
                </c:pt>
                <c:pt idx="1172">
                  <c:v>121.739189</c:v>
                </c:pt>
                <c:pt idx="1173">
                  <c:v>121.7028085</c:v>
                </c:pt>
                <c:pt idx="1174">
                  <c:v>121.666428</c:v>
                </c:pt>
                <c:pt idx="1175">
                  <c:v>121.6300475</c:v>
                </c:pt>
                <c:pt idx="1176">
                  <c:v>121.593667</c:v>
                </c:pt>
                <c:pt idx="1177">
                  <c:v>121.556032</c:v>
                </c:pt>
                <c:pt idx="1178">
                  <c:v>121.5196515</c:v>
                </c:pt>
                <c:pt idx="1179">
                  <c:v>121.4820165</c:v>
                </c:pt>
                <c:pt idx="1180">
                  <c:v>121.445636</c:v>
                </c:pt>
                <c:pt idx="1181">
                  <c:v>121.408001</c:v>
                </c:pt>
                <c:pt idx="1182">
                  <c:v>121.370366</c:v>
                </c:pt>
                <c:pt idx="1183">
                  <c:v>121.332731</c:v>
                </c:pt>
                <c:pt idx="1184">
                  <c:v>121.295096</c:v>
                </c:pt>
                <c:pt idx="1185">
                  <c:v>121.257461</c:v>
                </c:pt>
                <c:pt idx="1186">
                  <c:v>121.2185715</c:v>
                </c:pt>
                <c:pt idx="1187">
                  <c:v>121.1809365</c:v>
                </c:pt>
                <c:pt idx="1188">
                  <c:v>121.142047</c:v>
                </c:pt>
                <c:pt idx="1189">
                  <c:v>121.1031575</c:v>
                </c:pt>
                <c:pt idx="1190">
                  <c:v>121.0655225</c:v>
                </c:pt>
                <c:pt idx="1191">
                  <c:v>121.026633</c:v>
                </c:pt>
                <c:pt idx="1192">
                  <c:v>120.9877435</c:v>
                </c:pt>
                <c:pt idx="1193">
                  <c:v>120.9475995</c:v>
                </c:pt>
                <c:pt idx="1194">
                  <c:v>120.90871</c:v>
                </c:pt>
                <c:pt idx="1195">
                  <c:v>120.8698205</c:v>
                </c:pt>
                <c:pt idx="1196">
                  <c:v>120.8296765</c:v>
                </c:pt>
                <c:pt idx="1197">
                  <c:v>120.7895325</c:v>
                </c:pt>
                <c:pt idx="1198">
                  <c:v>120.750643</c:v>
                </c:pt>
                <c:pt idx="1199">
                  <c:v>120.710499</c:v>
                </c:pt>
                <c:pt idx="1200">
                  <c:v>120.670355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Sheet1!$AA$3:$AA$1203</c:f>
              <c:numCache>
                <c:formatCode>General</c:formatCode>
                <c:ptCount val="1201"/>
                <c:pt idx="0">
                  <c:v>10.80939925</c:v>
                </c:pt>
                <c:pt idx="1">
                  <c:v>10.80990105</c:v>
                </c:pt>
                <c:pt idx="2">
                  <c:v>10.81090465</c:v>
                </c:pt>
                <c:pt idx="3">
                  <c:v>10.81241005</c:v>
                </c:pt>
                <c:pt idx="4">
                  <c:v>10.81441725</c:v>
                </c:pt>
                <c:pt idx="5">
                  <c:v>10.8170517</c:v>
                </c:pt>
                <c:pt idx="6">
                  <c:v>10.82018795</c:v>
                </c:pt>
                <c:pt idx="7">
                  <c:v>10.823826</c:v>
                </c:pt>
                <c:pt idx="8">
                  <c:v>10.8280913</c:v>
                </c:pt>
                <c:pt idx="9">
                  <c:v>10.8328584</c:v>
                </c:pt>
                <c:pt idx="10">
                  <c:v>10.8381273</c:v>
                </c:pt>
                <c:pt idx="11">
                  <c:v>10.84402345</c:v>
                </c:pt>
                <c:pt idx="12">
                  <c:v>10.8504214</c:v>
                </c:pt>
                <c:pt idx="13">
                  <c:v>10.85732115</c:v>
                </c:pt>
                <c:pt idx="14">
                  <c:v>10.8647227</c:v>
                </c:pt>
                <c:pt idx="15">
                  <c:v>10.8727515</c:v>
                </c:pt>
                <c:pt idx="16">
                  <c:v>10.8812821</c:v>
                </c:pt>
                <c:pt idx="17">
                  <c:v>10.8903145</c:v>
                </c:pt>
                <c:pt idx="18">
                  <c:v>10.89997415</c:v>
                </c:pt>
                <c:pt idx="19">
                  <c:v>10.9101356</c:v>
                </c:pt>
                <c:pt idx="20">
                  <c:v>10.92079885</c:v>
                </c:pt>
                <c:pt idx="21">
                  <c:v>10.9319639</c:v>
                </c:pt>
                <c:pt idx="22">
                  <c:v>10.9437562</c:v>
                </c:pt>
                <c:pt idx="23">
                  <c:v>10.9560503</c:v>
                </c:pt>
                <c:pt idx="24">
                  <c:v>10.9688462</c:v>
                </c:pt>
                <c:pt idx="25">
                  <c:v>10.98226935</c:v>
                </c:pt>
                <c:pt idx="26">
                  <c:v>10.99606885</c:v>
                </c:pt>
                <c:pt idx="27">
                  <c:v>11.0104956</c:v>
                </c:pt>
                <c:pt idx="28">
                  <c:v>11.02542415</c:v>
                </c:pt>
                <c:pt idx="29">
                  <c:v>11.04097995</c:v>
                </c:pt>
                <c:pt idx="30">
                  <c:v>11.0569121</c:v>
                </c:pt>
                <c:pt idx="31">
                  <c:v>11.0734715</c:v>
                </c:pt>
                <c:pt idx="32">
                  <c:v>11.0905327</c:v>
                </c:pt>
                <c:pt idx="33">
                  <c:v>11.1080957</c:v>
                </c:pt>
                <c:pt idx="34">
                  <c:v>11.1261605</c:v>
                </c:pt>
                <c:pt idx="35">
                  <c:v>11.14485255</c:v>
                </c:pt>
                <c:pt idx="36">
                  <c:v>11.16392095</c:v>
                </c:pt>
                <c:pt idx="37">
                  <c:v>11.1836166</c:v>
                </c:pt>
                <c:pt idx="38">
                  <c:v>11.20381405</c:v>
                </c:pt>
                <c:pt idx="39">
                  <c:v>11.2245133</c:v>
                </c:pt>
                <c:pt idx="40">
                  <c:v>11.24571435</c:v>
                </c:pt>
                <c:pt idx="41">
                  <c:v>11.2674172</c:v>
                </c:pt>
                <c:pt idx="42">
                  <c:v>11.2897473</c:v>
                </c:pt>
                <c:pt idx="43">
                  <c:v>11.3125792</c:v>
                </c:pt>
                <c:pt idx="44">
                  <c:v>11.33553655</c:v>
                </c:pt>
                <c:pt idx="45">
                  <c:v>11.35912115</c:v>
                </c:pt>
                <c:pt idx="46">
                  <c:v>11.3830821</c:v>
                </c:pt>
                <c:pt idx="47">
                  <c:v>11.4076703</c:v>
                </c:pt>
                <c:pt idx="48">
                  <c:v>11.43263485</c:v>
                </c:pt>
                <c:pt idx="49">
                  <c:v>11.45822665</c:v>
                </c:pt>
                <c:pt idx="50">
                  <c:v>11.48432025</c:v>
                </c:pt>
                <c:pt idx="51">
                  <c:v>11.5107902</c:v>
                </c:pt>
                <c:pt idx="52">
                  <c:v>11.5378874</c:v>
                </c:pt>
                <c:pt idx="53">
                  <c:v>11.5654864</c:v>
                </c:pt>
                <c:pt idx="54">
                  <c:v>11.5935872</c:v>
                </c:pt>
                <c:pt idx="55">
                  <c:v>11.6221898</c:v>
                </c:pt>
                <c:pt idx="56">
                  <c:v>11.6512942</c:v>
                </c:pt>
                <c:pt idx="57">
                  <c:v>11.6809004</c:v>
                </c:pt>
                <c:pt idx="58">
                  <c:v>11.7110084</c:v>
                </c:pt>
                <c:pt idx="59">
                  <c:v>11.7416182</c:v>
                </c:pt>
                <c:pt idx="60">
                  <c:v>11.7727298</c:v>
                </c:pt>
                <c:pt idx="61">
                  <c:v>11.8043432</c:v>
                </c:pt>
                <c:pt idx="62">
                  <c:v>11.8364584</c:v>
                </c:pt>
                <c:pt idx="63">
                  <c:v>11.8690754</c:v>
                </c:pt>
                <c:pt idx="64">
                  <c:v>11.90231965</c:v>
                </c:pt>
                <c:pt idx="65">
                  <c:v>11.93594025</c:v>
                </c:pt>
                <c:pt idx="66">
                  <c:v>11.97006265</c:v>
                </c:pt>
                <c:pt idx="67">
                  <c:v>12.0048123</c:v>
                </c:pt>
                <c:pt idx="68">
                  <c:v>12.0399383</c:v>
                </c:pt>
                <c:pt idx="69">
                  <c:v>12.07569155</c:v>
                </c:pt>
                <c:pt idx="70">
                  <c:v>12.11182115</c:v>
                </c:pt>
                <c:pt idx="71">
                  <c:v>12.148578</c:v>
                </c:pt>
                <c:pt idx="72">
                  <c:v>12.1857112</c:v>
                </c:pt>
                <c:pt idx="73">
                  <c:v>12.22347165</c:v>
                </c:pt>
                <c:pt idx="74">
                  <c:v>12.26160845</c:v>
                </c:pt>
                <c:pt idx="75">
                  <c:v>12.3003725</c:v>
                </c:pt>
                <c:pt idx="76">
                  <c:v>12.33963835</c:v>
                </c:pt>
                <c:pt idx="77">
                  <c:v>12.379406</c:v>
                </c:pt>
                <c:pt idx="78">
                  <c:v>12.41955</c:v>
                </c:pt>
                <c:pt idx="79">
                  <c:v>12.45981945</c:v>
                </c:pt>
                <c:pt idx="80">
                  <c:v>12.5005907</c:v>
                </c:pt>
                <c:pt idx="81">
                  <c:v>12.5417383</c:v>
                </c:pt>
                <c:pt idx="82">
                  <c:v>12.5838895</c:v>
                </c:pt>
                <c:pt idx="83">
                  <c:v>12.625288</c:v>
                </c:pt>
                <c:pt idx="84">
                  <c:v>12.667941</c:v>
                </c:pt>
                <c:pt idx="85">
                  <c:v>12.7118485</c:v>
                </c:pt>
                <c:pt idx="86">
                  <c:v>12.7545015</c:v>
                </c:pt>
                <c:pt idx="87">
                  <c:v>12.798409</c:v>
                </c:pt>
                <c:pt idx="88">
                  <c:v>12.843571</c:v>
                </c:pt>
                <c:pt idx="89">
                  <c:v>12.888733</c:v>
                </c:pt>
                <c:pt idx="90">
                  <c:v>12.933895</c:v>
                </c:pt>
                <c:pt idx="91">
                  <c:v>12.9803115</c:v>
                </c:pt>
                <c:pt idx="92">
                  <c:v>13.026728</c:v>
                </c:pt>
                <c:pt idx="93">
                  <c:v>13.0731445</c:v>
                </c:pt>
                <c:pt idx="94">
                  <c:v>13.1208155</c:v>
                </c:pt>
                <c:pt idx="95">
                  <c:v>13.1684865</c:v>
                </c:pt>
                <c:pt idx="96">
                  <c:v>13.217412</c:v>
                </c:pt>
                <c:pt idx="97">
                  <c:v>13.2663375</c:v>
                </c:pt>
                <c:pt idx="98">
                  <c:v>13.315263</c:v>
                </c:pt>
                <c:pt idx="99">
                  <c:v>13.365443</c:v>
                </c:pt>
                <c:pt idx="100">
                  <c:v>13.415623</c:v>
                </c:pt>
                <c:pt idx="101">
                  <c:v>13.465803</c:v>
                </c:pt>
                <c:pt idx="102">
                  <c:v>13.5172375</c:v>
                </c:pt>
                <c:pt idx="103">
                  <c:v>13.568672</c:v>
                </c:pt>
                <c:pt idx="104">
                  <c:v>13.621361</c:v>
                </c:pt>
                <c:pt idx="105">
                  <c:v>13.67405</c:v>
                </c:pt>
                <c:pt idx="106">
                  <c:v>13.726739</c:v>
                </c:pt>
                <c:pt idx="107">
                  <c:v>13.7806825</c:v>
                </c:pt>
                <c:pt idx="108">
                  <c:v>13.834626</c:v>
                </c:pt>
                <c:pt idx="109">
                  <c:v>13.889824</c:v>
                </c:pt>
                <c:pt idx="110">
                  <c:v>13.945022</c:v>
                </c:pt>
                <c:pt idx="111">
                  <c:v>14.00022</c:v>
                </c:pt>
                <c:pt idx="112">
                  <c:v>14.0566725</c:v>
                </c:pt>
                <c:pt idx="113">
                  <c:v>14.113125</c:v>
                </c:pt>
                <c:pt idx="114">
                  <c:v>14.1695775</c:v>
                </c:pt>
                <c:pt idx="115">
                  <c:v>14.22603</c:v>
                </c:pt>
                <c:pt idx="116">
                  <c:v>14.283737</c:v>
                </c:pt>
                <c:pt idx="117">
                  <c:v>14.341444</c:v>
                </c:pt>
                <c:pt idx="118">
                  <c:v>14.399151</c:v>
                </c:pt>
                <c:pt idx="119">
                  <c:v>14.4581125</c:v>
                </c:pt>
                <c:pt idx="120">
                  <c:v>14.517074</c:v>
                </c:pt>
                <c:pt idx="121">
                  <c:v>14.57729</c:v>
                </c:pt>
                <c:pt idx="122">
                  <c:v>14.6362515</c:v>
                </c:pt>
                <c:pt idx="123">
                  <c:v>14.697722</c:v>
                </c:pt>
                <c:pt idx="124">
                  <c:v>14.757938</c:v>
                </c:pt>
                <c:pt idx="125">
                  <c:v>14.8194085</c:v>
                </c:pt>
                <c:pt idx="126">
                  <c:v>14.880879</c:v>
                </c:pt>
                <c:pt idx="127">
                  <c:v>14.943604</c:v>
                </c:pt>
                <c:pt idx="128">
                  <c:v>15.006329</c:v>
                </c:pt>
                <c:pt idx="129">
                  <c:v>15.069054</c:v>
                </c:pt>
                <c:pt idx="130">
                  <c:v>15.1330335</c:v>
                </c:pt>
                <c:pt idx="131">
                  <c:v>15.197013</c:v>
                </c:pt>
                <c:pt idx="132">
                  <c:v>15.2609925</c:v>
                </c:pt>
                <c:pt idx="133">
                  <c:v>15.3262265</c:v>
                </c:pt>
                <c:pt idx="134">
                  <c:v>15.3914605</c:v>
                </c:pt>
                <c:pt idx="135">
                  <c:v>15.457949</c:v>
                </c:pt>
                <c:pt idx="136">
                  <c:v>15.523183</c:v>
                </c:pt>
                <c:pt idx="137">
                  <c:v>15.590926</c:v>
                </c:pt>
                <c:pt idx="138">
                  <c:v>15.6574145</c:v>
                </c:pt>
                <c:pt idx="139">
                  <c:v>15.7251575</c:v>
                </c:pt>
                <c:pt idx="140">
                  <c:v>15.7929005</c:v>
                </c:pt>
                <c:pt idx="141">
                  <c:v>15.861898</c:v>
                </c:pt>
                <c:pt idx="142">
                  <c:v>15.9308955</c:v>
                </c:pt>
                <c:pt idx="143">
                  <c:v>15.999893</c:v>
                </c:pt>
                <c:pt idx="144">
                  <c:v>16.070145</c:v>
                </c:pt>
                <c:pt idx="145">
                  <c:v>16.140397</c:v>
                </c:pt>
                <c:pt idx="146">
                  <c:v>16.210649</c:v>
                </c:pt>
                <c:pt idx="147">
                  <c:v>16.2821555</c:v>
                </c:pt>
                <c:pt idx="148">
                  <c:v>16.3549165</c:v>
                </c:pt>
                <c:pt idx="149">
                  <c:v>16.4301865</c:v>
                </c:pt>
                <c:pt idx="150">
                  <c:v>16.506711</c:v>
                </c:pt>
                <c:pt idx="151">
                  <c:v>16.58449</c:v>
                </c:pt>
                <c:pt idx="152">
                  <c:v>16.6635235</c:v>
                </c:pt>
                <c:pt idx="153">
                  <c:v>16.7438115</c:v>
                </c:pt>
                <c:pt idx="154">
                  <c:v>16.8266085</c:v>
                </c:pt>
                <c:pt idx="155">
                  <c:v>16.913169</c:v>
                </c:pt>
                <c:pt idx="156">
                  <c:v>17.0022385</c:v>
                </c:pt>
                <c:pt idx="157">
                  <c:v>17.0925625</c:v>
                </c:pt>
                <c:pt idx="158">
                  <c:v>17.18665</c:v>
                </c:pt>
                <c:pt idx="159">
                  <c:v>17.281992</c:v>
                </c:pt>
                <c:pt idx="160">
                  <c:v>17.379843</c:v>
                </c:pt>
                <c:pt idx="161">
                  <c:v>17.480203</c:v>
                </c:pt>
                <c:pt idx="162">
                  <c:v>17.5843265</c:v>
                </c:pt>
                <c:pt idx="163">
                  <c:v>17.690959</c:v>
                </c:pt>
                <c:pt idx="164">
                  <c:v>17.8001005</c:v>
                </c:pt>
                <c:pt idx="165">
                  <c:v>17.911751</c:v>
                </c:pt>
                <c:pt idx="166">
                  <c:v>18.027165</c:v>
                </c:pt>
                <c:pt idx="167">
                  <c:v>18.1438335</c:v>
                </c:pt>
                <c:pt idx="168">
                  <c:v>18.2642655</c:v>
                </c:pt>
                <c:pt idx="169">
                  <c:v>18.385952</c:v>
                </c:pt>
                <c:pt idx="170">
                  <c:v>18.511402</c:v>
                </c:pt>
                <c:pt idx="171">
                  <c:v>18.639361</c:v>
                </c:pt>
                <c:pt idx="172">
                  <c:v>18.769829</c:v>
                </c:pt>
                <c:pt idx="173">
                  <c:v>18.902806</c:v>
                </c:pt>
                <c:pt idx="174">
                  <c:v>19.038292</c:v>
                </c:pt>
                <c:pt idx="175">
                  <c:v>19.1775415</c:v>
                </c:pt>
                <c:pt idx="176">
                  <c:v>19.3180455</c:v>
                </c:pt>
                <c:pt idx="177">
                  <c:v>19.4610585</c:v>
                </c:pt>
                <c:pt idx="178">
                  <c:v>19.607835</c:v>
                </c:pt>
                <c:pt idx="179">
                  <c:v>19.755866</c:v>
                </c:pt>
                <c:pt idx="180">
                  <c:v>19.9076605</c:v>
                </c:pt>
                <c:pt idx="181">
                  <c:v>20.06070949999999</c:v>
                </c:pt>
                <c:pt idx="182">
                  <c:v>20.217522</c:v>
                </c:pt>
                <c:pt idx="183">
                  <c:v>20.3768435</c:v>
                </c:pt>
                <c:pt idx="184">
                  <c:v>20.538674</c:v>
                </c:pt>
                <c:pt idx="185">
                  <c:v>20.7030135</c:v>
                </c:pt>
                <c:pt idx="186">
                  <c:v>20.8711165</c:v>
                </c:pt>
                <c:pt idx="187">
                  <c:v>21.040474</c:v>
                </c:pt>
                <c:pt idx="188">
                  <c:v>21.2123405</c:v>
                </c:pt>
                <c:pt idx="189">
                  <c:v>21.3879705</c:v>
                </c:pt>
                <c:pt idx="190">
                  <c:v>21.5661095</c:v>
                </c:pt>
                <c:pt idx="191">
                  <c:v>21.745503</c:v>
                </c:pt>
                <c:pt idx="192">
                  <c:v>21.9274055</c:v>
                </c:pt>
                <c:pt idx="193">
                  <c:v>22.111817</c:v>
                </c:pt>
                <c:pt idx="194">
                  <c:v>22.299992</c:v>
                </c:pt>
                <c:pt idx="195">
                  <c:v>22.4894215</c:v>
                </c:pt>
                <c:pt idx="196">
                  <c:v>22.68136</c:v>
                </c:pt>
                <c:pt idx="197">
                  <c:v>22.877062</c:v>
                </c:pt>
                <c:pt idx="198">
                  <c:v>23.0740185</c:v>
                </c:pt>
                <c:pt idx="199">
                  <c:v>23.2747385</c:v>
                </c:pt>
                <c:pt idx="200">
                  <c:v>23.476713</c:v>
                </c:pt>
                <c:pt idx="201">
                  <c:v>23.6811965</c:v>
                </c:pt>
                <c:pt idx="202">
                  <c:v>23.8894435</c:v>
                </c:pt>
                <c:pt idx="203">
                  <c:v>24.1001995</c:v>
                </c:pt>
                <c:pt idx="204">
                  <c:v>24.31221</c:v>
                </c:pt>
                <c:pt idx="205">
                  <c:v>24.527984</c:v>
                </c:pt>
                <c:pt idx="206">
                  <c:v>24.74501249999999</c:v>
                </c:pt>
                <c:pt idx="207">
                  <c:v>24.9658045</c:v>
                </c:pt>
                <c:pt idx="208">
                  <c:v>25.1891055</c:v>
                </c:pt>
                <c:pt idx="209">
                  <c:v>25.4149155</c:v>
                </c:pt>
                <c:pt idx="210">
                  <c:v>25.64198</c:v>
                </c:pt>
                <c:pt idx="211">
                  <c:v>25.8715535</c:v>
                </c:pt>
                <c:pt idx="212">
                  <c:v>26.103636</c:v>
                </c:pt>
                <c:pt idx="213">
                  <c:v>26.3382275</c:v>
                </c:pt>
                <c:pt idx="214">
                  <c:v>26.575328</c:v>
                </c:pt>
                <c:pt idx="215">
                  <c:v>26.8149375</c:v>
                </c:pt>
                <c:pt idx="216">
                  <c:v>27.057056</c:v>
                </c:pt>
                <c:pt idx="217">
                  <c:v>27.3016835</c:v>
                </c:pt>
                <c:pt idx="218">
                  <c:v>27.5475655</c:v>
                </c:pt>
                <c:pt idx="219">
                  <c:v>27.797211</c:v>
                </c:pt>
                <c:pt idx="220">
                  <c:v>28.0493655</c:v>
                </c:pt>
                <c:pt idx="221">
                  <c:v>28.304029</c:v>
                </c:pt>
                <c:pt idx="222">
                  <c:v>28.559947</c:v>
                </c:pt>
                <c:pt idx="223">
                  <c:v>28.8196285</c:v>
                </c:pt>
                <c:pt idx="224">
                  <c:v>29.081819</c:v>
                </c:pt>
                <c:pt idx="225">
                  <c:v>29.345264</c:v>
                </c:pt>
                <c:pt idx="226">
                  <c:v>29.6124725</c:v>
                </c:pt>
                <c:pt idx="227">
                  <c:v>29.8809355</c:v>
                </c:pt>
                <c:pt idx="228">
                  <c:v>30.1519075</c:v>
                </c:pt>
                <c:pt idx="229">
                  <c:v>30.4253885</c:v>
                </c:pt>
                <c:pt idx="230">
                  <c:v>30.700124</c:v>
                </c:pt>
                <c:pt idx="231">
                  <c:v>30.978623</c:v>
                </c:pt>
                <c:pt idx="232">
                  <c:v>31.2583765</c:v>
                </c:pt>
                <c:pt idx="233">
                  <c:v>31.5418935</c:v>
                </c:pt>
                <c:pt idx="234">
                  <c:v>31.826665</c:v>
                </c:pt>
                <c:pt idx="235">
                  <c:v>32.1139455</c:v>
                </c:pt>
                <c:pt idx="236">
                  <c:v>32.403735</c:v>
                </c:pt>
                <c:pt idx="237">
                  <c:v>32.694779</c:v>
                </c:pt>
                <c:pt idx="238">
                  <c:v>32.98958649999999</c:v>
                </c:pt>
                <c:pt idx="239">
                  <c:v>33.286903</c:v>
                </c:pt>
                <c:pt idx="240">
                  <c:v>33.585474</c:v>
                </c:pt>
                <c:pt idx="241">
                  <c:v>33.88780849999999</c:v>
                </c:pt>
                <c:pt idx="242">
                  <c:v>34.1913975</c:v>
                </c:pt>
                <c:pt idx="243">
                  <c:v>34.4974955</c:v>
                </c:pt>
                <c:pt idx="244">
                  <c:v>34.8061025</c:v>
                </c:pt>
                <c:pt idx="245">
                  <c:v>35.1172185</c:v>
                </c:pt>
                <c:pt idx="246">
                  <c:v>35.43084349999999</c:v>
                </c:pt>
                <c:pt idx="247">
                  <c:v>35.745723</c:v>
                </c:pt>
                <c:pt idx="248">
                  <c:v>36.0631115</c:v>
                </c:pt>
                <c:pt idx="249">
                  <c:v>36.383009</c:v>
                </c:pt>
                <c:pt idx="250">
                  <c:v>36.7054155</c:v>
                </c:pt>
                <c:pt idx="251">
                  <c:v>37.030331</c:v>
                </c:pt>
                <c:pt idx="252">
                  <c:v>37.356501</c:v>
                </c:pt>
                <c:pt idx="253">
                  <c:v>37.68518</c:v>
                </c:pt>
                <c:pt idx="254">
                  <c:v>38.016368</c:v>
                </c:pt>
                <c:pt idx="255">
                  <c:v>38.35006499999999</c:v>
                </c:pt>
                <c:pt idx="256">
                  <c:v>38.686271</c:v>
                </c:pt>
                <c:pt idx="257">
                  <c:v>39.0237315</c:v>
                </c:pt>
                <c:pt idx="258">
                  <c:v>39.3649555</c:v>
                </c:pt>
                <c:pt idx="259">
                  <c:v>39.70743400000001</c:v>
                </c:pt>
                <c:pt idx="260">
                  <c:v>40.051167</c:v>
                </c:pt>
                <c:pt idx="261">
                  <c:v>40.3986635</c:v>
                </c:pt>
                <c:pt idx="262">
                  <c:v>40.7474145</c:v>
                </c:pt>
                <c:pt idx="263">
                  <c:v>41.0986745</c:v>
                </c:pt>
                <c:pt idx="264">
                  <c:v>41.45244349999999</c:v>
                </c:pt>
                <c:pt idx="265">
                  <c:v>41.8087215</c:v>
                </c:pt>
                <c:pt idx="266">
                  <c:v>42.166254</c:v>
                </c:pt>
                <c:pt idx="267">
                  <c:v>42.5262955</c:v>
                </c:pt>
                <c:pt idx="268">
                  <c:v>42.888846</c:v>
                </c:pt>
                <c:pt idx="269">
                  <c:v>43.2539055</c:v>
                </c:pt>
                <c:pt idx="270">
                  <c:v>43.6202195</c:v>
                </c:pt>
                <c:pt idx="271">
                  <c:v>43.9890425</c:v>
                </c:pt>
                <c:pt idx="272">
                  <c:v>44.3603745</c:v>
                </c:pt>
                <c:pt idx="273">
                  <c:v>44.732961</c:v>
                </c:pt>
                <c:pt idx="274">
                  <c:v>45.109311</c:v>
                </c:pt>
                <c:pt idx="275">
                  <c:v>45.4869155</c:v>
                </c:pt>
                <c:pt idx="276">
                  <c:v>45.8657745</c:v>
                </c:pt>
                <c:pt idx="277">
                  <c:v>46.248397</c:v>
                </c:pt>
                <c:pt idx="278">
                  <c:v>46.632274</c:v>
                </c:pt>
                <c:pt idx="279">
                  <c:v>47.01866</c:v>
                </c:pt>
                <c:pt idx="280">
                  <c:v>47.4063005</c:v>
                </c:pt>
                <c:pt idx="281">
                  <c:v>47.79645</c:v>
                </c:pt>
                <c:pt idx="282">
                  <c:v>48.1891085</c:v>
                </c:pt>
                <c:pt idx="283">
                  <c:v>48.584276</c:v>
                </c:pt>
                <c:pt idx="284">
                  <c:v>48.980698</c:v>
                </c:pt>
                <c:pt idx="285">
                  <c:v>49.379629</c:v>
                </c:pt>
                <c:pt idx="286">
                  <c:v>49.781069</c:v>
                </c:pt>
                <c:pt idx="287">
                  <c:v>50.1837635</c:v>
                </c:pt>
                <c:pt idx="288">
                  <c:v>50.588967</c:v>
                </c:pt>
                <c:pt idx="289">
                  <c:v>50.9966795</c:v>
                </c:pt>
                <c:pt idx="290">
                  <c:v>51.4056465</c:v>
                </c:pt>
                <c:pt idx="291">
                  <c:v>51.81461349999999</c:v>
                </c:pt>
                <c:pt idx="292">
                  <c:v>52.2260895</c:v>
                </c:pt>
                <c:pt idx="293">
                  <c:v>52.63882</c:v>
                </c:pt>
                <c:pt idx="294">
                  <c:v>53.05405949999999</c:v>
                </c:pt>
                <c:pt idx="295">
                  <c:v>53.469299</c:v>
                </c:pt>
                <c:pt idx="296">
                  <c:v>53.88704749999999</c:v>
                </c:pt>
                <c:pt idx="297">
                  <c:v>54.307305</c:v>
                </c:pt>
                <c:pt idx="298">
                  <c:v>54.7275625</c:v>
                </c:pt>
                <c:pt idx="299">
                  <c:v>55.150329</c:v>
                </c:pt>
                <c:pt idx="300">
                  <c:v>55.57435</c:v>
                </c:pt>
                <c:pt idx="301">
                  <c:v>55.998371</c:v>
                </c:pt>
                <c:pt idx="302">
                  <c:v>56.42490100000001</c:v>
                </c:pt>
                <c:pt idx="303">
                  <c:v>56.848922</c:v>
                </c:pt>
                <c:pt idx="304">
                  <c:v>57.2691795</c:v>
                </c:pt>
                <c:pt idx="305">
                  <c:v>57.6906915</c:v>
                </c:pt>
                <c:pt idx="306">
                  <c:v>58.1096945</c:v>
                </c:pt>
                <c:pt idx="307">
                  <c:v>58.529952</c:v>
                </c:pt>
                <c:pt idx="308">
                  <c:v>58.9477005</c:v>
                </c:pt>
                <c:pt idx="309">
                  <c:v>59.365449</c:v>
                </c:pt>
                <c:pt idx="310">
                  <c:v>59.78194300000001</c:v>
                </c:pt>
                <c:pt idx="311">
                  <c:v>60.1971825</c:v>
                </c:pt>
                <c:pt idx="312">
                  <c:v>60.609913</c:v>
                </c:pt>
                <c:pt idx="313">
                  <c:v>61.0226435</c:v>
                </c:pt>
                <c:pt idx="314">
                  <c:v>61.43286500000001</c:v>
                </c:pt>
                <c:pt idx="315">
                  <c:v>61.84057749999999</c:v>
                </c:pt>
                <c:pt idx="316">
                  <c:v>62.24829</c:v>
                </c:pt>
                <c:pt idx="317">
                  <c:v>62.6560025</c:v>
                </c:pt>
                <c:pt idx="318">
                  <c:v>63.06120600000001</c:v>
                </c:pt>
                <c:pt idx="319">
                  <c:v>63.465155</c:v>
                </c:pt>
                <c:pt idx="320">
                  <c:v>63.866595</c:v>
                </c:pt>
                <c:pt idx="321">
                  <c:v>64.26678050000001</c:v>
                </c:pt>
                <c:pt idx="322">
                  <c:v>64.664457</c:v>
                </c:pt>
                <c:pt idx="323">
                  <c:v>65.0596245</c:v>
                </c:pt>
                <c:pt idx="324">
                  <c:v>65.45228299999998</c:v>
                </c:pt>
                <c:pt idx="325">
                  <c:v>65.843687</c:v>
                </c:pt>
                <c:pt idx="326">
                  <c:v>66.2313275</c:v>
                </c:pt>
                <c:pt idx="327">
                  <c:v>66.616459</c:v>
                </c:pt>
                <c:pt idx="328">
                  <c:v>66.9990815</c:v>
                </c:pt>
                <c:pt idx="329">
                  <c:v>67.38170400000001</c:v>
                </c:pt>
                <c:pt idx="330">
                  <c:v>67.76307199999998</c:v>
                </c:pt>
                <c:pt idx="331">
                  <c:v>68.1431855</c:v>
                </c:pt>
                <c:pt idx="332">
                  <c:v>68.52204449999998</c:v>
                </c:pt>
                <c:pt idx="333">
                  <c:v>68.89839449999998</c:v>
                </c:pt>
                <c:pt idx="334">
                  <c:v>69.27223549999998</c:v>
                </c:pt>
                <c:pt idx="335">
                  <c:v>69.6435675</c:v>
                </c:pt>
                <c:pt idx="336">
                  <c:v>70.013645</c:v>
                </c:pt>
                <c:pt idx="337">
                  <c:v>70.3812135</c:v>
                </c:pt>
                <c:pt idx="338">
                  <c:v>70.7475275</c:v>
                </c:pt>
                <c:pt idx="339">
                  <c:v>71.11133249999999</c:v>
                </c:pt>
                <c:pt idx="340">
                  <c:v>71.4726285</c:v>
                </c:pt>
                <c:pt idx="341">
                  <c:v>71.8314155</c:v>
                </c:pt>
                <c:pt idx="342">
                  <c:v>72.18894799999998</c:v>
                </c:pt>
                <c:pt idx="343">
                  <c:v>72.545226</c:v>
                </c:pt>
                <c:pt idx="344">
                  <c:v>72.9002495</c:v>
                </c:pt>
                <c:pt idx="345">
                  <c:v>73.2540185</c:v>
                </c:pt>
                <c:pt idx="346">
                  <c:v>73.60653300000001</c:v>
                </c:pt>
                <c:pt idx="347">
                  <c:v>73.955284</c:v>
                </c:pt>
                <c:pt idx="348">
                  <c:v>74.30403500000001</c:v>
                </c:pt>
                <c:pt idx="349">
                  <c:v>74.65027699999999</c:v>
                </c:pt>
                <c:pt idx="350">
                  <c:v>74.9952645</c:v>
                </c:pt>
                <c:pt idx="351">
                  <c:v>75.337743</c:v>
                </c:pt>
                <c:pt idx="352">
                  <c:v>75.67896699999999</c:v>
                </c:pt>
                <c:pt idx="353">
                  <c:v>76.01893650000001</c:v>
                </c:pt>
                <c:pt idx="354">
                  <c:v>76.35639699999999</c:v>
                </c:pt>
                <c:pt idx="355">
                  <c:v>76.692603</c:v>
                </c:pt>
                <c:pt idx="356">
                  <c:v>77.02880900000001</c:v>
                </c:pt>
                <c:pt idx="357">
                  <c:v>77.3637605</c:v>
                </c:pt>
                <c:pt idx="358">
                  <c:v>77.696203</c:v>
                </c:pt>
                <c:pt idx="359">
                  <c:v>78.02864550000001</c:v>
                </c:pt>
                <c:pt idx="360">
                  <c:v>78.3573245</c:v>
                </c:pt>
                <c:pt idx="361">
                  <c:v>78.6860035</c:v>
                </c:pt>
                <c:pt idx="362">
                  <c:v>79.0121735</c:v>
                </c:pt>
                <c:pt idx="363">
                  <c:v>79.337089</c:v>
                </c:pt>
                <c:pt idx="364">
                  <c:v>79.65949550000001</c:v>
                </c:pt>
                <c:pt idx="365">
                  <c:v>79.981902</c:v>
                </c:pt>
                <c:pt idx="366">
                  <c:v>80.300545</c:v>
                </c:pt>
                <c:pt idx="367">
                  <c:v>80.61918799999998</c:v>
                </c:pt>
                <c:pt idx="368">
                  <c:v>80.935322</c:v>
                </c:pt>
                <c:pt idx="369">
                  <c:v>81.2502015</c:v>
                </c:pt>
                <c:pt idx="370">
                  <c:v>81.5638265</c:v>
                </c:pt>
                <c:pt idx="371">
                  <c:v>81.87494249999997</c:v>
                </c:pt>
                <c:pt idx="372">
                  <c:v>82.184804</c:v>
                </c:pt>
                <c:pt idx="373">
                  <c:v>82.493411</c:v>
                </c:pt>
                <c:pt idx="374">
                  <c:v>82.8007635</c:v>
                </c:pt>
                <c:pt idx="375">
                  <c:v>83.10560700000001</c:v>
                </c:pt>
                <c:pt idx="376">
                  <c:v>83.409196</c:v>
                </c:pt>
                <c:pt idx="377">
                  <c:v>83.710276</c:v>
                </c:pt>
                <c:pt idx="378">
                  <c:v>84.0101015</c:v>
                </c:pt>
                <c:pt idx="379">
                  <c:v>84.30867249999999</c:v>
                </c:pt>
                <c:pt idx="380">
                  <c:v>84.60598900000001</c:v>
                </c:pt>
                <c:pt idx="381">
                  <c:v>84.9007965</c:v>
                </c:pt>
                <c:pt idx="382">
                  <c:v>85.1943495</c:v>
                </c:pt>
                <c:pt idx="383">
                  <c:v>85.486648</c:v>
                </c:pt>
                <c:pt idx="384">
                  <c:v>85.777692</c:v>
                </c:pt>
                <c:pt idx="385">
                  <c:v>86.0674815</c:v>
                </c:pt>
                <c:pt idx="386">
                  <c:v>86.35601650000001</c:v>
                </c:pt>
                <c:pt idx="387">
                  <c:v>86.643297</c:v>
                </c:pt>
                <c:pt idx="388">
                  <c:v>86.929323</c:v>
                </c:pt>
                <c:pt idx="389">
                  <c:v>87.21284</c:v>
                </c:pt>
                <c:pt idx="390">
                  <c:v>87.4951025</c:v>
                </c:pt>
                <c:pt idx="391">
                  <c:v>87.7761105</c:v>
                </c:pt>
                <c:pt idx="392">
                  <c:v>88.055864</c:v>
                </c:pt>
                <c:pt idx="393">
                  <c:v>88.33310850000001</c:v>
                </c:pt>
                <c:pt idx="394">
                  <c:v>88.60909849999999</c:v>
                </c:pt>
                <c:pt idx="395">
                  <c:v>88.88383400000001</c:v>
                </c:pt>
                <c:pt idx="396">
                  <c:v>89.157315</c:v>
                </c:pt>
                <c:pt idx="397">
                  <c:v>89.4295415</c:v>
                </c:pt>
                <c:pt idx="398">
                  <c:v>89.699259</c:v>
                </c:pt>
                <c:pt idx="399">
                  <c:v>89.967722</c:v>
                </c:pt>
                <c:pt idx="400">
                  <c:v>90.2349305</c:v>
                </c:pt>
                <c:pt idx="401">
                  <c:v>90.5008845</c:v>
                </c:pt>
                <c:pt idx="402">
                  <c:v>90.7643295</c:v>
                </c:pt>
                <c:pt idx="403">
                  <c:v>91.02652</c:v>
                </c:pt>
                <c:pt idx="404">
                  <c:v>91.287456</c:v>
                </c:pt>
                <c:pt idx="405">
                  <c:v>91.5471375</c:v>
                </c:pt>
                <c:pt idx="406">
                  <c:v>91.80431</c:v>
                </c:pt>
                <c:pt idx="407">
                  <c:v>92.060228</c:v>
                </c:pt>
                <c:pt idx="408">
                  <c:v>92.3148915</c:v>
                </c:pt>
                <c:pt idx="409">
                  <c:v>92.56830050000001</c:v>
                </c:pt>
                <c:pt idx="410">
                  <c:v>92.820455</c:v>
                </c:pt>
                <c:pt idx="411">
                  <c:v>93.07010050000001</c:v>
                </c:pt>
                <c:pt idx="412">
                  <c:v>93.31974599999998</c:v>
                </c:pt>
                <c:pt idx="413">
                  <c:v>93.56688250000001</c:v>
                </c:pt>
                <c:pt idx="414">
                  <c:v>93.814019</c:v>
                </c:pt>
                <c:pt idx="415">
                  <c:v>94.059901</c:v>
                </c:pt>
                <c:pt idx="416">
                  <c:v>94.30327400000001</c:v>
                </c:pt>
                <c:pt idx="417">
                  <c:v>94.54539250000001</c:v>
                </c:pt>
                <c:pt idx="418">
                  <c:v>94.7862565</c:v>
                </c:pt>
                <c:pt idx="419">
                  <c:v>95.02586600000001</c:v>
                </c:pt>
                <c:pt idx="420">
                  <c:v>95.264221</c:v>
                </c:pt>
                <c:pt idx="421">
                  <c:v>95.5013215</c:v>
                </c:pt>
                <c:pt idx="422">
                  <c:v>95.735913</c:v>
                </c:pt>
                <c:pt idx="423">
                  <c:v>95.96925</c:v>
                </c:pt>
                <c:pt idx="424">
                  <c:v>96.20133250000001</c:v>
                </c:pt>
                <c:pt idx="425">
                  <c:v>96.4321605</c:v>
                </c:pt>
                <c:pt idx="426">
                  <c:v>96.661734</c:v>
                </c:pt>
                <c:pt idx="427">
                  <c:v>96.890053</c:v>
                </c:pt>
                <c:pt idx="428">
                  <c:v>97.115863</c:v>
                </c:pt>
                <c:pt idx="429">
                  <c:v>97.3404185</c:v>
                </c:pt>
                <c:pt idx="430">
                  <c:v>97.564974</c:v>
                </c:pt>
                <c:pt idx="431">
                  <c:v>97.7870205</c:v>
                </c:pt>
                <c:pt idx="432">
                  <c:v>98.00655800000001</c:v>
                </c:pt>
                <c:pt idx="433">
                  <c:v>98.2260955</c:v>
                </c:pt>
                <c:pt idx="434">
                  <c:v>98.44437850000001</c:v>
                </c:pt>
                <c:pt idx="435">
                  <c:v>98.6601525</c:v>
                </c:pt>
                <c:pt idx="436">
                  <c:v>98.87467199999999</c:v>
                </c:pt>
                <c:pt idx="437">
                  <c:v>99.087937</c:v>
                </c:pt>
                <c:pt idx="438">
                  <c:v>99.2999475</c:v>
                </c:pt>
                <c:pt idx="439">
                  <c:v>99.5107035</c:v>
                </c:pt>
                <c:pt idx="440">
                  <c:v>99.7189505</c:v>
                </c:pt>
                <c:pt idx="441">
                  <c:v>99.9271975</c:v>
                </c:pt>
                <c:pt idx="442">
                  <c:v>100.13419</c:v>
                </c:pt>
                <c:pt idx="443">
                  <c:v>100.339928</c:v>
                </c:pt>
                <c:pt idx="444">
                  <c:v>100.5444115</c:v>
                </c:pt>
                <c:pt idx="445">
                  <c:v>100.7476405</c:v>
                </c:pt>
                <c:pt idx="446">
                  <c:v>100.949615</c:v>
                </c:pt>
                <c:pt idx="447">
                  <c:v>101.150335</c:v>
                </c:pt>
                <c:pt idx="448">
                  <c:v>101.348546</c:v>
                </c:pt>
                <c:pt idx="449">
                  <c:v>101.546757</c:v>
                </c:pt>
                <c:pt idx="450">
                  <c:v>101.742459</c:v>
                </c:pt>
                <c:pt idx="451">
                  <c:v>101.9369065</c:v>
                </c:pt>
                <c:pt idx="452">
                  <c:v>102.131354</c:v>
                </c:pt>
                <c:pt idx="453">
                  <c:v>102.3232925</c:v>
                </c:pt>
                <c:pt idx="454">
                  <c:v>102.5139765</c:v>
                </c:pt>
                <c:pt idx="455">
                  <c:v>102.703406</c:v>
                </c:pt>
                <c:pt idx="456">
                  <c:v>102.8903265</c:v>
                </c:pt>
                <c:pt idx="457">
                  <c:v>103.077247</c:v>
                </c:pt>
                <c:pt idx="458">
                  <c:v>103.262913</c:v>
                </c:pt>
                <c:pt idx="459">
                  <c:v>103.44607</c:v>
                </c:pt>
                <c:pt idx="460">
                  <c:v>103.6279725</c:v>
                </c:pt>
                <c:pt idx="461">
                  <c:v>103.809875</c:v>
                </c:pt>
                <c:pt idx="462">
                  <c:v>103.9892685</c:v>
                </c:pt>
                <c:pt idx="463">
                  <c:v>104.1674075</c:v>
                </c:pt>
                <c:pt idx="464">
                  <c:v>104.344292</c:v>
                </c:pt>
                <c:pt idx="465">
                  <c:v>104.519922</c:v>
                </c:pt>
                <c:pt idx="466">
                  <c:v>104.6942975</c:v>
                </c:pt>
                <c:pt idx="467">
                  <c:v>104.866164</c:v>
                </c:pt>
                <c:pt idx="468">
                  <c:v>105.0380305</c:v>
                </c:pt>
                <c:pt idx="469">
                  <c:v>105.2086425</c:v>
                </c:pt>
                <c:pt idx="470">
                  <c:v>105.378</c:v>
                </c:pt>
                <c:pt idx="471">
                  <c:v>105.5448485</c:v>
                </c:pt>
                <c:pt idx="472">
                  <c:v>105.711697</c:v>
                </c:pt>
                <c:pt idx="473">
                  <c:v>105.877291</c:v>
                </c:pt>
                <c:pt idx="474">
                  <c:v>106.0416305</c:v>
                </c:pt>
                <c:pt idx="475">
                  <c:v>106.203461</c:v>
                </c:pt>
                <c:pt idx="476">
                  <c:v>106.3652915</c:v>
                </c:pt>
                <c:pt idx="477">
                  <c:v>106.524613</c:v>
                </c:pt>
                <c:pt idx="478">
                  <c:v>106.6839345</c:v>
                </c:pt>
                <c:pt idx="479">
                  <c:v>106.8420015</c:v>
                </c:pt>
                <c:pt idx="480">
                  <c:v>106.9975595</c:v>
                </c:pt>
                <c:pt idx="481">
                  <c:v>107.1531175</c:v>
                </c:pt>
                <c:pt idx="482">
                  <c:v>107.3061665</c:v>
                </c:pt>
                <c:pt idx="483">
                  <c:v>107.4592155</c:v>
                </c:pt>
                <c:pt idx="484">
                  <c:v>107.6097555</c:v>
                </c:pt>
                <c:pt idx="485">
                  <c:v>107.7602955</c:v>
                </c:pt>
                <c:pt idx="486">
                  <c:v>107.9083265</c:v>
                </c:pt>
                <c:pt idx="487">
                  <c:v>108.055103</c:v>
                </c:pt>
                <c:pt idx="488">
                  <c:v>108.2018795</c:v>
                </c:pt>
                <c:pt idx="489">
                  <c:v>108.346147</c:v>
                </c:pt>
                <c:pt idx="490">
                  <c:v>108.4904145</c:v>
                </c:pt>
                <c:pt idx="491">
                  <c:v>108.632173</c:v>
                </c:pt>
                <c:pt idx="492">
                  <c:v>108.7739315</c:v>
                </c:pt>
                <c:pt idx="493">
                  <c:v>108.913181</c:v>
                </c:pt>
                <c:pt idx="494">
                  <c:v>109.0524305</c:v>
                </c:pt>
                <c:pt idx="495">
                  <c:v>109.189171</c:v>
                </c:pt>
                <c:pt idx="496">
                  <c:v>109.324657</c:v>
                </c:pt>
                <c:pt idx="497">
                  <c:v>109.460143</c:v>
                </c:pt>
                <c:pt idx="498">
                  <c:v>109.59312</c:v>
                </c:pt>
                <c:pt idx="499">
                  <c:v>109.726097</c:v>
                </c:pt>
                <c:pt idx="500">
                  <c:v>109.8578195</c:v>
                </c:pt>
                <c:pt idx="501">
                  <c:v>109.987033</c:v>
                </c:pt>
                <c:pt idx="502">
                  <c:v>110.1162465</c:v>
                </c:pt>
                <c:pt idx="503">
                  <c:v>110.242951</c:v>
                </c:pt>
                <c:pt idx="504">
                  <c:v>110.3696555</c:v>
                </c:pt>
                <c:pt idx="505">
                  <c:v>110.4951055</c:v>
                </c:pt>
                <c:pt idx="506">
                  <c:v>110.6180465</c:v>
                </c:pt>
                <c:pt idx="507">
                  <c:v>110.7409875</c:v>
                </c:pt>
                <c:pt idx="508">
                  <c:v>110.862674</c:v>
                </c:pt>
                <c:pt idx="509">
                  <c:v>110.983106</c:v>
                </c:pt>
                <c:pt idx="510">
                  <c:v>111.1022835</c:v>
                </c:pt>
                <c:pt idx="511">
                  <c:v>111.2202065</c:v>
                </c:pt>
                <c:pt idx="512">
                  <c:v>111.336875</c:v>
                </c:pt>
                <c:pt idx="513">
                  <c:v>111.452289</c:v>
                </c:pt>
                <c:pt idx="514">
                  <c:v>111.5664485</c:v>
                </c:pt>
                <c:pt idx="515">
                  <c:v>111.6793535</c:v>
                </c:pt>
                <c:pt idx="516">
                  <c:v>111.791004</c:v>
                </c:pt>
                <c:pt idx="517">
                  <c:v>111.9014</c:v>
                </c:pt>
                <c:pt idx="518">
                  <c:v>112.0105415</c:v>
                </c:pt>
                <c:pt idx="519">
                  <c:v>112.119683</c:v>
                </c:pt>
                <c:pt idx="520">
                  <c:v>112.2263155</c:v>
                </c:pt>
                <c:pt idx="521">
                  <c:v>112.332948</c:v>
                </c:pt>
                <c:pt idx="522">
                  <c:v>112.4370715</c:v>
                </c:pt>
                <c:pt idx="523">
                  <c:v>112.541195</c:v>
                </c:pt>
                <c:pt idx="524">
                  <c:v>112.644064</c:v>
                </c:pt>
                <c:pt idx="525">
                  <c:v>112.744424</c:v>
                </c:pt>
                <c:pt idx="526">
                  <c:v>112.844784</c:v>
                </c:pt>
                <c:pt idx="527">
                  <c:v>112.9438895</c:v>
                </c:pt>
                <c:pt idx="528">
                  <c:v>113.0417405</c:v>
                </c:pt>
                <c:pt idx="529">
                  <c:v>113.138337</c:v>
                </c:pt>
                <c:pt idx="530">
                  <c:v>113.233679</c:v>
                </c:pt>
                <c:pt idx="531">
                  <c:v>113.329021</c:v>
                </c:pt>
                <c:pt idx="532">
                  <c:v>113.421854</c:v>
                </c:pt>
                <c:pt idx="533">
                  <c:v>113.5134325</c:v>
                </c:pt>
                <c:pt idx="534">
                  <c:v>113.605011</c:v>
                </c:pt>
                <c:pt idx="535">
                  <c:v>113.695335</c:v>
                </c:pt>
                <c:pt idx="536">
                  <c:v>113.78315</c:v>
                </c:pt>
                <c:pt idx="537">
                  <c:v>113.870965</c:v>
                </c:pt>
                <c:pt idx="538">
                  <c:v>113.9575255</c:v>
                </c:pt>
                <c:pt idx="539">
                  <c:v>114.0428315</c:v>
                </c:pt>
                <c:pt idx="540">
                  <c:v>114.126883</c:v>
                </c:pt>
                <c:pt idx="541">
                  <c:v>114.20968</c:v>
                </c:pt>
                <c:pt idx="542">
                  <c:v>114.292477</c:v>
                </c:pt>
                <c:pt idx="543">
                  <c:v>114.372765</c:v>
                </c:pt>
                <c:pt idx="544">
                  <c:v>114.453053</c:v>
                </c:pt>
                <c:pt idx="545">
                  <c:v>114.530832</c:v>
                </c:pt>
                <c:pt idx="546">
                  <c:v>114.608611</c:v>
                </c:pt>
                <c:pt idx="547">
                  <c:v>114.6851355</c:v>
                </c:pt>
                <c:pt idx="548">
                  <c:v>114.7604055</c:v>
                </c:pt>
                <c:pt idx="549">
                  <c:v>114.834421</c:v>
                </c:pt>
                <c:pt idx="550">
                  <c:v>114.9084365</c:v>
                </c:pt>
                <c:pt idx="551">
                  <c:v>114.9837065</c:v>
                </c:pt>
                <c:pt idx="552">
                  <c:v>115.057722</c:v>
                </c:pt>
                <c:pt idx="553">
                  <c:v>115.1317375</c:v>
                </c:pt>
                <c:pt idx="554">
                  <c:v>115.2044985</c:v>
                </c:pt>
                <c:pt idx="555">
                  <c:v>115.2747505</c:v>
                </c:pt>
                <c:pt idx="556">
                  <c:v>115.346257</c:v>
                </c:pt>
                <c:pt idx="557">
                  <c:v>115.4152545</c:v>
                </c:pt>
                <c:pt idx="558">
                  <c:v>115.484252</c:v>
                </c:pt>
                <c:pt idx="559">
                  <c:v>115.551995</c:v>
                </c:pt>
                <c:pt idx="560">
                  <c:v>115.6184835</c:v>
                </c:pt>
                <c:pt idx="561">
                  <c:v>115.6837175</c:v>
                </c:pt>
                <c:pt idx="562">
                  <c:v>115.7489515</c:v>
                </c:pt>
                <c:pt idx="563">
                  <c:v>115.812931</c:v>
                </c:pt>
                <c:pt idx="564">
                  <c:v>115.875656</c:v>
                </c:pt>
                <c:pt idx="565">
                  <c:v>115.938381</c:v>
                </c:pt>
                <c:pt idx="566">
                  <c:v>115.998597</c:v>
                </c:pt>
                <c:pt idx="567">
                  <c:v>116.058813</c:v>
                </c:pt>
                <c:pt idx="568">
                  <c:v>116.119029</c:v>
                </c:pt>
                <c:pt idx="569">
                  <c:v>116.176736</c:v>
                </c:pt>
                <c:pt idx="570">
                  <c:v>116.234443</c:v>
                </c:pt>
                <c:pt idx="571">
                  <c:v>116.2908955</c:v>
                </c:pt>
                <c:pt idx="572">
                  <c:v>116.347348</c:v>
                </c:pt>
                <c:pt idx="573">
                  <c:v>116.4012915</c:v>
                </c:pt>
                <c:pt idx="574">
                  <c:v>116.455235</c:v>
                </c:pt>
                <c:pt idx="575">
                  <c:v>116.5091785</c:v>
                </c:pt>
                <c:pt idx="576">
                  <c:v>116.560613</c:v>
                </c:pt>
                <c:pt idx="577">
                  <c:v>116.6120475</c:v>
                </c:pt>
                <c:pt idx="578">
                  <c:v>116.663482</c:v>
                </c:pt>
                <c:pt idx="579">
                  <c:v>116.7124075</c:v>
                </c:pt>
                <c:pt idx="580">
                  <c:v>116.761333</c:v>
                </c:pt>
                <c:pt idx="581">
                  <c:v>116.809004</c:v>
                </c:pt>
                <c:pt idx="582">
                  <c:v>116.856675</c:v>
                </c:pt>
                <c:pt idx="583">
                  <c:v>116.9030915</c:v>
                </c:pt>
                <c:pt idx="584">
                  <c:v>116.9482535</c:v>
                </c:pt>
                <c:pt idx="585">
                  <c:v>116.9934155</c:v>
                </c:pt>
                <c:pt idx="586">
                  <c:v>117.0360685</c:v>
                </c:pt>
                <c:pt idx="587">
                  <c:v>117.079976</c:v>
                </c:pt>
                <c:pt idx="588">
                  <c:v>117.1213745</c:v>
                </c:pt>
                <c:pt idx="589">
                  <c:v>117.162773</c:v>
                </c:pt>
                <c:pt idx="590">
                  <c:v>117.202917</c:v>
                </c:pt>
                <c:pt idx="591">
                  <c:v>117.243061</c:v>
                </c:pt>
                <c:pt idx="592">
                  <c:v>117.2819505</c:v>
                </c:pt>
                <c:pt idx="593">
                  <c:v>117.3195855</c:v>
                </c:pt>
                <c:pt idx="594">
                  <c:v>117.3572205</c:v>
                </c:pt>
                <c:pt idx="595">
                  <c:v>117.393601</c:v>
                </c:pt>
                <c:pt idx="596">
                  <c:v>117.428727</c:v>
                </c:pt>
                <c:pt idx="597">
                  <c:v>117.463853</c:v>
                </c:pt>
                <c:pt idx="598">
                  <c:v>117.4977245</c:v>
                </c:pt>
                <c:pt idx="599">
                  <c:v>117.531596</c:v>
                </c:pt>
                <c:pt idx="600">
                  <c:v>117.564213</c:v>
                </c:pt>
                <c:pt idx="601">
                  <c:v>117.5955755</c:v>
                </c:pt>
                <c:pt idx="602">
                  <c:v>117.626938</c:v>
                </c:pt>
                <c:pt idx="603">
                  <c:v>117.657046</c:v>
                </c:pt>
                <c:pt idx="604">
                  <c:v>117.6858995</c:v>
                </c:pt>
                <c:pt idx="605">
                  <c:v>117.714753</c:v>
                </c:pt>
                <c:pt idx="606">
                  <c:v>117.7436065</c:v>
                </c:pt>
                <c:pt idx="607">
                  <c:v>117.769951</c:v>
                </c:pt>
                <c:pt idx="608">
                  <c:v>117.7962955</c:v>
                </c:pt>
                <c:pt idx="609">
                  <c:v>117.82264</c:v>
                </c:pt>
                <c:pt idx="610">
                  <c:v>117.84773</c:v>
                </c:pt>
                <c:pt idx="611">
                  <c:v>117.8715655</c:v>
                </c:pt>
                <c:pt idx="612">
                  <c:v>117.895401</c:v>
                </c:pt>
                <c:pt idx="613">
                  <c:v>117.917982</c:v>
                </c:pt>
                <c:pt idx="614">
                  <c:v>117.940563</c:v>
                </c:pt>
                <c:pt idx="615">
                  <c:v>117.9618895</c:v>
                </c:pt>
                <c:pt idx="616">
                  <c:v>117.9819615</c:v>
                </c:pt>
                <c:pt idx="617">
                  <c:v>118.0020335</c:v>
                </c:pt>
                <c:pt idx="618">
                  <c:v>118.0221055</c:v>
                </c:pt>
                <c:pt idx="619">
                  <c:v>118.040923</c:v>
                </c:pt>
                <c:pt idx="620">
                  <c:v>118.058486</c:v>
                </c:pt>
                <c:pt idx="621">
                  <c:v>118.076049</c:v>
                </c:pt>
                <c:pt idx="622">
                  <c:v>118.0923575</c:v>
                </c:pt>
                <c:pt idx="623">
                  <c:v>118.1074115</c:v>
                </c:pt>
                <c:pt idx="624">
                  <c:v>118.12372</c:v>
                </c:pt>
                <c:pt idx="625">
                  <c:v>118.1375195</c:v>
                </c:pt>
                <c:pt idx="626">
                  <c:v>118.151319</c:v>
                </c:pt>
                <c:pt idx="627">
                  <c:v>118.1651185</c:v>
                </c:pt>
                <c:pt idx="628">
                  <c:v>118.1776635</c:v>
                </c:pt>
                <c:pt idx="629">
                  <c:v>118.188954</c:v>
                </c:pt>
                <c:pt idx="630">
                  <c:v>118.2002445</c:v>
                </c:pt>
                <c:pt idx="631">
                  <c:v>118.2102805</c:v>
                </c:pt>
                <c:pt idx="632">
                  <c:v>118.22408</c:v>
                </c:pt>
                <c:pt idx="633">
                  <c:v>118.2378795</c:v>
                </c:pt>
                <c:pt idx="634">
                  <c:v>118.251679</c:v>
                </c:pt>
                <c:pt idx="635">
                  <c:v>118.264224</c:v>
                </c:pt>
                <c:pt idx="636">
                  <c:v>118.2755145</c:v>
                </c:pt>
                <c:pt idx="637">
                  <c:v>118.286805</c:v>
                </c:pt>
                <c:pt idx="638">
                  <c:v>118.2980955</c:v>
                </c:pt>
                <c:pt idx="639">
                  <c:v>118.309386</c:v>
                </c:pt>
                <c:pt idx="640">
                  <c:v>118.319422</c:v>
                </c:pt>
                <c:pt idx="641">
                  <c:v>118.329458</c:v>
                </c:pt>
                <c:pt idx="642">
                  <c:v>118.3382395</c:v>
                </c:pt>
                <c:pt idx="643">
                  <c:v>118.347021</c:v>
                </c:pt>
                <c:pt idx="644">
                  <c:v>118.3558025</c:v>
                </c:pt>
                <c:pt idx="645">
                  <c:v>118.364584</c:v>
                </c:pt>
                <c:pt idx="646">
                  <c:v>118.372111</c:v>
                </c:pt>
                <c:pt idx="647">
                  <c:v>118.379638</c:v>
                </c:pt>
                <c:pt idx="648">
                  <c:v>118.3859105</c:v>
                </c:pt>
                <c:pt idx="649">
                  <c:v>118.392183</c:v>
                </c:pt>
                <c:pt idx="650">
                  <c:v>118.3984555</c:v>
                </c:pt>
                <c:pt idx="651">
                  <c:v>118.404728</c:v>
                </c:pt>
                <c:pt idx="652">
                  <c:v>118.409746</c:v>
                </c:pt>
                <c:pt idx="653">
                  <c:v>118.414764</c:v>
                </c:pt>
                <c:pt idx="654">
                  <c:v>118.4185275</c:v>
                </c:pt>
                <c:pt idx="655">
                  <c:v>118.4235455</c:v>
                </c:pt>
                <c:pt idx="656">
                  <c:v>118.427309</c:v>
                </c:pt>
                <c:pt idx="657">
                  <c:v>118.4310725</c:v>
                </c:pt>
                <c:pt idx="658">
                  <c:v>118.4335815</c:v>
                </c:pt>
                <c:pt idx="659">
                  <c:v>118.437345</c:v>
                </c:pt>
                <c:pt idx="660">
                  <c:v>118.439854</c:v>
                </c:pt>
                <c:pt idx="661">
                  <c:v>118.4411085</c:v>
                </c:pt>
                <c:pt idx="662">
                  <c:v>118.4436175</c:v>
                </c:pt>
                <c:pt idx="663">
                  <c:v>118.444872</c:v>
                </c:pt>
                <c:pt idx="664">
                  <c:v>118.4461265</c:v>
                </c:pt>
                <c:pt idx="665">
                  <c:v>118.447381</c:v>
                </c:pt>
                <c:pt idx="666">
                  <c:v>118.447381</c:v>
                </c:pt>
                <c:pt idx="667">
                  <c:v>118.4486355</c:v>
                </c:pt>
                <c:pt idx="668">
                  <c:v>118.4486355</c:v>
                </c:pt>
                <c:pt idx="669">
                  <c:v>118.4486355</c:v>
                </c:pt>
                <c:pt idx="670">
                  <c:v>118.447381</c:v>
                </c:pt>
                <c:pt idx="671">
                  <c:v>118.447381</c:v>
                </c:pt>
                <c:pt idx="672">
                  <c:v>118.4461265</c:v>
                </c:pt>
                <c:pt idx="673">
                  <c:v>118.444872</c:v>
                </c:pt>
                <c:pt idx="674">
                  <c:v>118.4436175</c:v>
                </c:pt>
                <c:pt idx="675">
                  <c:v>118.442363</c:v>
                </c:pt>
                <c:pt idx="676">
                  <c:v>118.439854</c:v>
                </c:pt>
                <c:pt idx="677">
                  <c:v>118.437345</c:v>
                </c:pt>
                <c:pt idx="678">
                  <c:v>118.434836</c:v>
                </c:pt>
                <c:pt idx="679">
                  <c:v>118.432327</c:v>
                </c:pt>
                <c:pt idx="680">
                  <c:v>118.429818</c:v>
                </c:pt>
                <c:pt idx="681">
                  <c:v>118.427309</c:v>
                </c:pt>
                <c:pt idx="682">
                  <c:v>118.4235455</c:v>
                </c:pt>
                <c:pt idx="683">
                  <c:v>118.419782</c:v>
                </c:pt>
                <c:pt idx="684">
                  <c:v>118.417273</c:v>
                </c:pt>
                <c:pt idx="685">
                  <c:v>118.412255</c:v>
                </c:pt>
                <c:pt idx="686">
                  <c:v>118.4084915</c:v>
                </c:pt>
                <c:pt idx="687">
                  <c:v>118.404728</c:v>
                </c:pt>
                <c:pt idx="688">
                  <c:v>118.4009645</c:v>
                </c:pt>
                <c:pt idx="689">
                  <c:v>118.3959465</c:v>
                </c:pt>
                <c:pt idx="690">
                  <c:v>118.3909285</c:v>
                </c:pt>
                <c:pt idx="691">
                  <c:v>118.387165</c:v>
                </c:pt>
                <c:pt idx="692">
                  <c:v>118.382147</c:v>
                </c:pt>
                <c:pt idx="693">
                  <c:v>118.377129</c:v>
                </c:pt>
                <c:pt idx="694">
                  <c:v>118.372111</c:v>
                </c:pt>
                <c:pt idx="695">
                  <c:v>118.3658385</c:v>
                </c:pt>
                <c:pt idx="696">
                  <c:v>118.3608205</c:v>
                </c:pt>
                <c:pt idx="697">
                  <c:v>118.3558025</c:v>
                </c:pt>
                <c:pt idx="698">
                  <c:v>118.34953</c:v>
                </c:pt>
                <c:pt idx="699">
                  <c:v>118.344512</c:v>
                </c:pt>
                <c:pt idx="700">
                  <c:v>118.3382395</c:v>
                </c:pt>
                <c:pt idx="701">
                  <c:v>118.331967</c:v>
                </c:pt>
                <c:pt idx="702">
                  <c:v>118.326949</c:v>
                </c:pt>
                <c:pt idx="703">
                  <c:v>118.3206765</c:v>
                </c:pt>
                <c:pt idx="704">
                  <c:v>118.314404</c:v>
                </c:pt>
                <c:pt idx="705">
                  <c:v>118.3081315</c:v>
                </c:pt>
                <c:pt idx="706">
                  <c:v>118.301859</c:v>
                </c:pt>
                <c:pt idx="707">
                  <c:v>118.2955865</c:v>
                </c:pt>
                <c:pt idx="708">
                  <c:v>118.289314</c:v>
                </c:pt>
                <c:pt idx="709">
                  <c:v>118.2830415</c:v>
                </c:pt>
                <c:pt idx="710">
                  <c:v>118.276769</c:v>
                </c:pt>
                <c:pt idx="711">
                  <c:v>118.2704965</c:v>
                </c:pt>
                <c:pt idx="712">
                  <c:v>118.264224</c:v>
                </c:pt>
                <c:pt idx="713">
                  <c:v>118.254188</c:v>
                </c:pt>
                <c:pt idx="714">
                  <c:v>118.244152</c:v>
                </c:pt>
                <c:pt idx="715">
                  <c:v>118.234116</c:v>
                </c:pt>
                <c:pt idx="716">
                  <c:v>118.2228255</c:v>
                </c:pt>
                <c:pt idx="717">
                  <c:v>118.211535</c:v>
                </c:pt>
                <c:pt idx="718">
                  <c:v>118.201499</c:v>
                </c:pt>
                <c:pt idx="719">
                  <c:v>118.1902085</c:v>
                </c:pt>
                <c:pt idx="720">
                  <c:v>118.178918</c:v>
                </c:pt>
                <c:pt idx="721">
                  <c:v>118.166373</c:v>
                </c:pt>
                <c:pt idx="722">
                  <c:v>118.1550825</c:v>
                </c:pt>
                <c:pt idx="723">
                  <c:v>118.143792</c:v>
                </c:pt>
                <c:pt idx="724">
                  <c:v>118.131247</c:v>
                </c:pt>
                <c:pt idx="725">
                  <c:v>118.118702</c:v>
                </c:pt>
                <c:pt idx="726">
                  <c:v>118.1074115</c:v>
                </c:pt>
                <c:pt idx="727">
                  <c:v>118.0948665</c:v>
                </c:pt>
                <c:pt idx="728">
                  <c:v>118.0823215</c:v>
                </c:pt>
                <c:pt idx="729">
                  <c:v>118.0697765</c:v>
                </c:pt>
                <c:pt idx="730">
                  <c:v>118.0572315</c:v>
                </c:pt>
                <c:pt idx="731">
                  <c:v>118.043432</c:v>
                </c:pt>
                <c:pt idx="732">
                  <c:v>118.030887</c:v>
                </c:pt>
                <c:pt idx="733">
                  <c:v>118.018342</c:v>
                </c:pt>
                <c:pt idx="734">
                  <c:v>118.0045425</c:v>
                </c:pt>
                <c:pt idx="735">
                  <c:v>117.990743</c:v>
                </c:pt>
                <c:pt idx="736">
                  <c:v>117.978198</c:v>
                </c:pt>
                <c:pt idx="737">
                  <c:v>117.9643985</c:v>
                </c:pt>
                <c:pt idx="738">
                  <c:v>117.950599</c:v>
                </c:pt>
                <c:pt idx="739">
                  <c:v>117.9367995</c:v>
                </c:pt>
                <c:pt idx="740">
                  <c:v>117.923</c:v>
                </c:pt>
                <c:pt idx="741">
                  <c:v>117.9092005</c:v>
                </c:pt>
                <c:pt idx="742">
                  <c:v>117.895401</c:v>
                </c:pt>
                <c:pt idx="743">
                  <c:v>117.8816015</c:v>
                </c:pt>
                <c:pt idx="744">
                  <c:v>117.867802</c:v>
                </c:pt>
                <c:pt idx="745">
                  <c:v>117.852748</c:v>
                </c:pt>
                <c:pt idx="746">
                  <c:v>117.8389485</c:v>
                </c:pt>
                <c:pt idx="747">
                  <c:v>117.8238945</c:v>
                </c:pt>
                <c:pt idx="748">
                  <c:v>117.810095</c:v>
                </c:pt>
                <c:pt idx="749">
                  <c:v>117.7962955</c:v>
                </c:pt>
                <c:pt idx="750">
                  <c:v>117.7812415</c:v>
                </c:pt>
                <c:pt idx="751">
                  <c:v>117.7661875</c:v>
                </c:pt>
                <c:pt idx="752">
                  <c:v>117.752388</c:v>
                </c:pt>
                <c:pt idx="753">
                  <c:v>117.737334</c:v>
                </c:pt>
                <c:pt idx="754">
                  <c:v>117.72228</c:v>
                </c:pt>
                <c:pt idx="755">
                  <c:v>117.7084805</c:v>
                </c:pt>
                <c:pt idx="756">
                  <c:v>117.6934265</c:v>
                </c:pt>
                <c:pt idx="757">
                  <c:v>117.6783725</c:v>
                </c:pt>
                <c:pt idx="758">
                  <c:v>117.6633185</c:v>
                </c:pt>
                <c:pt idx="759">
                  <c:v>117.649519</c:v>
                </c:pt>
                <c:pt idx="760">
                  <c:v>117.634465</c:v>
                </c:pt>
                <c:pt idx="761">
                  <c:v>117.619411</c:v>
                </c:pt>
                <c:pt idx="762">
                  <c:v>117.604357</c:v>
                </c:pt>
                <c:pt idx="763">
                  <c:v>117.589303</c:v>
                </c:pt>
                <c:pt idx="764">
                  <c:v>117.574249</c:v>
                </c:pt>
                <c:pt idx="765">
                  <c:v>117.5604495</c:v>
                </c:pt>
                <c:pt idx="766">
                  <c:v>117.5453955</c:v>
                </c:pt>
                <c:pt idx="767">
                  <c:v>117.5303415</c:v>
                </c:pt>
                <c:pt idx="768">
                  <c:v>117.5152875</c:v>
                </c:pt>
                <c:pt idx="769">
                  <c:v>117.5002335</c:v>
                </c:pt>
                <c:pt idx="770">
                  <c:v>117.4851795</c:v>
                </c:pt>
                <c:pt idx="771">
                  <c:v>117.47138</c:v>
                </c:pt>
                <c:pt idx="772">
                  <c:v>117.456326</c:v>
                </c:pt>
                <c:pt idx="773">
                  <c:v>117.441272</c:v>
                </c:pt>
                <c:pt idx="774">
                  <c:v>117.426218</c:v>
                </c:pt>
                <c:pt idx="775">
                  <c:v>117.4124185</c:v>
                </c:pt>
                <c:pt idx="776">
                  <c:v>117.3973645</c:v>
                </c:pt>
                <c:pt idx="777">
                  <c:v>117.3823105</c:v>
                </c:pt>
                <c:pt idx="778">
                  <c:v>117.368511</c:v>
                </c:pt>
                <c:pt idx="779">
                  <c:v>117.353457</c:v>
                </c:pt>
                <c:pt idx="780">
                  <c:v>117.335894</c:v>
                </c:pt>
                <c:pt idx="781">
                  <c:v>117.3170765</c:v>
                </c:pt>
                <c:pt idx="782">
                  <c:v>117.2995135</c:v>
                </c:pt>
                <c:pt idx="783">
                  <c:v>117.280696</c:v>
                </c:pt>
                <c:pt idx="784">
                  <c:v>117.2618785</c:v>
                </c:pt>
                <c:pt idx="785">
                  <c:v>117.2418065</c:v>
                </c:pt>
                <c:pt idx="786">
                  <c:v>117.222989</c:v>
                </c:pt>
                <c:pt idx="787">
                  <c:v>117.2041715</c:v>
                </c:pt>
                <c:pt idx="788">
                  <c:v>117.1840995</c:v>
                </c:pt>
                <c:pt idx="789">
                  <c:v>117.165282</c:v>
                </c:pt>
                <c:pt idx="790">
                  <c:v>117.14521</c:v>
                </c:pt>
                <c:pt idx="791">
                  <c:v>117.125138</c:v>
                </c:pt>
                <c:pt idx="792">
                  <c:v>117.1063205</c:v>
                </c:pt>
                <c:pt idx="793">
                  <c:v>117.0862485</c:v>
                </c:pt>
                <c:pt idx="794">
                  <c:v>117.0661765</c:v>
                </c:pt>
                <c:pt idx="795">
                  <c:v>117.0461045</c:v>
                </c:pt>
                <c:pt idx="796">
                  <c:v>117.024778</c:v>
                </c:pt>
                <c:pt idx="797">
                  <c:v>117.004706</c:v>
                </c:pt>
                <c:pt idx="798">
                  <c:v>116.984634</c:v>
                </c:pt>
                <c:pt idx="799">
                  <c:v>116.9633075</c:v>
                </c:pt>
                <c:pt idx="800">
                  <c:v>116.9432355</c:v>
                </c:pt>
                <c:pt idx="801">
                  <c:v>116.921909</c:v>
                </c:pt>
                <c:pt idx="802">
                  <c:v>116.9005825</c:v>
                </c:pt>
                <c:pt idx="803">
                  <c:v>116.8805105</c:v>
                </c:pt>
                <c:pt idx="804">
                  <c:v>116.859184</c:v>
                </c:pt>
                <c:pt idx="805">
                  <c:v>116.8378575</c:v>
                </c:pt>
                <c:pt idx="806">
                  <c:v>116.816531</c:v>
                </c:pt>
                <c:pt idx="807">
                  <c:v>116.7952045</c:v>
                </c:pt>
                <c:pt idx="808">
                  <c:v>116.773878</c:v>
                </c:pt>
                <c:pt idx="809">
                  <c:v>116.751297</c:v>
                </c:pt>
                <c:pt idx="810">
                  <c:v>116.7299705</c:v>
                </c:pt>
                <c:pt idx="811">
                  <c:v>116.7073895</c:v>
                </c:pt>
                <c:pt idx="812">
                  <c:v>116.686063</c:v>
                </c:pt>
                <c:pt idx="813">
                  <c:v>116.663482</c:v>
                </c:pt>
                <c:pt idx="814">
                  <c:v>116.6421555</c:v>
                </c:pt>
                <c:pt idx="815">
                  <c:v>116.6195745</c:v>
                </c:pt>
                <c:pt idx="816">
                  <c:v>116.5969935</c:v>
                </c:pt>
                <c:pt idx="817">
                  <c:v>116.5744125</c:v>
                </c:pt>
                <c:pt idx="818">
                  <c:v>116.5518315</c:v>
                </c:pt>
                <c:pt idx="819">
                  <c:v>116.5292505</c:v>
                </c:pt>
                <c:pt idx="820">
                  <c:v>116.5066695</c:v>
                </c:pt>
                <c:pt idx="821">
                  <c:v>116.4840885</c:v>
                </c:pt>
                <c:pt idx="822">
                  <c:v>116.4615075</c:v>
                </c:pt>
                <c:pt idx="823">
                  <c:v>116.4389265</c:v>
                </c:pt>
                <c:pt idx="824">
                  <c:v>116.415091</c:v>
                </c:pt>
                <c:pt idx="825">
                  <c:v>116.39251</c:v>
                </c:pt>
                <c:pt idx="826">
                  <c:v>116.3686745</c:v>
                </c:pt>
                <c:pt idx="827">
                  <c:v>116.3460935</c:v>
                </c:pt>
                <c:pt idx="828">
                  <c:v>116.322258</c:v>
                </c:pt>
                <c:pt idx="829">
                  <c:v>116.2984225</c:v>
                </c:pt>
                <c:pt idx="830">
                  <c:v>116.274587</c:v>
                </c:pt>
                <c:pt idx="831">
                  <c:v>116.252006</c:v>
                </c:pt>
                <c:pt idx="832">
                  <c:v>116.2281705</c:v>
                </c:pt>
                <c:pt idx="833">
                  <c:v>116.204335</c:v>
                </c:pt>
                <c:pt idx="834">
                  <c:v>116.1804995</c:v>
                </c:pt>
                <c:pt idx="835">
                  <c:v>116.156664</c:v>
                </c:pt>
                <c:pt idx="836">
                  <c:v>116.131574</c:v>
                </c:pt>
                <c:pt idx="837">
                  <c:v>116.1077385</c:v>
                </c:pt>
                <c:pt idx="838">
                  <c:v>116.083903</c:v>
                </c:pt>
                <c:pt idx="839">
                  <c:v>116.0600675</c:v>
                </c:pt>
                <c:pt idx="840">
                  <c:v>116.0349775</c:v>
                </c:pt>
                <c:pt idx="841">
                  <c:v>116.011142</c:v>
                </c:pt>
                <c:pt idx="842">
                  <c:v>115.986052</c:v>
                </c:pt>
                <c:pt idx="843">
                  <c:v>115.9622165</c:v>
                </c:pt>
                <c:pt idx="844">
                  <c:v>115.9371265</c:v>
                </c:pt>
                <c:pt idx="845">
                  <c:v>115.9120365</c:v>
                </c:pt>
                <c:pt idx="846">
                  <c:v>115.8869465</c:v>
                </c:pt>
                <c:pt idx="847">
                  <c:v>115.8618565</c:v>
                </c:pt>
                <c:pt idx="848">
                  <c:v>115.835512</c:v>
                </c:pt>
                <c:pt idx="849">
                  <c:v>115.8091675</c:v>
                </c:pt>
                <c:pt idx="850">
                  <c:v>115.782823</c:v>
                </c:pt>
                <c:pt idx="851">
                  <c:v>115.755224</c:v>
                </c:pt>
                <c:pt idx="852">
                  <c:v>115.7288795</c:v>
                </c:pt>
                <c:pt idx="853">
                  <c:v>115.7012805</c:v>
                </c:pt>
                <c:pt idx="854">
                  <c:v>115.674936</c:v>
                </c:pt>
                <c:pt idx="855">
                  <c:v>115.647337</c:v>
                </c:pt>
                <c:pt idx="856">
                  <c:v>115.619738</c:v>
                </c:pt>
                <c:pt idx="857">
                  <c:v>115.592139</c:v>
                </c:pt>
                <c:pt idx="858">
                  <c:v>115.56454</c:v>
                </c:pt>
                <c:pt idx="859">
                  <c:v>115.536941</c:v>
                </c:pt>
                <c:pt idx="860">
                  <c:v>115.5080875</c:v>
                </c:pt>
                <c:pt idx="861">
                  <c:v>115.4804885</c:v>
                </c:pt>
                <c:pt idx="862">
                  <c:v>115.451635</c:v>
                </c:pt>
                <c:pt idx="863">
                  <c:v>115.424036</c:v>
                </c:pt>
                <c:pt idx="864">
                  <c:v>115.3951825</c:v>
                </c:pt>
                <c:pt idx="865">
                  <c:v>115.366329</c:v>
                </c:pt>
                <c:pt idx="866">
                  <c:v>115.3374755</c:v>
                </c:pt>
                <c:pt idx="867">
                  <c:v>115.308622</c:v>
                </c:pt>
                <c:pt idx="868">
                  <c:v>115.2797685</c:v>
                </c:pt>
                <c:pt idx="869">
                  <c:v>115.250915</c:v>
                </c:pt>
                <c:pt idx="870">
                  <c:v>115.2220615</c:v>
                </c:pt>
                <c:pt idx="871">
                  <c:v>115.1919535</c:v>
                </c:pt>
                <c:pt idx="872">
                  <c:v>115.1631</c:v>
                </c:pt>
                <c:pt idx="873">
                  <c:v>115.132992</c:v>
                </c:pt>
                <c:pt idx="874">
                  <c:v>115.102884</c:v>
                </c:pt>
                <c:pt idx="875">
                  <c:v>115.072776</c:v>
                </c:pt>
                <c:pt idx="876">
                  <c:v>115.042668</c:v>
                </c:pt>
                <c:pt idx="877">
                  <c:v>115.01256</c:v>
                </c:pt>
                <c:pt idx="878">
                  <c:v>114.982452</c:v>
                </c:pt>
                <c:pt idx="879">
                  <c:v>114.952344</c:v>
                </c:pt>
                <c:pt idx="880">
                  <c:v>114.9209815</c:v>
                </c:pt>
                <c:pt idx="881">
                  <c:v>114.8908735</c:v>
                </c:pt>
                <c:pt idx="882">
                  <c:v>114.859511</c:v>
                </c:pt>
                <c:pt idx="883">
                  <c:v>114.829403</c:v>
                </c:pt>
                <c:pt idx="884">
                  <c:v>114.7980405</c:v>
                </c:pt>
                <c:pt idx="885">
                  <c:v>114.766678</c:v>
                </c:pt>
                <c:pt idx="886">
                  <c:v>114.7353155</c:v>
                </c:pt>
                <c:pt idx="887">
                  <c:v>114.703953</c:v>
                </c:pt>
                <c:pt idx="888">
                  <c:v>114.671336</c:v>
                </c:pt>
                <c:pt idx="889">
                  <c:v>114.6399735</c:v>
                </c:pt>
                <c:pt idx="890">
                  <c:v>114.608611</c:v>
                </c:pt>
                <c:pt idx="891">
                  <c:v>114.575994</c:v>
                </c:pt>
                <c:pt idx="892">
                  <c:v>114.543377</c:v>
                </c:pt>
                <c:pt idx="893">
                  <c:v>114.51076</c:v>
                </c:pt>
                <c:pt idx="894">
                  <c:v>114.4793975</c:v>
                </c:pt>
                <c:pt idx="895">
                  <c:v>114.4467805</c:v>
                </c:pt>
                <c:pt idx="896">
                  <c:v>114.412909</c:v>
                </c:pt>
                <c:pt idx="897">
                  <c:v>114.380292</c:v>
                </c:pt>
                <c:pt idx="898">
                  <c:v>114.347675</c:v>
                </c:pt>
                <c:pt idx="899">
                  <c:v>114.3138035</c:v>
                </c:pt>
                <c:pt idx="900">
                  <c:v>114.2811865</c:v>
                </c:pt>
                <c:pt idx="901">
                  <c:v>114.247315</c:v>
                </c:pt>
                <c:pt idx="902">
                  <c:v>114.2134435</c:v>
                </c:pt>
                <c:pt idx="903">
                  <c:v>114.1808265</c:v>
                </c:pt>
                <c:pt idx="904">
                  <c:v>114.146955</c:v>
                </c:pt>
                <c:pt idx="905">
                  <c:v>114.111829</c:v>
                </c:pt>
                <c:pt idx="906">
                  <c:v>114.0779575</c:v>
                </c:pt>
                <c:pt idx="907">
                  <c:v>114.044086</c:v>
                </c:pt>
                <c:pt idx="908">
                  <c:v>114.00896</c:v>
                </c:pt>
                <c:pt idx="909">
                  <c:v>113.9750885</c:v>
                </c:pt>
                <c:pt idx="910">
                  <c:v>113.9399625</c:v>
                </c:pt>
                <c:pt idx="911">
                  <c:v>113.906091</c:v>
                </c:pt>
                <c:pt idx="912">
                  <c:v>113.870965</c:v>
                </c:pt>
                <c:pt idx="913">
                  <c:v>113.835839</c:v>
                </c:pt>
                <c:pt idx="914">
                  <c:v>113.800713</c:v>
                </c:pt>
                <c:pt idx="915">
                  <c:v>113.765587</c:v>
                </c:pt>
                <c:pt idx="916">
                  <c:v>113.7292065</c:v>
                </c:pt>
                <c:pt idx="917">
                  <c:v>113.6940805</c:v>
                </c:pt>
                <c:pt idx="918">
                  <c:v>113.6589545</c:v>
                </c:pt>
                <c:pt idx="919">
                  <c:v>113.622574</c:v>
                </c:pt>
                <c:pt idx="920">
                  <c:v>113.587448</c:v>
                </c:pt>
                <c:pt idx="921">
                  <c:v>113.5510675</c:v>
                </c:pt>
                <c:pt idx="922">
                  <c:v>113.514687</c:v>
                </c:pt>
                <c:pt idx="923">
                  <c:v>113.4783065</c:v>
                </c:pt>
                <c:pt idx="924">
                  <c:v>113.441926</c:v>
                </c:pt>
                <c:pt idx="925">
                  <c:v>113.4055455</c:v>
                </c:pt>
                <c:pt idx="926">
                  <c:v>113.369165</c:v>
                </c:pt>
                <c:pt idx="927">
                  <c:v>113.33153</c:v>
                </c:pt>
                <c:pt idx="928">
                  <c:v>113.2951495</c:v>
                </c:pt>
                <c:pt idx="929">
                  <c:v>113.2575145</c:v>
                </c:pt>
                <c:pt idx="930">
                  <c:v>113.221134</c:v>
                </c:pt>
                <c:pt idx="931">
                  <c:v>113.183499</c:v>
                </c:pt>
                <c:pt idx="932">
                  <c:v>113.145864</c:v>
                </c:pt>
                <c:pt idx="933">
                  <c:v>113.108229</c:v>
                </c:pt>
                <c:pt idx="934">
                  <c:v>113.070594</c:v>
                </c:pt>
                <c:pt idx="935">
                  <c:v>113.032959</c:v>
                </c:pt>
                <c:pt idx="936">
                  <c:v>112.995324</c:v>
                </c:pt>
                <c:pt idx="937">
                  <c:v>112.9564345</c:v>
                </c:pt>
                <c:pt idx="938">
                  <c:v>112.9187995</c:v>
                </c:pt>
                <c:pt idx="939">
                  <c:v>112.87991</c:v>
                </c:pt>
                <c:pt idx="940">
                  <c:v>112.8410205</c:v>
                </c:pt>
                <c:pt idx="941">
                  <c:v>112.8033855</c:v>
                </c:pt>
                <c:pt idx="942">
                  <c:v>112.764496</c:v>
                </c:pt>
                <c:pt idx="943">
                  <c:v>112.7256065</c:v>
                </c:pt>
                <c:pt idx="944">
                  <c:v>112.6854625</c:v>
                </c:pt>
                <c:pt idx="945">
                  <c:v>112.646573</c:v>
                </c:pt>
                <c:pt idx="946">
                  <c:v>112.6076835</c:v>
                </c:pt>
                <c:pt idx="947">
                  <c:v>112.5675395</c:v>
                </c:pt>
                <c:pt idx="948">
                  <c:v>112.52865</c:v>
                </c:pt>
                <c:pt idx="949">
                  <c:v>112.488506</c:v>
                </c:pt>
                <c:pt idx="950">
                  <c:v>112.448362</c:v>
                </c:pt>
                <c:pt idx="951">
                  <c:v>112.408218</c:v>
                </c:pt>
                <c:pt idx="952">
                  <c:v>112.3693285</c:v>
                </c:pt>
                <c:pt idx="953">
                  <c:v>112.32793</c:v>
                </c:pt>
                <c:pt idx="954">
                  <c:v>112.287786</c:v>
                </c:pt>
                <c:pt idx="955">
                  <c:v>112.247642</c:v>
                </c:pt>
                <c:pt idx="956">
                  <c:v>112.207498</c:v>
                </c:pt>
                <c:pt idx="957">
                  <c:v>112.1660995</c:v>
                </c:pt>
                <c:pt idx="958">
                  <c:v>112.124701</c:v>
                </c:pt>
                <c:pt idx="959">
                  <c:v>112.084557</c:v>
                </c:pt>
                <c:pt idx="960">
                  <c:v>112.0431585</c:v>
                </c:pt>
                <c:pt idx="961">
                  <c:v>112.00176</c:v>
                </c:pt>
                <c:pt idx="962">
                  <c:v>111.9603615</c:v>
                </c:pt>
                <c:pt idx="963">
                  <c:v>111.918963</c:v>
                </c:pt>
                <c:pt idx="964">
                  <c:v>111.87631</c:v>
                </c:pt>
                <c:pt idx="965">
                  <c:v>111.8349115</c:v>
                </c:pt>
                <c:pt idx="966">
                  <c:v>111.793513</c:v>
                </c:pt>
                <c:pt idx="967">
                  <c:v>111.75086</c:v>
                </c:pt>
                <c:pt idx="968">
                  <c:v>111.708207</c:v>
                </c:pt>
                <c:pt idx="969">
                  <c:v>111.6668085</c:v>
                </c:pt>
                <c:pt idx="970">
                  <c:v>111.6241555</c:v>
                </c:pt>
                <c:pt idx="971">
                  <c:v>111.5815025</c:v>
                </c:pt>
                <c:pt idx="972">
                  <c:v>111.5388495</c:v>
                </c:pt>
                <c:pt idx="973">
                  <c:v>111.494942</c:v>
                </c:pt>
                <c:pt idx="974">
                  <c:v>111.452289</c:v>
                </c:pt>
                <c:pt idx="975">
                  <c:v>111.409636</c:v>
                </c:pt>
                <c:pt idx="976">
                  <c:v>111.3657285</c:v>
                </c:pt>
                <c:pt idx="977">
                  <c:v>111.3230755</c:v>
                </c:pt>
                <c:pt idx="978">
                  <c:v>111.279168</c:v>
                </c:pt>
                <c:pt idx="979">
                  <c:v>111.2352605</c:v>
                </c:pt>
                <c:pt idx="980">
                  <c:v>111.191353</c:v>
                </c:pt>
                <c:pt idx="981">
                  <c:v>111.1474455</c:v>
                </c:pt>
                <c:pt idx="982">
                  <c:v>111.103538</c:v>
                </c:pt>
                <c:pt idx="983">
                  <c:v>111.0596305</c:v>
                </c:pt>
                <c:pt idx="984">
                  <c:v>111.015723</c:v>
                </c:pt>
                <c:pt idx="985">
                  <c:v>110.9718155</c:v>
                </c:pt>
                <c:pt idx="986">
                  <c:v>110.927908</c:v>
                </c:pt>
                <c:pt idx="987">
                  <c:v>110.8840005</c:v>
                </c:pt>
                <c:pt idx="988">
                  <c:v>110.8388385</c:v>
                </c:pt>
                <c:pt idx="989">
                  <c:v>110.794931</c:v>
                </c:pt>
                <c:pt idx="990">
                  <c:v>110.749769</c:v>
                </c:pt>
                <c:pt idx="991">
                  <c:v>110.704607</c:v>
                </c:pt>
                <c:pt idx="992">
                  <c:v>110.659445</c:v>
                </c:pt>
                <c:pt idx="993">
                  <c:v>110.6155375</c:v>
                </c:pt>
                <c:pt idx="994">
                  <c:v>110.5703755</c:v>
                </c:pt>
                <c:pt idx="995">
                  <c:v>110.523959</c:v>
                </c:pt>
                <c:pt idx="996">
                  <c:v>110.478797</c:v>
                </c:pt>
                <c:pt idx="997">
                  <c:v>110.433635</c:v>
                </c:pt>
                <c:pt idx="998">
                  <c:v>110.388473</c:v>
                </c:pt>
                <c:pt idx="999">
                  <c:v>110.3420565</c:v>
                </c:pt>
                <c:pt idx="1000">
                  <c:v>110.2968945</c:v>
                </c:pt>
                <c:pt idx="1001">
                  <c:v>110.250478</c:v>
                </c:pt>
                <c:pt idx="1002">
                  <c:v>110.2040615</c:v>
                </c:pt>
                <c:pt idx="1003">
                  <c:v>110.1588995</c:v>
                </c:pt>
                <c:pt idx="1004">
                  <c:v>110.112483</c:v>
                </c:pt>
                <c:pt idx="1005">
                  <c:v>110.0660665</c:v>
                </c:pt>
                <c:pt idx="1006">
                  <c:v>110.01965</c:v>
                </c:pt>
                <c:pt idx="1007">
                  <c:v>109.971979</c:v>
                </c:pt>
                <c:pt idx="1008">
                  <c:v>109.9255625</c:v>
                </c:pt>
                <c:pt idx="1009">
                  <c:v>109.879146</c:v>
                </c:pt>
                <c:pt idx="1010">
                  <c:v>109.831475</c:v>
                </c:pt>
                <c:pt idx="1011">
                  <c:v>109.7850585</c:v>
                </c:pt>
                <c:pt idx="1012">
                  <c:v>109.7373875</c:v>
                </c:pt>
                <c:pt idx="1013">
                  <c:v>109.690971</c:v>
                </c:pt>
                <c:pt idx="1014">
                  <c:v>109.6433</c:v>
                </c:pt>
                <c:pt idx="1015">
                  <c:v>109.595629</c:v>
                </c:pt>
                <c:pt idx="1016">
                  <c:v>109.547958</c:v>
                </c:pt>
                <c:pt idx="1017">
                  <c:v>109.500287</c:v>
                </c:pt>
                <c:pt idx="1018">
                  <c:v>109.452616</c:v>
                </c:pt>
                <c:pt idx="1019">
                  <c:v>109.404945</c:v>
                </c:pt>
                <c:pt idx="1020">
                  <c:v>109.3560195</c:v>
                </c:pt>
                <c:pt idx="1021">
                  <c:v>109.3083485</c:v>
                </c:pt>
                <c:pt idx="1022">
                  <c:v>109.259423</c:v>
                </c:pt>
                <c:pt idx="1023">
                  <c:v>109.211752</c:v>
                </c:pt>
                <c:pt idx="1024">
                  <c:v>109.1628265</c:v>
                </c:pt>
                <c:pt idx="1025">
                  <c:v>109.113901</c:v>
                </c:pt>
                <c:pt idx="1026">
                  <c:v>109.0649755</c:v>
                </c:pt>
                <c:pt idx="1027">
                  <c:v>109.0173045</c:v>
                </c:pt>
                <c:pt idx="1028">
                  <c:v>108.968379</c:v>
                </c:pt>
                <c:pt idx="1029">
                  <c:v>108.918199</c:v>
                </c:pt>
                <c:pt idx="1030">
                  <c:v>108.8692735</c:v>
                </c:pt>
                <c:pt idx="1031">
                  <c:v>108.820348</c:v>
                </c:pt>
                <c:pt idx="1032">
                  <c:v>108.7714225</c:v>
                </c:pt>
                <c:pt idx="1033">
                  <c:v>108.7212425</c:v>
                </c:pt>
                <c:pt idx="1034">
                  <c:v>108.672317</c:v>
                </c:pt>
                <c:pt idx="1035">
                  <c:v>108.622137</c:v>
                </c:pt>
                <c:pt idx="1036">
                  <c:v>108.571957</c:v>
                </c:pt>
                <c:pt idx="1037">
                  <c:v>108.5230315</c:v>
                </c:pt>
                <c:pt idx="1038">
                  <c:v>108.4728515</c:v>
                </c:pt>
                <c:pt idx="1039">
                  <c:v>108.4226715</c:v>
                </c:pt>
                <c:pt idx="1040">
                  <c:v>108.3724915</c:v>
                </c:pt>
                <c:pt idx="1041">
                  <c:v>108.3223115</c:v>
                </c:pt>
                <c:pt idx="1042">
                  <c:v>108.270877</c:v>
                </c:pt>
                <c:pt idx="1043">
                  <c:v>108.220697</c:v>
                </c:pt>
                <c:pt idx="1044">
                  <c:v>108.170517</c:v>
                </c:pt>
                <c:pt idx="1045">
                  <c:v>108.1190825</c:v>
                </c:pt>
                <c:pt idx="1046">
                  <c:v>108.0689025</c:v>
                </c:pt>
                <c:pt idx="1047">
                  <c:v>108.017468</c:v>
                </c:pt>
                <c:pt idx="1048">
                  <c:v>107.967288</c:v>
                </c:pt>
                <c:pt idx="1049">
                  <c:v>107.917108</c:v>
                </c:pt>
                <c:pt idx="1050">
                  <c:v>107.8656735</c:v>
                </c:pt>
                <c:pt idx="1051">
                  <c:v>107.8154935</c:v>
                </c:pt>
                <c:pt idx="1052">
                  <c:v>107.7653135</c:v>
                </c:pt>
                <c:pt idx="1053">
                  <c:v>107.713879</c:v>
                </c:pt>
                <c:pt idx="1054">
                  <c:v>107.663699</c:v>
                </c:pt>
                <c:pt idx="1055">
                  <c:v>107.6122645</c:v>
                </c:pt>
                <c:pt idx="1056">
                  <c:v>107.5620845</c:v>
                </c:pt>
                <c:pt idx="1057">
                  <c:v>107.51065</c:v>
                </c:pt>
                <c:pt idx="1058">
                  <c:v>107.4592155</c:v>
                </c:pt>
                <c:pt idx="1059">
                  <c:v>107.407781</c:v>
                </c:pt>
                <c:pt idx="1060">
                  <c:v>107.3563465</c:v>
                </c:pt>
                <c:pt idx="1061">
                  <c:v>107.304912</c:v>
                </c:pt>
                <c:pt idx="1062">
                  <c:v>107.2534775</c:v>
                </c:pt>
                <c:pt idx="1063">
                  <c:v>107.202043</c:v>
                </c:pt>
                <c:pt idx="1064">
                  <c:v>107.1506085</c:v>
                </c:pt>
                <c:pt idx="1065">
                  <c:v>107.0979195</c:v>
                </c:pt>
                <c:pt idx="1066">
                  <c:v>107.046485</c:v>
                </c:pt>
                <c:pt idx="1067">
                  <c:v>106.9950505</c:v>
                </c:pt>
                <c:pt idx="1068">
                  <c:v>106.9423615</c:v>
                </c:pt>
                <c:pt idx="1069">
                  <c:v>106.8896725</c:v>
                </c:pt>
                <c:pt idx="1070">
                  <c:v>106.838238</c:v>
                </c:pt>
                <c:pt idx="1071">
                  <c:v>106.785549</c:v>
                </c:pt>
                <c:pt idx="1072">
                  <c:v>106.73286</c:v>
                </c:pt>
                <c:pt idx="1073">
                  <c:v>106.680171</c:v>
                </c:pt>
                <c:pt idx="1074">
                  <c:v>106.627482</c:v>
                </c:pt>
                <c:pt idx="1075">
                  <c:v>106.574793</c:v>
                </c:pt>
                <c:pt idx="1076">
                  <c:v>106.522104</c:v>
                </c:pt>
                <c:pt idx="1077">
                  <c:v>106.4681605</c:v>
                </c:pt>
                <c:pt idx="1078">
                  <c:v>106.4154715</c:v>
                </c:pt>
                <c:pt idx="1079">
                  <c:v>106.3627825</c:v>
                </c:pt>
                <c:pt idx="1080">
                  <c:v>106.308839</c:v>
                </c:pt>
                <c:pt idx="1081">
                  <c:v>106.2548955</c:v>
                </c:pt>
                <c:pt idx="1082">
                  <c:v>106.2022065</c:v>
                </c:pt>
                <c:pt idx="1083">
                  <c:v>106.148263</c:v>
                </c:pt>
                <c:pt idx="1084">
                  <c:v>106.0943195</c:v>
                </c:pt>
                <c:pt idx="1085">
                  <c:v>106.040376</c:v>
                </c:pt>
                <c:pt idx="1086">
                  <c:v>105.9864325</c:v>
                </c:pt>
                <c:pt idx="1087">
                  <c:v>105.932489</c:v>
                </c:pt>
                <c:pt idx="1088">
                  <c:v>105.8785455</c:v>
                </c:pt>
                <c:pt idx="1089">
                  <c:v>105.824602</c:v>
                </c:pt>
                <c:pt idx="1090">
                  <c:v>105.7706585</c:v>
                </c:pt>
                <c:pt idx="1091">
                  <c:v>105.7154605</c:v>
                </c:pt>
                <c:pt idx="1092">
                  <c:v>105.661517</c:v>
                </c:pt>
                <c:pt idx="1093">
                  <c:v>105.606319</c:v>
                </c:pt>
                <c:pt idx="1094">
                  <c:v>105.5523755</c:v>
                </c:pt>
                <c:pt idx="1095">
                  <c:v>105.4971775</c:v>
                </c:pt>
                <c:pt idx="1096">
                  <c:v>105.4419795</c:v>
                </c:pt>
                <c:pt idx="1097">
                  <c:v>105.3867815</c:v>
                </c:pt>
                <c:pt idx="1098">
                  <c:v>105.332838</c:v>
                </c:pt>
                <c:pt idx="1099">
                  <c:v>105.27764</c:v>
                </c:pt>
                <c:pt idx="1100">
                  <c:v>105.222442</c:v>
                </c:pt>
                <c:pt idx="1101">
                  <c:v>105.1659895</c:v>
                </c:pt>
                <c:pt idx="1102">
                  <c:v>105.1107915</c:v>
                </c:pt>
                <c:pt idx="1103">
                  <c:v>105.0555935</c:v>
                </c:pt>
                <c:pt idx="1104">
                  <c:v>105.0003955</c:v>
                </c:pt>
                <c:pt idx="1105">
                  <c:v>104.943943</c:v>
                </c:pt>
                <c:pt idx="1106">
                  <c:v>104.888745</c:v>
                </c:pt>
                <c:pt idx="1107">
                  <c:v>104.8322925</c:v>
                </c:pt>
                <c:pt idx="1108">
                  <c:v>104.77584</c:v>
                </c:pt>
                <c:pt idx="1109">
                  <c:v>104.7193875</c:v>
                </c:pt>
                <c:pt idx="1110">
                  <c:v>104.6641895</c:v>
                </c:pt>
                <c:pt idx="1111">
                  <c:v>104.607737</c:v>
                </c:pt>
                <c:pt idx="1112">
                  <c:v>104.5512845</c:v>
                </c:pt>
                <c:pt idx="1113">
                  <c:v>104.494832</c:v>
                </c:pt>
                <c:pt idx="1114">
                  <c:v>104.4383795</c:v>
                </c:pt>
                <c:pt idx="1115">
                  <c:v>104.3806725</c:v>
                </c:pt>
                <c:pt idx="1116">
                  <c:v>104.32422</c:v>
                </c:pt>
                <c:pt idx="1117">
                  <c:v>104.2677675</c:v>
                </c:pt>
                <c:pt idx="1118">
                  <c:v>104.2100605</c:v>
                </c:pt>
                <c:pt idx="1119">
                  <c:v>104.153608</c:v>
                </c:pt>
                <c:pt idx="1120">
                  <c:v>104.095901</c:v>
                </c:pt>
                <c:pt idx="1121">
                  <c:v>104.038194</c:v>
                </c:pt>
                <c:pt idx="1122">
                  <c:v>103.9817415</c:v>
                </c:pt>
                <c:pt idx="1123">
                  <c:v>103.9240345</c:v>
                </c:pt>
                <c:pt idx="1124">
                  <c:v>103.8663275</c:v>
                </c:pt>
                <c:pt idx="1125">
                  <c:v>103.8086205</c:v>
                </c:pt>
                <c:pt idx="1126">
                  <c:v>103.7509135</c:v>
                </c:pt>
                <c:pt idx="1127">
                  <c:v>103.6932065</c:v>
                </c:pt>
                <c:pt idx="1128">
                  <c:v>103.634245</c:v>
                </c:pt>
                <c:pt idx="1129">
                  <c:v>103.576538</c:v>
                </c:pt>
                <c:pt idx="1130">
                  <c:v>103.518831</c:v>
                </c:pt>
                <c:pt idx="1131">
                  <c:v>103.4598695</c:v>
                </c:pt>
                <c:pt idx="1132">
                  <c:v>103.4021625</c:v>
                </c:pt>
                <c:pt idx="1133">
                  <c:v>103.343201</c:v>
                </c:pt>
                <c:pt idx="1134">
                  <c:v>103.2842395</c:v>
                </c:pt>
                <c:pt idx="1135">
                  <c:v>103.225278</c:v>
                </c:pt>
                <c:pt idx="1136">
                  <c:v>103.167571</c:v>
                </c:pt>
                <c:pt idx="1137">
                  <c:v>103.1086095</c:v>
                </c:pt>
                <c:pt idx="1138">
                  <c:v>103.049648</c:v>
                </c:pt>
                <c:pt idx="1139">
                  <c:v>102.9906865</c:v>
                </c:pt>
                <c:pt idx="1140">
                  <c:v>102.9304705</c:v>
                </c:pt>
                <c:pt idx="1141">
                  <c:v>102.871509</c:v>
                </c:pt>
                <c:pt idx="1142">
                  <c:v>102.8125475</c:v>
                </c:pt>
                <c:pt idx="1143">
                  <c:v>102.7523315</c:v>
                </c:pt>
                <c:pt idx="1144">
                  <c:v>102.69337</c:v>
                </c:pt>
                <c:pt idx="1145">
                  <c:v>102.633154</c:v>
                </c:pt>
                <c:pt idx="1146">
                  <c:v>102.5741925</c:v>
                </c:pt>
                <c:pt idx="1147">
                  <c:v>102.5139765</c:v>
                </c:pt>
                <c:pt idx="1148">
                  <c:v>102.4537605</c:v>
                </c:pt>
                <c:pt idx="1149">
                  <c:v>102.3935445</c:v>
                </c:pt>
                <c:pt idx="1150">
                  <c:v>102.3333285</c:v>
                </c:pt>
                <c:pt idx="1151">
                  <c:v>102.2731125</c:v>
                </c:pt>
                <c:pt idx="1152">
                  <c:v>102.2128965</c:v>
                </c:pt>
                <c:pt idx="1153">
                  <c:v>102.1526805</c:v>
                </c:pt>
                <c:pt idx="1154">
                  <c:v>102.0924645</c:v>
                </c:pt>
                <c:pt idx="1155">
                  <c:v>102.0322485</c:v>
                </c:pt>
                <c:pt idx="1156">
                  <c:v>101.970778</c:v>
                </c:pt>
                <c:pt idx="1157">
                  <c:v>101.910562</c:v>
                </c:pt>
                <c:pt idx="1158">
                  <c:v>101.8490915</c:v>
                </c:pt>
                <c:pt idx="1159">
                  <c:v>101.7888755</c:v>
                </c:pt>
                <c:pt idx="1160">
                  <c:v>101.727405</c:v>
                </c:pt>
                <c:pt idx="1161">
                  <c:v>101.6659345</c:v>
                </c:pt>
                <c:pt idx="1162">
                  <c:v>101.604464</c:v>
                </c:pt>
                <c:pt idx="1163">
                  <c:v>101.544248</c:v>
                </c:pt>
                <c:pt idx="1164">
                  <c:v>101.4827775</c:v>
                </c:pt>
                <c:pt idx="1165">
                  <c:v>101.421307</c:v>
                </c:pt>
                <c:pt idx="1166">
                  <c:v>101.361091</c:v>
                </c:pt>
                <c:pt idx="1167">
                  <c:v>101.2996205</c:v>
                </c:pt>
                <c:pt idx="1168">
                  <c:v>101.23815</c:v>
                </c:pt>
                <c:pt idx="1169">
                  <c:v>101.1766795</c:v>
                </c:pt>
                <c:pt idx="1170">
                  <c:v>101.115209</c:v>
                </c:pt>
                <c:pt idx="1171">
                  <c:v>101.0537385</c:v>
                </c:pt>
                <c:pt idx="1172">
                  <c:v>100.9910135</c:v>
                </c:pt>
                <c:pt idx="1173">
                  <c:v>100.929543</c:v>
                </c:pt>
                <c:pt idx="1174">
                  <c:v>100.8680725</c:v>
                </c:pt>
                <c:pt idx="1175">
                  <c:v>100.8053475</c:v>
                </c:pt>
                <c:pt idx="1176">
                  <c:v>100.743877</c:v>
                </c:pt>
                <c:pt idx="1177">
                  <c:v>100.6824065</c:v>
                </c:pt>
                <c:pt idx="1178">
                  <c:v>100.6196815</c:v>
                </c:pt>
                <c:pt idx="1179">
                  <c:v>100.5569565</c:v>
                </c:pt>
                <c:pt idx="1180">
                  <c:v>100.495486</c:v>
                </c:pt>
                <c:pt idx="1181">
                  <c:v>100.432761</c:v>
                </c:pt>
                <c:pt idx="1182">
                  <c:v>100.370036</c:v>
                </c:pt>
                <c:pt idx="1183">
                  <c:v>100.307311</c:v>
                </c:pt>
                <c:pt idx="1184">
                  <c:v>100.244586</c:v>
                </c:pt>
                <c:pt idx="1185">
                  <c:v>100.181861</c:v>
                </c:pt>
                <c:pt idx="1186">
                  <c:v>100.119136</c:v>
                </c:pt>
                <c:pt idx="1187">
                  <c:v>100.056411</c:v>
                </c:pt>
                <c:pt idx="1188">
                  <c:v>99.993686</c:v>
                </c:pt>
                <c:pt idx="1189">
                  <c:v>99.930961</c:v>
                </c:pt>
                <c:pt idx="1190">
                  <c:v>99.86823600000001</c:v>
                </c:pt>
                <c:pt idx="1191">
                  <c:v>99.8042565</c:v>
                </c:pt>
                <c:pt idx="1192">
                  <c:v>99.7415315</c:v>
                </c:pt>
                <c:pt idx="1193">
                  <c:v>99.67755200000001</c:v>
                </c:pt>
                <c:pt idx="1194">
                  <c:v>99.614827</c:v>
                </c:pt>
                <c:pt idx="1195">
                  <c:v>99.55084749999999</c:v>
                </c:pt>
                <c:pt idx="1196">
                  <c:v>99.486868</c:v>
                </c:pt>
                <c:pt idx="1197">
                  <c:v>99.424143</c:v>
                </c:pt>
                <c:pt idx="1198">
                  <c:v>99.3601635</c:v>
                </c:pt>
                <c:pt idx="1199">
                  <c:v>99.296184</c:v>
                </c:pt>
                <c:pt idx="1200">
                  <c:v>99.2322045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Sheet1!$Z$3:$Z$1203</c:f>
              <c:numCache>
                <c:formatCode>General</c:formatCode>
                <c:ptCount val="1201"/>
                <c:pt idx="0">
                  <c:v>1.8812482</c:v>
                </c:pt>
                <c:pt idx="1">
                  <c:v>1.8812482</c:v>
                </c:pt>
                <c:pt idx="2">
                  <c:v>1.88112275</c:v>
                </c:pt>
                <c:pt idx="3">
                  <c:v>1.88112275</c:v>
                </c:pt>
                <c:pt idx="4">
                  <c:v>1.88112275</c:v>
                </c:pt>
                <c:pt idx="5">
                  <c:v>1.88112275</c:v>
                </c:pt>
                <c:pt idx="6">
                  <c:v>1.8809973</c:v>
                </c:pt>
                <c:pt idx="7">
                  <c:v>1.8809973</c:v>
                </c:pt>
                <c:pt idx="8">
                  <c:v>1.8809973</c:v>
                </c:pt>
                <c:pt idx="9">
                  <c:v>1.88087185</c:v>
                </c:pt>
                <c:pt idx="10">
                  <c:v>1.88087185</c:v>
                </c:pt>
                <c:pt idx="11">
                  <c:v>1.88087185</c:v>
                </c:pt>
                <c:pt idx="12">
                  <c:v>1.8807464</c:v>
                </c:pt>
                <c:pt idx="13">
                  <c:v>1.8807464</c:v>
                </c:pt>
                <c:pt idx="14">
                  <c:v>1.88062095</c:v>
                </c:pt>
                <c:pt idx="15">
                  <c:v>1.88062095</c:v>
                </c:pt>
                <c:pt idx="16">
                  <c:v>1.8804955</c:v>
                </c:pt>
                <c:pt idx="17">
                  <c:v>1.88037005</c:v>
                </c:pt>
                <c:pt idx="18">
                  <c:v>1.88037005</c:v>
                </c:pt>
                <c:pt idx="19">
                  <c:v>1.8802446</c:v>
                </c:pt>
                <c:pt idx="20">
                  <c:v>1.88011915</c:v>
                </c:pt>
                <c:pt idx="21">
                  <c:v>1.88011915</c:v>
                </c:pt>
                <c:pt idx="22">
                  <c:v>1.8799937</c:v>
                </c:pt>
                <c:pt idx="23">
                  <c:v>1.87986825</c:v>
                </c:pt>
                <c:pt idx="24">
                  <c:v>1.87986825</c:v>
                </c:pt>
                <c:pt idx="25">
                  <c:v>1.8797428</c:v>
                </c:pt>
                <c:pt idx="26">
                  <c:v>1.87961735</c:v>
                </c:pt>
                <c:pt idx="27">
                  <c:v>1.8794919</c:v>
                </c:pt>
                <c:pt idx="28">
                  <c:v>1.87936645</c:v>
                </c:pt>
                <c:pt idx="29">
                  <c:v>1.879241</c:v>
                </c:pt>
                <c:pt idx="30">
                  <c:v>1.87911555</c:v>
                </c:pt>
                <c:pt idx="31">
                  <c:v>1.8789901</c:v>
                </c:pt>
                <c:pt idx="32">
                  <c:v>1.87886465</c:v>
                </c:pt>
                <c:pt idx="33">
                  <c:v>1.8787392</c:v>
                </c:pt>
                <c:pt idx="34">
                  <c:v>1.87861375</c:v>
                </c:pt>
                <c:pt idx="35">
                  <c:v>1.8784883</c:v>
                </c:pt>
                <c:pt idx="36">
                  <c:v>1.87836285</c:v>
                </c:pt>
                <c:pt idx="37">
                  <c:v>1.8782374</c:v>
                </c:pt>
                <c:pt idx="38">
                  <c:v>1.87811195</c:v>
                </c:pt>
                <c:pt idx="39">
                  <c:v>1.8779865</c:v>
                </c:pt>
                <c:pt idx="40">
                  <c:v>1.87786105</c:v>
                </c:pt>
                <c:pt idx="41">
                  <c:v>1.87761015</c:v>
                </c:pt>
                <c:pt idx="42">
                  <c:v>1.8774847</c:v>
                </c:pt>
                <c:pt idx="43">
                  <c:v>1.87735925</c:v>
                </c:pt>
                <c:pt idx="44">
                  <c:v>1.8772338</c:v>
                </c:pt>
                <c:pt idx="45">
                  <c:v>1.8769829</c:v>
                </c:pt>
                <c:pt idx="46">
                  <c:v>1.87685745</c:v>
                </c:pt>
                <c:pt idx="47">
                  <c:v>1.876732</c:v>
                </c:pt>
                <c:pt idx="48">
                  <c:v>1.8764811</c:v>
                </c:pt>
                <c:pt idx="49">
                  <c:v>1.87635565</c:v>
                </c:pt>
                <c:pt idx="50">
                  <c:v>1.8762302</c:v>
                </c:pt>
                <c:pt idx="51">
                  <c:v>1.8759793</c:v>
                </c:pt>
                <c:pt idx="52">
                  <c:v>1.87585385</c:v>
                </c:pt>
                <c:pt idx="53">
                  <c:v>1.87560295</c:v>
                </c:pt>
                <c:pt idx="54">
                  <c:v>1.8754775</c:v>
                </c:pt>
                <c:pt idx="55">
                  <c:v>1.8752266</c:v>
                </c:pt>
                <c:pt idx="56">
                  <c:v>1.87510115</c:v>
                </c:pt>
                <c:pt idx="57">
                  <c:v>1.87485025</c:v>
                </c:pt>
                <c:pt idx="58">
                  <c:v>1.87459935</c:v>
                </c:pt>
                <c:pt idx="59">
                  <c:v>1.8744739</c:v>
                </c:pt>
                <c:pt idx="60">
                  <c:v>1.874223</c:v>
                </c:pt>
                <c:pt idx="61">
                  <c:v>1.8739721</c:v>
                </c:pt>
                <c:pt idx="62">
                  <c:v>1.87384665</c:v>
                </c:pt>
                <c:pt idx="63">
                  <c:v>1.87359575</c:v>
                </c:pt>
                <c:pt idx="64">
                  <c:v>1.87334485</c:v>
                </c:pt>
                <c:pt idx="65">
                  <c:v>1.87309395</c:v>
                </c:pt>
                <c:pt idx="66">
                  <c:v>1.87284305</c:v>
                </c:pt>
                <c:pt idx="67">
                  <c:v>1.87259215</c:v>
                </c:pt>
                <c:pt idx="68">
                  <c:v>1.87234125</c:v>
                </c:pt>
                <c:pt idx="69">
                  <c:v>1.8722158</c:v>
                </c:pt>
                <c:pt idx="70">
                  <c:v>1.8719649</c:v>
                </c:pt>
                <c:pt idx="71">
                  <c:v>1.871714</c:v>
                </c:pt>
                <c:pt idx="72">
                  <c:v>1.8714631</c:v>
                </c:pt>
                <c:pt idx="73">
                  <c:v>1.8712122</c:v>
                </c:pt>
                <c:pt idx="74">
                  <c:v>1.87083585</c:v>
                </c:pt>
                <c:pt idx="75">
                  <c:v>1.87058495</c:v>
                </c:pt>
                <c:pt idx="76">
                  <c:v>1.87033405</c:v>
                </c:pt>
                <c:pt idx="77">
                  <c:v>1.87008315</c:v>
                </c:pt>
                <c:pt idx="78">
                  <c:v>1.86983225</c:v>
                </c:pt>
                <c:pt idx="79">
                  <c:v>1.86958135</c:v>
                </c:pt>
                <c:pt idx="80">
                  <c:v>1.86933045</c:v>
                </c:pt>
                <c:pt idx="81">
                  <c:v>1.8689541</c:v>
                </c:pt>
                <c:pt idx="82">
                  <c:v>1.8687032</c:v>
                </c:pt>
                <c:pt idx="83">
                  <c:v>1.8684523</c:v>
                </c:pt>
                <c:pt idx="84">
                  <c:v>1.86807595</c:v>
                </c:pt>
                <c:pt idx="85">
                  <c:v>1.86782505</c:v>
                </c:pt>
                <c:pt idx="86">
                  <c:v>1.86757415</c:v>
                </c:pt>
                <c:pt idx="87">
                  <c:v>1.8671978</c:v>
                </c:pt>
                <c:pt idx="88">
                  <c:v>1.8669469</c:v>
                </c:pt>
                <c:pt idx="89">
                  <c:v>1.86657055</c:v>
                </c:pt>
                <c:pt idx="90">
                  <c:v>1.86631965</c:v>
                </c:pt>
                <c:pt idx="91">
                  <c:v>1.8659433</c:v>
                </c:pt>
                <c:pt idx="92">
                  <c:v>1.8656924</c:v>
                </c:pt>
                <c:pt idx="93">
                  <c:v>1.86531605</c:v>
                </c:pt>
                <c:pt idx="94">
                  <c:v>1.8649397</c:v>
                </c:pt>
                <c:pt idx="95">
                  <c:v>1.8646888</c:v>
                </c:pt>
                <c:pt idx="96">
                  <c:v>1.86431245</c:v>
                </c:pt>
                <c:pt idx="97">
                  <c:v>1.8639361</c:v>
                </c:pt>
                <c:pt idx="98">
                  <c:v>1.8636852</c:v>
                </c:pt>
                <c:pt idx="99">
                  <c:v>1.86330885</c:v>
                </c:pt>
                <c:pt idx="100">
                  <c:v>1.8629325</c:v>
                </c:pt>
                <c:pt idx="101">
                  <c:v>1.86255615</c:v>
                </c:pt>
                <c:pt idx="102">
                  <c:v>1.86230525</c:v>
                </c:pt>
                <c:pt idx="103">
                  <c:v>1.8619289</c:v>
                </c:pt>
                <c:pt idx="104">
                  <c:v>1.86155255</c:v>
                </c:pt>
                <c:pt idx="105">
                  <c:v>1.8611762</c:v>
                </c:pt>
                <c:pt idx="106">
                  <c:v>1.86079985</c:v>
                </c:pt>
                <c:pt idx="107">
                  <c:v>1.8604235</c:v>
                </c:pt>
                <c:pt idx="108">
                  <c:v>1.86004715</c:v>
                </c:pt>
                <c:pt idx="109">
                  <c:v>1.8596708</c:v>
                </c:pt>
                <c:pt idx="110">
                  <c:v>1.85929445</c:v>
                </c:pt>
                <c:pt idx="111">
                  <c:v>1.8589181</c:v>
                </c:pt>
                <c:pt idx="112">
                  <c:v>1.85854175</c:v>
                </c:pt>
                <c:pt idx="113">
                  <c:v>1.8581654</c:v>
                </c:pt>
                <c:pt idx="114">
                  <c:v>1.85778905</c:v>
                </c:pt>
                <c:pt idx="115">
                  <c:v>1.85728725</c:v>
                </c:pt>
                <c:pt idx="116">
                  <c:v>1.8569109</c:v>
                </c:pt>
                <c:pt idx="117">
                  <c:v>1.85653455</c:v>
                </c:pt>
                <c:pt idx="118">
                  <c:v>1.8561582</c:v>
                </c:pt>
                <c:pt idx="119">
                  <c:v>1.8556564</c:v>
                </c:pt>
                <c:pt idx="120">
                  <c:v>1.85528005</c:v>
                </c:pt>
                <c:pt idx="121">
                  <c:v>1.8549037</c:v>
                </c:pt>
                <c:pt idx="122">
                  <c:v>1.8544019</c:v>
                </c:pt>
                <c:pt idx="123">
                  <c:v>1.85402555</c:v>
                </c:pt>
                <c:pt idx="124">
                  <c:v>1.8536492</c:v>
                </c:pt>
                <c:pt idx="125">
                  <c:v>1.8531474</c:v>
                </c:pt>
                <c:pt idx="126">
                  <c:v>1.85277105</c:v>
                </c:pt>
                <c:pt idx="127">
                  <c:v>1.85226925</c:v>
                </c:pt>
                <c:pt idx="128">
                  <c:v>1.8518929</c:v>
                </c:pt>
                <c:pt idx="129">
                  <c:v>1.8513911</c:v>
                </c:pt>
                <c:pt idx="130">
                  <c:v>1.8508893</c:v>
                </c:pt>
                <c:pt idx="131">
                  <c:v>1.85051295</c:v>
                </c:pt>
                <c:pt idx="132">
                  <c:v>1.85001115</c:v>
                </c:pt>
                <c:pt idx="133">
                  <c:v>1.8496348</c:v>
                </c:pt>
                <c:pt idx="134">
                  <c:v>1.849133</c:v>
                </c:pt>
                <c:pt idx="135">
                  <c:v>1.8486312</c:v>
                </c:pt>
                <c:pt idx="136">
                  <c:v>1.8481294</c:v>
                </c:pt>
                <c:pt idx="137">
                  <c:v>1.84775305</c:v>
                </c:pt>
                <c:pt idx="138">
                  <c:v>1.84725125</c:v>
                </c:pt>
                <c:pt idx="139">
                  <c:v>1.84674945</c:v>
                </c:pt>
                <c:pt idx="140">
                  <c:v>1.84624765</c:v>
                </c:pt>
                <c:pt idx="141">
                  <c:v>1.8458713</c:v>
                </c:pt>
                <c:pt idx="142">
                  <c:v>1.8453695</c:v>
                </c:pt>
                <c:pt idx="143">
                  <c:v>1.8448677</c:v>
                </c:pt>
                <c:pt idx="144">
                  <c:v>1.8443659</c:v>
                </c:pt>
                <c:pt idx="145">
                  <c:v>1.8438641</c:v>
                </c:pt>
                <c:pt idx="146">
                  <c:v>1.8433623</c:v>
                </c:pt>
                <c:pt idx="147">
                  <c:v>1.84298595</c:v>
                </c:pt>
                <c:pt idx="148">
                  <c:v>1.84323685</c:v>
                </c:pt>
                <c:pt idx="149">
                  <c:v>1.84373865</c:v>
                </c:pt>
                <c:pt idx="150">
                  <c:v>1.84424045</c:v>
                </c:pt>
                <c:pt idx="151">
                  <c:v>1.8451186</c:v>
                </c:pt>
                <c:pt idx="152">
                  <c:v>1.84599675</c:v>
                </c:pt>
                <c:pt idx="153">
                  <c:v>1.8471258</c:v>
                </c:pt>
                <c:pt idx="154">
                  <c:v>1.8486312</c:v>
                </c:pt>
                <c:pt idx="155">
                  <c:v>1.8508893</c:v>
                </c:pt>
                <c:pt idx="156">
                  <c:v>1.8536492</c:v>
                </c:pt>
                <c:pt idx="157">
                  <c:v>1.85678545</c:v>
                </c:pt>
                <c:pt idx="158">
                  <c:v>1.8604235</c:v>
                </c:pt>
                <c:pt idx="159">
                  <c:v>1.8644379</c:v>
                </c:pt>
                <c:pt idx="160">
                  <c:v>1.8689541</c:v>
                </c:pt>
                <c:pt idx="161">
                  <c:v>1.87409755</c:v>
                </c:pt>
                <c:pt idx="162">
                  <c:v>1.8797428</c:v>
                </c:pt>
                <c:pt idx="163">
                  <c:v>1.8860153</c:v>
                </c:pt>
                <c:pt idx="164">
                  <c:v>1.89266415</c:v>
                </c:pt>
                <c:pt idx="165">
                  <c:v>1.89994025</c:v>
                </c:pt>
                <c:pt idx="166">
                  <c:v>1.9075927</c:v>
                </c:pt>
                <c:pt idx="167">
                  <c:v>1.91599785</c:v>
                </c:pt>
                <c:pt idx="168">
                  <c:v>1.92477935</c:v>
                </c:pt>
                <c:pt idx="169">
                  <c:v>1.9341881</c:v>
                </c:pt>
                <c:pt idx="170">
                  <c:v>1.94409865</c:v>
                </c:pt>
                <c:pt idx="171">
                  <c:v>1.954511</c:v>
                </c:pt>
                <c:pt idx="172">
                  <c:v>1.96542515</c:v>
                </c:pt>
                <c:pt idx="173">
                  <c:v>1.97696655</c:v>
                </c:pt>
                <c:pt idx="174">
                  <c:v>1.9888843</c:v>
                </c:pt>
                <c:pt idx="175">
                  <c:v>2.0014293</c:v>
                </c:pt>
                <c:pt idx="176">
                  <c:v>2.0144761</c:v>
                </c:pt>
                <c:pt idx="177">
                  <c:v>2.0280247</c:v>
                </c:pt>
                <c:pt idx="178">
                  <c:v>2.042075099999999</c:v>
                </c:pt>
                <c:pt idx="179">
                  <c:v>2.05650185</c:v>
                </c:pt>
                <c:pt idx="180">
                  <c:v>2.07155585</c:v>
                </c:pt>
                <c:pt idx="181">
                  <c:v>2.0869862</c:v>
                </c:pt>
                <c:pt idx="182">
                  <c:v>2.1030438</c:v>
                </c:pt>
                <c:pt idx="183">
                  <c:v>2.11947775</c:v>
                </c:pt>
                <c:pt idx="184">
                  <c:v>2.13653895</c:v>
                </c:pt>
                <c:pt idx="185">
                  <c:v>2.15410195</c:v>
                </c:pt>
                <c:pt idx="186">
                  <c:v>2.17216675</c:v>
                </c:pt>
                <c:pt idx="187">
                  <c:v>2.19073335</c:v>
                </c:pt>
                <c:pt idx="188">
                  <c:v>2.2099272</c:v>
                </c:pt>
                <c:pt idx="189">
                  <c:v>2.2294974</c:v>
                </c:pt>
                <c:pt idx="190">
                  <c:v>2.2495694</c:v>
                </c:pt>
                <c:pt idx="191">
                  <c:v>2.27026865</c:v>
                </c:pt>
                <c:pt idx="192">
                  <c:v>2.29134425</c:v>
                </c:pt>
                <c:pt idx="193">
                  <c:v>2.313047099999999</c:v>
                </c:pt>
                <c:pt idx="194">
                  <c:v>2.33525175</c:v>
                </c:pt>
                <c:pt idx="195">
                  <c:v>2.3579582</c:v>
                </c:pt>
                <c:pt idx="196">
                  <c:v>2.38116645</c:v>
                </c:pt>
                <c:pt idx="197">
                  <c:v>2.4048765</c:v>
                </c:pt>
                <c:pt idx="198">
                  <c:v>2.42908835</c:v>
                </c:pt>
                <c:pt idx="199">
                  <c:v>2.453802</c:v>
                </c:pt>
                <c:pt idx="200">
                  <c:v>2.479142899999999</c:v>
                </c:pt>
                <c:pt idx="201">
                  <c:v>2.50460925</c:v>
                </c:pt>
                <c:pt idx="202">
                  <c:v>2.53070285</c:v>
                </c:pt>
                <c:pt idx="203">
                  <c:v>2.5571728</c:v>
                </c:pt>
                <c:pt idx="204">
                  <c:v>2.58427</c:v>
                </c:pt>
                <c:pt idx="205">
                  <c:v>2.61174355</c:v>
                </c:pt>
                <c:pt idx="206">
                  <c:v>2.6397189</c:v>
                </c:pt>
                <c:pt idx="207">
                  <c:v>2.6683215</c:v>
                </c:pt>
                <c:pt idx="208">
                  <c:v>2.69730045</c:v>
                </c:pt>
                <c:pt idx="209">
                  <c:v>2.7267812</c:v>
                </c:pt>
                <c:pt idx="210">
                  <c:v>2.75676375</c:v>
                </c:pt>
                <c:pt idx="211">
                  <c:v>2.7872481</c:v>
                </c:pt>
                <c:pt idx="212">
                  <c:v>2.81823425</c:v>
                </c:pt>
                <c:pt idx="213">
                  <c:v>2.84959675</c:v>
                </c:pt>
                <c:pt idx="214">
                  <c:v>2.8815865</c:v>
                </c:pt>
                <c:pt idx="215">
                  <c:v>2.91407805</c:v>
                </c:pt>
                <c:pt idx="216">
                  <c:v>2.9470714</c:v>
                </c:pt>
                <c:pt idx="217">
                  <c:v>2.9804411</c:v>
                </c:pt>
                <c:pt idx="218">
                  <c:v>3.01443805</c:v>
                </c:pt>
                <c:pt idx="219">
                  <c:v>3.04881135</c:v>
                </c:pt>
                <c:pt idx="220">
                  <c:v>3.0838119</c:v>
                </c:pt>
                <c:pt idx="221">
                  <c:v>3.1191888</c:v>
                </c:pt>
                <c:pt idx="222">
                  <c:v>3.1550675</c:v>
                </c:pt>
                <c:pt idx="223">
                  <c:v>3.191447999999999</c:v>
                </c:pt>
                <c:pt idx="224">
                  <c:v>3.22820485</c:v>
                </c:pt>
                <c:pt idx="225">
                  <c:v>3.26533805</c:v>
                </c:pt>
                <c:pt idx="226">
                  <c:v>3.30297305</c:v>
                </c:pt>
                <c:pt idx="227">
                  <c:v>3.3409844</c:v>
                </c:pt>
                <c:pt idx="228">
                  <c:v>3.37949755</c:v>
                </c:pt>
                <c:pt idx="229">
                  <c:v>3.4185125</c:v>
                </c:pt>
                <c:pt idx="230">
                  <c:v>3.45802925</c:v>
                </c:pt>
                <c:pt idx="231">
                  <c:v>3.49792235</c:v>
                </c:pt>
                <c:pt idx="232">
                  <c:v>3.5384427</c:v>
                </c:pt>
                <c:pt idx="233">
                  <c:v>3.5793394</c:v>
                </c:pt>
                <c:pt idx="234">
                  <c:v>3.62061245</c:v>
                </c:pt>
                <c:pt idx="235">
                  <c:v>3.66251275</c:v>
                </c:pt>
                <c:pt idx="236">
                  <c:v>3.7047894</c:v>
                </c:pt>
                <c:pt idx="237">
                  <c:v>3.74756785</c:v>
                </c:pt>
                <c:pt idx="238">
                  <c:v>3.790848099999999</c:v>
                </c:pt>
                <c:pt idx="239">
                  <c:v>3.83463015</c:v>
                </c:pt>
                <c:pt idx="240">
                  <c:v>3.87878855</c:v>
                </c:pt>
                <c:pt idx="241">
                  <c:v>3.92344875</c:v>
                </c:pt>
                <c:pt idx="242">
                  <c:v>3.96861075</c:v>
                </c:pt>
                <c:pt idx="243">
                  <c:v>4.014274549999999</c:v>
                </c:pt>
                <c:pt idx="244">
                  <c:v>4.060314699999999</c:v>
                </c:pt>
                <c:pt idx="245">
                  <c:v>4.106856649999999</c:v>
                </c:pt>
                <c:pt idx="246">
                  <c:v>4.153900399999999</c:v>
                </c:pt>
                <c:pt idx="247">
                  <c:v>4.2013205</c:v>
                </c:pt>
                <c:pt idx="248">
                  <c:v>4.2489915</c:v>
                </c:pt>
                <c:pt idx="249">
                  <c:v>4.297164299999999</c:v>
                </c:pt>
                <c:pt idx="250">
                  <c:v>4.34571345</c:v>
                </c:pt>
                <c:pt idx="251">
                  <c:v>4.394764400000001</c:v>
                </c:pt>
                <c:pt idx="252">
                  <c:v>4.44431715</c:v>
                </c:pt>
                <c:pt idx="253">
                  <c:v>4.494246250000001</c:v>
                </c:pt>
                <c:pt idx="254">
                  <c:v>4.54467715</c:v>
                </c:pt>
                <c:pt idx="255">
                  <c:v>4.59560985</c:v>
                </c:pt>
                <c:pt idx="256">
                  <c:v>4.646918899999999</c:v>
                </c:pt>
                <c:pt idx="257">
                  <c:v>4.698604299999999</c:v>
                </c:pt>
                <c:pt idx="258">
                  <c:v>4.75091695</c:v>
                </c:pt>
                <c:pt idx="259">
                  <c:v>4.80360595</c:v>
                </c:pt>
                <c:pt idx="260">
                  <c:v>4.856671299999999</c:v>
                </c:pt>
                <c:pt idx="261">
                  <c:v>4.91023845</c:v>
                </c:pt>
                <c:pt idx="262">
                  <c:v>4.964307400000001</c:v>
                </c:pt>
                <c:pt idx="263">
                  <c:v>5.0187527</c:v>
                </c:pt>
                <c:pt idx="264">
                  <c:v>5.0736998</c:v>
                </c:pt>
                <c:pt idx="265">
                  <c:v>5.129023249999998</c:v>
                </c:pt>
                <c:pt idx="266">
                  <c:v>5.184848499999999</c:v>
                </c:pt>
                <c:pt idx="267">
                  <c:v>5.241175549999998</c:v>
                </c:pt>
                <c:pt idx="268">
                  <c:v>5.297878949999998</c:v>
                </c:pt>
                <c:pt idx="269">
                  <c:v>5.35508415</c:v>
                </c:pt>
                <c:pt idx="270">
                  <c:v>5.41228935</c:v>
                </c:pt>
                <c:pt idx="271">
                  <c:v>5.46962</c:v>
                </c:pt>
                <c:pt idx="272">
                  <c:v>5.527327000000001</c:v>
                </c:pt>
                <c:pt idx="273">
                  <c:v>5.585410349999999</c:v>
                </c:pt>
                <c:pt idx="274">
                  <c:v>5.643870049999999</c:v>
                </c:pt>
                <c:pt idx="275">
                  <c:v>5.7027061</c:v>
                </c:pt>
                <c:pt idx="276">
                  <c:v>5.76204395</c:v>
                </c:pt>
                <c:pt idx="277">
                  <c:v>5.8216327</c:v>
                </c:pt>
                <c:pt idx="278">
                  <c:v>5.881597800000001</c:v>
                </c:pt>
                <c:pt idx="279">
                  <c:v>5.94193925</c:v>
                </c:pt>
                <c:pt idx="280">
                  <c:v>6.002657050000001</c:v>
                </c:pt>
                <c:pt idx="281">
                  <c:v>6.0637512</c:v>
                </c:pt>
                <c:pt idx="282">
                  <c:v>6.1252217</c:v>
                </c:pt>
                <c:pt idx="283">
                  <c:v>6.187068549999999</c:v>
                </c:pt>
                <c:pt idx="284">
                  <c:v>6.24929175</c:v>
                </c:pt>
                <c:pt idx="285">
                  <c:v>6.3118913</c:v>
                </c:pt>
                <c:pt idx="286">
                  <c:v>6.37474175</c:v>
                </c:pt>
                <c:pt idx="287">
                  <c:v>6.43796855</c:v>
                </c:pt>
                <c:pt idx="288">
                  <c:v>6.50169715</c:v>
                </c:pt>
                <c:pt idx="289">
                  <c:v>6.565676649999999</c:v>
                </c:pt>
                <c:pt idx="290">
                  <c:v>6.629907049999999</c:v>
                </c:pt>
                <c:pt idx="291">
                  <c:v>6.69463925</c:v>
                </c:pt>
                <c:pt idx="292">
                  <c:v>6.75962235</c:v>
                </c:pt>
                <c:pt idx="293">
                  <c:v>6.824981799999999</c:v>
                </c:pt>
                <c:pt idx="294">
                  <c:v>6.890717599999998</c:v>
                </c:pt>
                <c:pt idx="295">
                  <c:v>6.95682975</c:v>
                </c:pt>
                <c:pt idx="296">
                  <c:v>7.023192799999999</c:v>
                </c:pt>
                <c:pt idx="297">
                  <c:v>7.0899322</c:v>
                </c:pt>
                <c:pt idx="298">
                  <c:v>7.157047949999999</c:v>
                </c:pt>
                <c:pt idx="299">
                  <c:v>7.224414599999998</c:v>
                </c:pt>
                <c:pt idx="300">
                  <c:v>7.292157599999999</c:v>
                </c:pt>
                <c:pt idx="301">
                  <c:v>7.360151499999999</c:v>
                </c:pt>
                <c:pt idx="302">
                  <c:v>7.42852175</c:v>
                </c:pt>
                <c:pt idx="303">
                  <c:v>7.49726835</c:v>
                </c:pt>
                <c:pt idx="304">
                  <c:v>7.56626585</c:v>
                </c:pt>
                <c:pt idx="305">
                  <c:v>7.6356397</c:v>
                </c:pt>
                <c:pt idx="306">
                  <c:v>7.7053899</c:v>
                </c:pt>
                <c:pt idx="307">
                  <c:v>7.775391</c:v>
                </c:pt>
                <c:pt idx="308">
                  <c:v>7.845643</c:v>
                </c:pt>
                <c:pt idx="309">
                  <c:v>7.915895000000001</c:v>
                </c:pt>
                <c:pt idx="310">
                  <c:v>7.986021549999998</c:v>
                </c:pt>
                <c:pt idx="311">
                  <c:v>8.0561481</c:v>
                </c:pt>
                <c:pt idx="312">
                  <c:v>8.1264001</c:v>
                </c:pt>
                <c:pt idx="313">
                  <c:v>8.196903000000001</c:v>
                </c:pt>
                <c:pt idx="314">
                  <c:v>8.2674059</c:v>
                </c:pt>
                <c:pt idx="315">
                  <c:v>8.3379088</c:v>
                </c:pt>
                <c:pt idx="316">
                  <c:v>8.408662600000001</c:v>
                </c:pt>
                <c:pt idx="317">
                  <c:v>8.47929095</c:v>
                </c:pt>
                <c:pt idx="318">
                  <c:v>8.55004475</c:v>
                </c:pt>
                <c:pt idx="319">
                  <c:v>8.62079855</c:v>
                </c:pt>
                <c:pt idx="320">
                  <c:v>8.69155235</c:v>
                </c:pt>
                <c:pt idx="321">
                  <c:v>8.7624316</c:v>
                </c:pt>
                <c:pt idx="322">
                  <c:v>8.8331854</c:v>
                </c:pt>
                <c:pt idx="323">
                  <c:v>8.90406465</c:v>
                </c:pt>
                <c:pt idx="324">
                  <c:v>8.97506935</c:v>
                </c:pt>
                <c:pt idx="325">
                  <c:v>9.046074050000001</c:v>
                </c:pt>
                <c:pt idx="326">
                  <c:v>9.117078749999999</c:v>
                </c:pt>
                <c:pt idx="327">
                  <c:v>9.188083450000001</c:v>
                </c:pt>
                <c:pt idx="328">
                  <c:v>9.258962699999997</c:v>
                </c:pt>
                <c:pt idx="329">
                  <c:v>9.3299674</c:v>
                </c:pt>
                <c:pt idx="330">
                  <c:v>9.40084665</c:v>
                </c:pt>
                <c:pt idx="331">
                  <c:v>9.47160045</c:v>
                </c:pt>
                <c:pt idx="332">
                  <c:v>9.54235425</c:v>
                </c:pt>
                <c:pt idx="333">
                  <c:v>9.6129826</c:v>
                </c:pt>
                <c:pt idx="334">
                  <c:v>9.68361095</c:v>
                </c:pt>
                <c:pt idx="335">
                  <c:v>9.754113850000001</c:v>
                </c:pt>
                <c:pt idx="336">
                  <c:v>9.8244913</c:v>
                </c:pt>
                <c:pt idx="337">
                  <c:v>9.8952451</c:v>
                </c:pt>
                <c:pt idx="338">
                  <c:v>9.9659989</c:v>
                </c:pt>
                <c:pt idx="339">
                  <c:v>10.0367527</c:v>
                </c:pt>
                <c:pt idx="340">
                  <c:v>10.10738105</c:v>
                </c:pt>
                <c:pt idx="341">
                  <c:v>10.1780094</c:v>
                </c:pt>
                <c:pt idx="342">
                  <c:v>10.24863775</c:v>
                </c:pt>
                <c:pt idx="343">
                  <c:v>10.3192661</c:v>
                </c:pt>
                <c:pt idx="344">
                  <c:v>10.38989445</c:v>
                </c:pt>
                <c:pt idx="345">
                  <c:v>10.46039735</c:v>
                </c:pt>
                <c:pt idx="346">
                  <c:v>10.53090025</c:v>
                </c:pt>
                <c:pt idx="347">
                  <c:v>10.6012777</c:v>
                </c:pt>
                <c:pt idx="348">
                  <c:v>10.67165515</c:v>
                </c:pt>
                <c:pt idx="349">
                  <c:v>10.7420326</c:v>
                </c:pt>
                <c:pt idx="350">
                  <c:v>10.8122846</c:v>
                </c:pt>
                <c:pt idx="351">
                  <c:v>10.8827875</c:v>
                </c:pt>
                <c:pt idx="352">
                  <c:v>10.95316495</c:v>
                </c:pt>
                <c:pt idx="353">
                  <c:v>11.02366785</c:v>
                </c:pt>
                <c:pt idx="354">
                  <c:v>11.09417075</c:v>
                </c:pt>
                <c:pt idx="355">
                  <c:v>11.1645482</c:v>
                </c:pt>
                <c:pt idx="356">
                  <c:v>11.23492565</c:v>
                </c:pt>
                <c:pt idx="357">
                  <c:v>11.30542855</c:v>
                </c:pt>
                <c:pt idx="358">
                  <c:v>11.375806</c:v>
                </c:pt>
                <c:pt idx="359">
                  <c:v>11.44618345</c:v>
                </c:pt>
                <c:pt idx="360">
                  <c:v>11.5165609</c:v>
                </c:pt>
                <c:pt idx="361">
                  <c:v>11.5870638</c:v>
                </c:pt>
                <c:pt idx="362">
                  <c:v>11.65744125</c:v>
                </c:pt>
                <c:pt idx="363">
                  <c:v>11.7278187</c:v>
                </c:pt>
                <c:pt idx="364">
                  <c:v>11.79819615</c:v>
                </c:pt>
                <c:pt idx="365">
                  <c:v>11.8685736</c:v>
                </c:pt>
                <c:pt idx="366">
                  <c:v>11.9390765</c:v>
                </c:pt>
                <c:pt idx="367">
                  <c:v>12.00945395</c:v>
                </c:pt>
                <c:pt idx="368">
                  <c:v>12.0798314</c:v>
                </c:pt>
                <c:pt idx="369">
                  <c:v>12.1503343</c:v>
                </c:pt>
                <c:pt idx="370">
                  <c:v>12.22071175</c:v>
                </c:pt>
                <c:pt idx="371">
                  <c:v>12.29121465</c:v>
                </c:pt>
                <c:pt idx="372">
                  <c:v>12.3615921</c:v>
                </c:pt>
                <c:pt idx="373">
                  <c:v>12.432095</c:v>
                </c:pt>
                <c:pt idx="374">
                  <c:v>12.5025979</c:v>
                </c:pt>
                <c:pt idx="375">
                  <c:v>12.572599</c:v>
                </c:pt>
                <c:pt idx="376">
                  <c:v>12.6441055</c:v>
                </c:pt>
                <c:pt idx="377">
                  <c:v>12.7143575</c:v>
                </c:pt>
                <c:pt idx="378">
                  <c:v>12.7846095</c:v>
                </c:pt>
                <c:pt idx="379">
                  <c:v>12.8548615</c:v>
                </c:pt>
                <c:pt idx="380">
                  <c:v>12.9251135</c:v>
                </c:pt>
                <c:pt idx="381">
                  <c:v>12.9953655</c:v>
                </c:pt>
                <c:pt idx="382">
                  <c:v>13.0656175</c:v>
                </c:pt>
                <c:pt idx="383">
                  <c:v>13.1358695</c:v>
                </c:pt>
                <c:pt idx="384">
                  <c:v>13.2061215</c:v>
                </c:pt>
                <c:pt idx="385">
                  <c:v>13.2763735</c:v>
                </c:pt>
                <c:pt idx="386">
                  <c:v>13.3466255</c:v>
                </c:pt>
                <c:pt idx="387">
                  <c:v>13.4168775</c:v>
                </c:pt>
                <c:pt idx="388">
                  <c:v>13.4871295</c:v>
                </c:pt>
                <c:pt idx="389">
                  <c:v>13.5573815</c:v>
                </c:pt>
                <c:pt idx="390">
                  <c:v>13.6276335</c:v>
                </c:pt>
                <c:pt idx="391">
                  <c:v>13.6978855</c:v>
                </c:pt>
                <c:pt idx="392">
                  <c:v>13.7681375</c:v>
                </c:pt>
                <c:pt idx="393">
                  <c:v>13.8383895</c:v>
                </c:pt>
                <c:pt idx="394">
                  <c:v>13.9086415</c:v>
                </c:pt>
                <c:pt idx="395">
                  <c:v>13.980148</c:v>
                </c:pt>
                <c:pt idx="396">
                  <c:v>14.0504</c:v>
                </c:pt>
                <c:pt idx="397">
                  <c:v>14.120652</c:v>
                </c:pt>
                <c:pt idx="398">
                  <c:v>14.190904</c:v>
                </c:pt>
                <c:pt idx="399">
                  <c:v>14.261156</c:v>
                </c:pt>
                <c:pt idx="400">
                  <c:v>14.331408</c:v>
                </c:pt>
                <c:pt idx="401">
                  <c:v>14.40166</c:v>
                </c:pt>
                <c:pt idx="402">
                  <c:v>14.471912</c:v>
                </c:pt>
                <c:pt idx="403">
                  <c:v>14.542164</c:v>
                </c:pt>
                <c:pt idx="404">
                  <c:v>14.6136705</c:v>
                </c:pt>
                <c:pt idx="405">
                  <c:v>14.6839225</c:v>
                </c:pt>
                <c:pt idx="406">
                  <c:v>14.7541745</c:v>
                </c:pt>
                <c:pt idx="407">
                  <c:v>14.8244265</c:v>
                </c:pt>
                <c:pt idx="408">
                  <c:v>14.8946785</c:v>
                </c:pt>
                <c:pt idx="409">
                  <c:v>14.9649305</c:v>
                </c:pt>
                <c:pt idx="410">
                  <c:v>15.036437</c:v>
                </c:pt>
                <c:pt idx="411">
                  <c:v>15.106689</c:v>
                </c:pt>
                <c:pt idx="412">
                  <c:v>15.176941</c:v>
                </c:pt>
                <c:pt idx="413">
                  <c:v>15.247193</c:v>
                </c:pt>
                <c:pt idx="414">
                  <c:v>15.3186995</c:v>
                </c:pt>
                <c:pt idx="415">
                  <c:v>15.3889515</c:v>
                </c:pt>
                <c:pt idx="416">
                  <c:v>15.4592035</c:v>
                </c:pt>
                <c:pt idx="417">
                  <c:v>15.5294555</c:v>
                </c:pt>
                <c:pt idx="418">
                  <c:v>15.600962</c:v>
                </c:pt>
                <c:pt idx="419">
                  <c:v>15.671214</c:v>
                </c:pt>
                <c:pt idx="420">
                  <c:v>15.741466</c:v>
                </c:pt>
                <c:pt idx="421">
                  <c:v>15.8129725</c:v>
                </c:pt>
                <c:pt idx="422">
                  <c:v>15.8832245</c:v>
                </c:pt>
                <c:pt idx="423">
                  <c:v>15.9534765</c:v>
                </c:pt>
                <c:pt idx="424">
                  <c:v>16.0237285</c:v>
                </c:pt>
                <c:pt idx="425">
                  <c:v>16.0939805</c:v>
                </c:pt>
                <c:pt idx="426">
                  <c:v>16.165487</c:v>
                </c:pt>
                <c:pt idx="427">
                  <c:v>16.235739</c:v>
                </c:pt>
                <c:pt idx="428">
                  <c:v>16.305991</c:v>
                </c:pt>
                <c:pt idx="429">
                  <c:v>16.376243</c:v>
                </c:pt>
                <c:pt idx="430">
                  <c:v>16.446495</c:v>
                </c:pt>
                <c:pt idx="431">
                  <c:v>16.5180015</c:v>
                </c:pt>
                <c:pt idx="432">
                  <c:v>16.5882535</c:v>
                </c:pt>
                <c:pt idx="433">
                  <c:v>16.6585055</c:v>
                </c:pt>
                <c:pt idx="434">
                  <c:v>16.7287575</c:v>
                </c:pt>
                <c:pt idx="435">
                  <c:v>16.7990095</c:v>
                </c:pt>
                <c:pt idx="436">
                  <c:v>16.870516</c:v>
                </c:pt>
                <c:pt idx="437">
                  <c:v>16.940768</c:v>
                </c:pt>
                <c:pt idx="438">
                  <c:v>17.01102</c:v>
                </c:pt>
                <c:pt idx="439">
                  <c:v>17.081272</c:v>
                </c:pt>
                <c:pt idx="440">
                  <c:v>17.1527785</c:v>
                </c:pt>
                <c:pt idx="441">
                  <c:v>17.2230305</c:v>
                </c:pt>
                <c:pt idx="442">
                  <c:v>17.2932825</c:v>
                </c:pt>
                <c:pt idx="443">
                  <c:v>17.364789</c:v>
                </c:pt>
                <c:pt idx="444">
                  <c:v>17.435041</c:v>
                </c:pt>
                <c:pt idx="445">
                  <c:v>17.505293</c:v>
                </c:pt>
                <c:pt idx="446">
                  <c:v>17.575545</c:v>
                </c:pt>
                <c:pt idx="447">
                  <c:v>17.6470515</c:v>
                </c:pt>
                <c:pt idx="448">
                  <c:v>17.7173035</c:v>
                </c:pt>
                <c:pt idx="449">
                  <c:v>17.7875555</c:v>
                </c:pt>
                <c:pt idx="450">
                  <c:v>17.859062</c:v>
                </c:pt>
                <c:pt idx="451">
                  <c:v>17.929314</c:v>
                </c:pt>
                <c:pt idx="452">
                  <c:v>17.999566</c:v>
                </c:pt>
                <c:pt idx="453">
                  <c:v>18.0710725</c:v>
                </c:pt>
                <c:pt idx="454">
                  <c:v>18.1413245</c:v>
                </c:pt>
                <c:pt idx="455">
                  <c:v>18.2115765</c:v>
                </c:pt>
                <c:pt idx="456">
                  <c:v>18.283083</c:v>
                </c:pt>
                <c:pt idx="457">
                  <c:v>18.353335</c:v>
                </c:pt>
                <c:pt idx="458">
                  <c:v>18.423587</c:v>
                </c:pt>
                <c:pt idx="459">
                  <c:v>18.4950935</c:v>
                </c:pt>
                <c:pt idx="460">
                  <c:v>18.5653455</c:v>
                </c:pt>
                <c:pt idx="461">
                  <c:v>18.636852</c:v>
                </c:pt>
                <c:pt idx="462">
                  <c:v>18.707104</c:v>
                </c:pt>
                <c:pt idx="463">
                  <c:v>18.777356</c:v>
                </c:pt>
                <c:pt idx="464">
                  <c:v>18.8488625</c:v>
                </c:pt>
                <c:pt idx="465">
                  <c:v>18.9191145</c:v>
                </c:pt>
                <c:pt idx="466">
                  <c:v>18.9893665</c:v>
                </c:pt>
                <c:pt idx="467">
                  <c:v>19.060873</c:v>
                </c:pt>
                <c:pt idx="468">
                  <c:v>19.131125</c:v>
                </c:pt>
                <c:pt idx="469">
                  <c:v>19.2026315</c:v>
                </c:pt>
                <c:pt idx="470">
                  <c:v>19.2728835</c:v>
                </c:pt>
                <c:pt idx="471">
                  <c:v>19.3431355</c:v>
                </c:pt>
                <c:pt idx="472">
                  <c:v>19.414642</c:v>
                </c:pt>
                <c:pt idx="473">
                  <c:v>19.484894</c:v>
                </c:pt>
                <c:pt idx="474">
                  <c:v>19.555146</c:v>
                </c:pt>
                <c:pt idx="475">
                  <c:v>19.6266525</c:v>
                </c:pt>
                <c:pt idx="476">
                  <c:v>19.6969045</c:v>
                </c:pt>
                <c:pt idx="477">
                  <c:v>19.7671565</c:v>
                </c:pt>
                <c:pt idx="478">
                  <c:v>19.838663</c:v>
                </c:pt>
                <c:pt idx="479">
                  <c:v>19.908915</c:v>
                </c:pt>
                <c:pt idx="480">
                  <c:v>19.98042149999999</c:v>
                </c:pt>
                <c:pt idx="481">
                  <c:v>20.0506735</c:v>
                </c:pt>
                <c:pt idx="482">
                  <c:v>20.1209255</c:v>
                </c:pt>
                <c:pt idx="483">
                  <c:v>20.192432</c:v>
                </c:pt>
                <c:pt idx="484">
                  <c:v>20.262684</c:v>
                </c:pt>
                <c:pt idx="485">
                  <c:v>20.332936</c:v>
                </c:pt>
                <c:pt idx="486">
                  <c:v>20.40444249999999</c:v>
                </c:pt>
                <c:pt idx="487">
                  <c:v>20.4746945</c:v>
                </c:pt>
                <c:pt idx="488">
                  <c:v>20.546201</c:v>
                </c:pt>
                <c:pt idx="489">
                  <c:v>20.616453</c:v>
                </c:pt>
                <c:pt idx="490">
                  <c:v>20.686705</c:v>
                </c:pt>
                <c:pt idx="491">
                  <c:v>20.7582115</c:v>
                </c:pt>
                <c:pt idx="492">
                  <c:v>20.8284635</c:v>
                </c:pt>
                <c:pt idx="493">
                  <c:v>20.89997</c:v>
                </c:pt>
                <c:pt idx="494">
                  <c:v>20.970222</c:v>
                </c:pt>
                <c:pt idx="495">
                  <c:v>21.040474</c:v>
                </c:pt>
                <c:pt idx="496">
                  <c:v>21.1119805</c:v>
                </c:pt>
                <c:pt idx="497">
                  <c:v>21.18223249999999</c:v>
                </c:pt>
                <c:pt idx="498">
                  <c:v>21.253739</c:v>
                </c:pt>
                <c:pt idx="499">
                  <c:v>21.323991</c:v>
                </c:pt>
                <c:pt idx="500">
                  <c:v>21.3954975</c:v>
                </c:pt>
                <c:pt idx="501">
                  <c:v>21.46574949999999</c:v>
                </c:pt>
                <c:pt idx="502">
                  <c:v>21.5360015</c:v>
                </c:pt>
                <c:pt idx="503">
                  <c:v>21.607508</c:v>
                </c:pt>
                <c:pt idx="504">
                  <c:v>21.67776</c:v>
                </c:pt>
                <c:pt idx="505">
                  <c:v>21.7492665</c:v>
                </c:pt>
                <c:pt idx="506">
                  <c:v>21.8195185</c:v>
                </c:pt>
                <c:pt idx="507">
                  <c:v>21.8897705</c:v>
                </c:pt>
                <c:pt idx="508">
                  <c:v>21.961277</c:v>
                </c:pt>
                <c:pt idx="509">
                  <c:v>22.031529</c:v>
                </c:pt>
                <c:pt idx="510">
                  <c:v>22.1030355</c:v>
                </c:pt>
                <c:pt idx="511">
                  <c:v>22.1732875</c:v>
                </c:pt>
                <c:pt idx="512">
                  <c:v>22.244794</c:v>
                </c:pt>
                <c:pt idx="513">
                  <c:v>22.315046</c:v>
                </c:pt>
                <c:pt idx="514">
                  <c:v>22.385298</c:v>
                </c:pt>
                <c:pt idx="515">
                  <c:v>22.4568045</c:v>
                </c:pt>
                <c:pt idx="516">
                  <c:v>22.5270565</c:v>
                </c:pt>
                <c:pt idx="517">
                  <c:v>22.598563</c:v>
                </c:pt>
                <c:pt idx="518">
                  <c:v>22.668815</c:v>
                </c:pt>
                <c:pt idx="519">
                  <c:v>22.7403215</c:v>
                </c:pt>
                <c:pt idx="520">
                  <c:v>22.8105735</c:v>
                </c:pt>
                <c:pt idx="521">
                  <c:v>22.8808255</c:v>
                </c:pt>
                <c:pt idx="522">
                  <c:v>22.95233199999999</c:v>
                </c:pt>
                <c:pt idx="523">
                  <c:v>23.022584</c:v>
                </c:pt>
                <c:pt idx="524">
                  <c:v>23.0940905</c:v>
                </c:pt>
                <c:pt idx="525">
                  <c:v>23.1643425</c:v>
                </c:pt>
                <c:pt idx="526">
                  <c:v>23.235849</c:v>
                </c:pt>
                <c:pt idx="527">
                  <c:v>23.306101</c:v>
                </c:pt>
                <c:pt idx="528">
                  <c:v>23.376353</c:v>
                </c:pt>
                <c:pt idx="529">
                  <c:v>23.4478595</c:v>
                </c:pt>
                <c:pt idx="530">
                  <c:v>23.5181115</c:v>
                </c:pt>
                <c:pt idx="531">
                  <c:v>23.589618</c:v>
                </c:pt>
                <c:pt idx="532">
                  <c:v>23.65987</c:v>
                </c:pt>
                <c:pt idx="533">
                  <c:v>23.7313765</c:v>
                </c:pt>
                <c:pt idx="534">
                  <c:v>23.8016285</c:v>
                </c:pt>
                <c:pt idx="535">
                  <c:v>23.873135</c:v>
                </c:pt>
                <c:pt idx="536">
                  <c:v>23.943387</c:v>
                </c:pt>
                <c:pt idx="537">
                  <c:v>24.013639</c:v>
                </c:pt>
                <c:pt idx="538">
                  <c:v>24.0851455</c:v>
                </c:pt>
                <c:pt idx="539">
                  <c:v>24.1553975</c:v>
                </c:pt>
                <c:pt idx="540">
                  <c:v>24.226904</c:v>
                </c:pt>
                <c:pt idx="541">
                  <c:v>24.297156</c:v>
                </c:pt>
                <c:pt idx="542">
                  <c:v>24.3686625</c:v>
                </c:pt>
                <c:pt idx="543">
                  <c:v>24.4389145</c:v>
                </c:pt>
                <c:pt idx="544">
                  <c:v>24.5091665</c:v>
                </c:pt>
                <c:pt idx="545">
                  <c:v>24.580673</c:v>
                </c:pt>
                <c:pt idx="546">
                  <c:v>24.650925</c:v>
                </c:pt>
                <c:pt idx="547">
                  <c:v>24.7224315</c:v>
                </c:pt>
                <c:pt idx="548">
                  <c:v>24.7926835</c:v>
                </c:pt>
                <c:pt idx="549">
                  <c:v>24.86419</c:v>
                </c:pt>
                <c:pt idx="550">
                  <c:v>24.934442</c:v>
                </c:pt>
                <c:pt idx="551">
                  <c:v>25.0059485</c:v>
                </c:pt>
                <c:pt idx="552">
                  <c:v>25.0762005</c:v>
                </c:pt>
                <c:pt idx="553">
                  <c:v>25.1464525</c:v>
                </c:pt>
                <c:pt idx="554">
                  <c:v>25.217959</c:v>
                </c:pt>
                <c:pt idx="555">
                  <c:v>25.288211</c:v>
                </c:pt>
                <c:pt idx="556">
                  <c:v>25.3597175</c:v>
                </c:pt>
                <c:pt idx="557">
                  <c:v>25.4299695</c:v>
                </c:pt>
                <c:pt idx="558">
                  <c:v>25.501476</c:v>
                </c:pt>
                <c:pt idx="559">
                  <c:v>25.571728</c:v>
                </c:pt>
                <c:pt idx="560">
                  <c:v>25.6432345</c:v>
                </c:pt>
                <c:pt idx="561">
                  <c:v>25.7134865</c:v>
                </c:pt>
                <c:pt idx="562">
                  <c:v>25.784993</c:v>
                </c:pt>
                <c:pt idx="563">
                  <c:v>25.855245</c:v>
                </c:pt>
                <c:pt idx="564">
                  <c:v>25.925497</c:v>
                </c:pt>
                <c:pt idx="565">
                  <c:v>25.9970035</c:v>
                </c:pt>
                <c:pt idx="566">
                  <c:v>26.0672555</c:v>
                </c:pt>
                <c:pt idx="567">
                  <c:v>26.138762</c:v>
                </c:pt>
                <c:pt idx="568">
                  <c:v>26.209014</c:v>
                </c:pt>
                <c:pt idx="569">
                  <c:v>26.28052049999999</c:v>
                </c:pt>
                <c:pt idx="570">
                  <c:v>26.3507725</c:v>
                </c:pt>
                <c:pt idx="571">
                  <c:v>26.422279</c:v>
                </c:pt>
                <c:pt idx="572">
                  <c:v>26.492531</c:v>
                </c:pt>
                <c:pt idx="573">
                  <c:v>26.5640375</c:v>
                </c:pt>
                <c:pt idx="574">
                  <c:v>26.6342895</c:v>
                </c:pt>
                <c:pt idx="575">
                  <c:v>26.705796</c:v>
                </c:pt>
                <c:pt idx="576">
                  <c:v>26.776048</c:v>
                </c:pt>
                <c:pt idx="577">
                  <c:v>26.8463</c:v>
                </c:pt>
                <c:pt idx="578">
                  <c:v>26.9178065</c:v>
                </c:pt>
                <c:pt idx="579">
                  <c:v>26.9880585</c:v>
                </c:pt>
                <c:pt idx="580">
                  <c:v>27.059565</c:v>
                </c:pt>
                <c:pt idx="581">
                  <c:v>27.129817</c:v>
                </c:pt>
                <c:pt idx="582">
                  <c:v>27.2013235</c:v>
                </c:pt>
                <c:pt idx="583">
                  <c:v>27.2715755</c:v>
                </c:pt>
                <c:pt idx="584">
                  <c:v>27.343082</c:v>
                </c:pt>
                <c:pt idx="585">
                  <c:v>27.413334</c:v>
                </c:pt>
                <c:pt idx="586">
                  <c:v>27.4848405</c:v>
                </c:pt>
                <c:pt idx="587">
                  <c:v>27.5550925</c:v>
                </c:pt>
                <c:pt idx="588">
                  <c:v>27.626599</c:v>
                </c:pt>
                <c:pt idx="589">
                  <c:v>27.696851</c:v>
                </c:pt>
                <c:pt idx="590">
                  <c:v>27.7683575</c:v>
                </c:pt>
                <c:pt idx="591">
                  <c:v>27.8386095</c:v>
                </c:pt>
                <c:pt idx="592">
                  <c:v>27.910116</c:v>
                </c:pt>
                <c:pt idx="593">
                  <c:v>27.980368</c:v>
                </c:pt>
                <c:pt idx="594">
                  <c:v>28.05062</c:v>
                </c:pt>
                <c:pt idx="595">
                  <c:v>28.1221265</c:v>
                </c:pt>
                <c:pt idx="596">
                  <c:v>28.191124</c:v>
                </c:pt>
                <c:pt idx="597">
                  <c:v>28.2601215</c:v>
                </c:pt>
                <c:pt idx="598">
                  <c:v>28.3303735</c:v>
                </c:pt>
                <c:pt idx="599">
                  <c:v>28.399371</c:v>
                </c:pt>
                <c:pt idx="600">
                  <c:v>28.4683685</c:v>
                </c:pt>
                <c:pt idx="601">
                  <c:v>28.537366</c:v>
                </c:pt>
                <c:pt idx="602">
                  <c:v>28.6063635</c:v>
                </c:pt>
                <c:pt idx="603">
                  <c:v>28.675361</c:v>
                </c:pt>
                <c:pt idx="604">
                  <c:v>28.7443585</c:v>
                </c:pt>
                <c:pt idx="605">
                  <c:v>28.8121015</c:v>
                </c:pt>
                <c:pt idx="606">
                  <c:v>28.881099</c:v>
                </c:pt>
                <c:pt idx="607">
                  <c:v>28.9500965</c:v>
                </c:pt>
                <c:pt idx="608">
                  <c:v>29.0178395</c:v>
                </c:pt>
                <c:pt idx="609">
                  <c:v>29.08558249999999</c:v>
                </c:pt>
                <c:pt idx="610">
                  <c:v>29.15458</c:v>
                </c:pt>
                <c:pt idx="611">
                  <c:v>29.222323</c:v>
                </c:pt>
                <c:pt idx="612">
                  <c:v>29.290066</c:v>
                </c:pt>
                <c:pt idx="613">
                  <c:v>29.357809</c:v>
                </c:pt>
                <c:pt idx="614">
                  <c:v>29.425552</c:v>
                </c:pt>
                <c:pt idx="615">
                  <c:v>29.493295</c:v>
                </c:pt>
                <c:pt idx="616">
                  <c:v>29.561038</c:v>
                </c:pt>
                <c:pt idx="617">
                  <c:v>29.628781</c:v>
                </c:pt>
                <c:pt idx="618">
                  <c:v>29.696524</c:v>
                </c:pt>
                <c:pt idx="619">
                  <c:v>29.764267</c:v>
                </c:pt>
                <c:pt idx="620">
                  <c:v>29.8307555</c:v>
                </c:pt>
                <c:pt idx="621">
                  <c:v>29.8984985</c:v>
                </c:pt>
                <c:pt idx="622">
                  <c:v>29.96373249999999</c:v>
                </c:pt>
                <c:pt idx="623">
                  <c:v>30.030221</c:v>
                </c:pt>
                <c:pt idx="624">
                  <c:v>30.095455</c:v>
                </c:pt>
                <c:pt idx="625">
                  <c:v>30.1619435</c:v>
                </c:pt>
                <c:pt idx="626">
                  <c:v>30.2271775</c:v>
                </c:pt>
                <c:pt idx="627">
                  <c:v>30.2924115</c:v>
                </c:pt>
                <c:pt idx="628">
                  <c:v>30.3576455</c:v>
                </c:pt>
                <c:pt idx="629">
                  <c:v>30.4228795</c:v>
                </c:pt>
                <c:pt idx="630">
                  <c:v>30.486859</c:v>
                </c:pt>
                <c:pt idx="631">
                  <c:v>30.552093</c:v>
                </c:pt>
                <c:pt idx="632">
                  <c:v>30.6160725</c:v>
                </c:pt>
                <c:pt idx="633">
                  <c:v>30.6813065</c:v>
                </c:pt>
                <c:pt idx="634">
                  <c:v>30.745286</c:v>
                </c:pt>
                <c:pt idx="635">
                  <c:v>30.8092655</c:v>
                </c:pt>
                <c:pt idx="636">
                  <c:v>30.873245</c:v>
                </c:pt>
                <c:pt idx="637">
                  <c:v>30.93597</c:v>
                </c:pt>
                <c:pt idx="638">
                  <c:v>30.9999495</c:v>
                </c:pt>
                <c:pt idx="639">
                  <c:v>31.063929</c:v>
                </c:pt>
                <c:pt idx="640">
                  <c:v>31.126654</c:v>
                </c:pt>
                <c:pt idx="641">
                  <c:v>31.189379</c:v>
                </c:pt>
                <c:pt idx="642">
                  <c:v>31.252104</c:v>
                </c:pt>
                <c:pt idx="643">
                  <c:v>31.314829</c:v>
                </c:pt>
                <c:pt idx="644">
                  <c:v>31.377554</c:v>
                </c:pt>
                <c:pt idx="645">
                  <c:v>31.440279</c:v>
                </c:pt>
                <c:pt idx="646">
                  <c:v>31.5017495</c:v>
                </c:pt>
                <c:pt idx="647">
                  <c:v>31.5644745</c:v>
                </c:pt>
                <c:pt idx="648">
                  <c:v>31.625945</c:v>
                </c:pt>
                <c:pt idx="649">
                  <c:v>31.6874155</c:v>
                </c:pt>
                <c:pt idx="650">
                  <c:v>31.748886</c:v>
                </c:pt>
                <c:pt idx="651">
                  <c:v>31.8103565</c:v>
                </c:pt>
                <c:pt idx="652">
                  <c:v>31.8705725</c:v>
                </c:pt>
                <c:pt idx="653">
                  <c:v>31.932043</c:v>
                </c:pt>
                <c:pt idx="654">
                  <c:v>31.992259</c:v>
                </c:pt>
                <c:pt idx="655">
                  <c:v>32.052475</c:v>
                </c:pt>
                <c:pt idx="656">
                  <c:v>32.112691</c:v>
                </c:pt>
                <c:pt idx="657">
                  <c:v>32.172907</c:v>
                </c:pt>
                <c:pt idx="658">
                  <c:v>32.233123</c:v>
                </c:pt>
                <c:pt idx="659">
                  <c:v>32.2920845</c:v>
                </c:pt>
                <c:pt idx="660">
                  <c:v>32.3523005</c:v>
                </c:pt>
                <c:pt idx="661">
                  <c:v>32.41126199999999</c:v>
                </c:pt>
                <c:pt idx="662">
                  <c:v>32.4702235</c:v>
                </c:pt>
                <c:pt idx="663">
                  <c:v>32.529185</c:v>
                </c:pt>
                <c:pt idx="664">
                  <c:v>32.5881465</c:v>
                </c:pt>
                <c:pt idx="665">
                  <c:v>32.647108</c:v>
                </c:pt>
                <c:pt idx="666">
                  <c:v>32.704815</c:v>
                </c:pt>
                <c:pt idx="667">
                  <c:v>32.762522</c:v>
                </c:pt>
                <c:pt idx="668">
                  <c:v>32.82148349999999</c:v>
                </c:pt>
                <c:pt idx="669">
                  <c:v>32.8791905</c:v>
                </c:pt>
                <c:pt idx="670">
                  <c:v>32.93689749999999</c:v>
                </c:pt>
                <c:pt idx="671">
                  <c:v>32.99460449999999</c:v>
                </c:pt>
                <c:pt idx="672">
                  <c:v>33.051057</c:v>
                </c:pt>
                <c:pt idx="673">
                  <c:v>33.108764</c:v>
                </c:pt>
                <c:pt idx="674">
                  <c:v>33.1652165</c:v>
                </c:pt>
                <c:pt idx="675">
                  <c:v>33.221669</c:v>
                </c:pt>
                <c:pt idx="676">
                  <c:v>33.279376</c:v>
                </c:pt>
                <c:pt idx="677">
                  <c:v>33.33582850000001</c:v>
                </c:pt>
                <c:pt idx="678">
                  <c:v>33.3910265</c:v>
                </c:pt>
                <c:pt idx="679">
                  <c:v>33.447479</c:v>
                </c:pt>
                <c:pt idx="680">
                  <c:v>33.5039315</c:v>
                </c:pt>
                <c:pt idx="681">
                  <c:v>33.5591295</c:v>
                </c:pt>
                <c:pt idx="682">
                  <c:v>33.61432749999999</c:v>
                </c:pt>
                <c:pt idx="683">
                  <c:v>33.67078000000001</c:v>
                </c:pt>
                <c:pt idx="684">
                  <c:v>33.725978</c:v>
                </c:pt>
                <c:pt idx="685">
                  <c:v>33.7799215</c:v>
                </c:pt>
                <c:pt idx="686">
                  <c:v>33.8351195</c:v>
                </c:pt>
                <c:pt idx="687">
                  <c:v>33.8903175</c:v>
                </c:pt>
                <c:pt idx="688">
                  <c:v>33.944261</c:v>
                </c:pt>
                <c:pt idx="689">
                  <c:v>33.9982045</c:v>
                </c:pt>
                <c:pt idx="690">
                  <c:v>34.0534025</c:v>
                </c:pt>
                <c:pt idx="691">
                  <c:v>34.107346</c:v>
                </c:pt>
                <c:pt idx="692">
                  <c:v>34.160035</c:v>
                </c:pt>
                <c:pt idx="693">
                  <c:v>34.2139785</c:v>
                </c:pt>
                <c:pt idx="694">
                  <c:v>34.267922</c:v>
                </c:pt>
                <c:pt idx="695">
                  <c:v>34.320611</c:v>
                </c:pt>
                <c:pt idx="696">
                  <c:v>34.37455449999999</c:v>
                </c:pt>
                <c:pt idx="697">
                  <c:v>34.4272435</c:v>
                </c:pt>
                <c:pt idx="698">
                  <c:v>34.4799325</c:v>
                </c:pt>
                <c:pt idx="699">
                  <c:v>34.5326215</c:v>
                </c:pt>
                <c:pt idx="700">
                  <c:v>34.584056</c:v>
                </c:pt>
                <c:pt idx="701">
                  <c:v>34.636745</c:v>
                </c:pt>
                <c:pt idx="702">
                  <c:v>34.689434</c:v>
                </c:pt>
                <c:pt idx="703">
                  <c:v>34.742123</c:v>
                </c:pt>
                <c:pt idx="704">
                  <c:v>34.794812</c:v>
                </c:pt>
                <c:pt idx="705">
                  <c:v>34.847501</c:v>
                </c:pt>
                <c:pt idx="706">
                  <c:v>34.8989355</c:v>
                </c:pt>
                <c:pt idx="707">
                  <c:v>34.95162449999999</c:v>
                </c:pt>
                <c:pt idx="708">
                  <c:v>35.003059</c:v>
                </c:pt>
                <c:pt idx="709">
                  <c:v>35.05449349999999</c:v>
                </c:pt>
                <c:pt idx="710">
                  <c:v>35.105928</c:v>
                </c:pt>
                <c:pt idx="711">
                  <c:v>35.1573625</c:v>
                </c:pt>
                <c:pt idx="712">
                  <c:v>35.208797</c:v>
                </c:pt>
                <c:pt idx="713">
                  <c:v>35.258977</c:v>
                </c:pt>
                <c:pt idx="714">
                  <c:v>35.31041149999999</c:v>
                </c:pt>
                <c:pt idx="715">
                  <c:v>35.36059150000001</c:v>
                </c:pt>
                <c:pt idx="716">
                  <c:v>35.4107715</c:v>
                </c:pt>
                <c:pt idx="717">
                  <c:v>35.462206</c:v>
                </c:pt>
                <c:pt idx="718">
                  <c:v>35.512386</c:v>
                </c:pt>
                <c:pt idx="719">
                  <c:v>35.5613115</c:v>
                </c:pt>
                <c:pt idx="720">
                  <c:v>35.61149149999999</c:v>
                </c:pt>
                <c:pt idx="721">
                  <c:v>35.6616715</c:v>
                </c:pt>
                <c:pt idx="722">
                  <c:v>35.71059700000001</c:v>
                </c:pt>
                <c:pt idx="723">
                  <c:v>35.760777</c:v>
                </c:pt>
                <c:pt idx="724">
                  <c:v>35.8097025</c:v>
                </c:pt>
                <c:pt idx="725">
                  <c:v>35.858628</c:v>
                </c:pt>
                <c:pt idx="726">
                  <c:v>35.9075535</c:v>
                </c:pt>
                <c:pt idx="727">
                  <c:v>35.956479</c:v>
                </c:pt>
                <c:pt idx="728">
                  <c:v>36.00415</c:v>
                </c:pt>
                <c:pt idx="729">
                  <c:v>36.0530755</c:v>
                </c:pt>
                <c:pt idx="730">
                  <c:v>36.10074650000001</c:v>
                </c:pt>
                <c:pt idx="731">
                  <c:v>36.1484175</c:v>
                </c:pt>
                <c:pt idx="732">
                  <c:v>36.197343</c:v>
                </c:pt>
                <c:pt idx="733">
                  <c:v>36.245014</c:v>
                </c:pt>
                <c:pt idx="734">
                  <c:v>36.292685</c:v>
                </c:pt>
                <c:pt idx="735">
                  <c:v>36.3391015</c:v>
                </c:pt>
                <c:pt idx="736">
                  <c:v>36.3867725</c:v>
                </c:pt>
                <c:pt idx="737">
                  <c:v>36.433189</c:v>
                </c:pt>
                <c:pt idx="738">
                  <c:v>36.48086</c:v>
                </c:pt>
                <c:pt idx="739">
                  <c:v>36.5272765</c:v>
                </c:pt>
                <c:pt idx="740">
                  <c:v>36.57369300000001</c:v>
                </c:pt>
                <c:pt idx="741">
                  <c:v>36.6201095</c:v>
                </c:pt>
                <c:pt idx="742">
                  <c:v>36.666526</c:v>
                </c:pt>
                <c:pt idx="743">
                  <c:v>36.7129425</c:v>
                </c:pt>
                <c:pt idx="744">
                  <c:v>36.7581045</c:v>
                </c:pt>
                <c:pt idx="745">
                  <c:v>36.804521</c:v>
                </c:pt>
                <c:pt idx="746">
                  <c:v>36.849683</c:v>
                </c:pt>
                <c:pt idx="747">
                  <c:v>36.894845</c:v>
                </c:pt>
                <c:pt idx="748">
                  <c:v>36.940007</c:v>
                </c:pt>
                <c:pt idx="749">
                  <c:v>36.98516900000001</c:v>
                </c:pt>
                <c:pt idx="750">
                  <c:v>37.030331</c:v>
                </c:pt>
                <c:pt idx="751">
                  <c:v>37.075493</c:v>
                </c:pt>
                <c:pt idx="752">
                  <c:v>37.1194005</c:v>
                </c:pt>
                <c:pt idx="753">
                  <c:v>37.1645625</c:v>
                </c:pt>
                <c:pt idx="754">
                  <c:v>37.20847</c:v>
                </c:pt>
                <c:pt idx="755">
                  <c:v>37.2523775</c:v>
                </c:pt>
                <c:pt idx="756">
                  <c:v>37.296285</c:v>
                </c:pt>
                <c:pt idx="757">
                  <c:v>37.3401925</c:v>
                </c:pt>
                <c:pt idx="758">
                  <c:v>37.3841</c:v>
                </c:pt>
                <c:pt idx="759">
                  <c:v>37.4280075</c:v>
                </c:pt>
                <c:pt idx="760">
                  <c:v>37.47066049999999</c:v>
                </c:pt>
                <c:pt idx="761">
                  <c:v>37.514568</c:v>
                </c:pt>
                <c:pt idx="762">
                  <c:v>37.557221</c:v>
                </c:pt>
                <c:pt idx="763">
                  <c:v>37.599874</c:v>
                </c:pt>
                <c:pt idx="764">
                  <c:v>37.642527</c:v>
                </c:pt>
                <c:pt idx="765">
                  <c:v>37.68518</c:v>
                </c:pt>
                <c:pt idx="766">
                  <c:v>37.727833</c:v>
                </c:pt>
                <c:pt idx="767">
                  <c:v>37.7692315</c:v>
                </c:pt>
                <c:pt idx="768">
                  <c:v>37.81188449999998</c:v>
                </c:pt>
                <c:pt idx="769">
                  <c:v>37.853283</c:v>
                </c:pt>
                <c:pt idx="770">
                  <c:v>37.89468149999999</c:v>
                </c:pt>
                <c:pt idx="771">
                  <c:v>37.93608</c:v>
                </c:pt>
                <c:pt idx="772">
                  <c:v>37.9774785</c:v>
                </c:pt>
                <c:pt idx="773">
                  <c:v>38.018877</c:v>
                </c:pt>
                <c:pt idx="774">
                  <c:v>38.0602755</c:v>
                </c:pt>
                <c:pt idx="775">
                  <c:v>38.1004195</c:v>
                </c:pt>
                <c:pt idx="776">
                  <c:v>38.141818</c:v>
                </c:pt>
                <c:pt idx="777">
                  <c:v>38.18196200000001</c:v>
                </c:pt>
                <c:pt idx="778">
                  <c:v>38.222106</c:v>
                </c:pt>
                <c:pt idx="779">
                  <c:v>38.26225</c:v>
                </c:pt>
                <c:pt idx="780">
                  <c:v>38.302394</c:v>
                </c:pt>
                <c:pt idx="781">
                  <c:v>38.342538</c:v>
                </c:pt>
                <c:pt idx="782">
                  <c:v>38.382682</c:v>
                </c:pt>
                <c:pt idx="783">
                  <c:v>38.4215715</c:v>
                </c:pt>
                <c:pt idx="784">
                  <c:v>38.4617155</c:v>
                </c:pt>
                <c:pt idx="785">
                  <c:v>38.500605</c:v>
                </c:pt>
                <c:pt idx="786">
                  <c:v>38.5394945</c:v>
                </c:pt>
                <c:pt idx="787">
                  <c:v>38.578384</c:v>
                </c:pt>
                <c:pt idx="788">
                  <c:v>38.6172735</c:v>
                </c:pt>
                <c:pt idx="789">
                  <c:v>38.65616300000001</c:v>
                </c:pt>
                <c:pt idx="790">
                  <c:v>38.693798</c:v>
                </c:pt>
                <c:pt idx="791">
                  <c:v>38.7326875</c:v>
                </c:pt>
                <c:pt idx="792">
                  <c:v>38.7703225</c:v>
                </c:pt>
                <c:pt idx="793">
                  <c:v>38.80795749999999</c:v>
                </c:pt>
                <c:pt idx="794">
                  <c:v>38.8455925</c:v>
                </c:pt>
                <c:pt idx="795">
                  <c:v>38.88322749999999</c:v>
                </c:pt>
                <c:pt idx="796">
                  <c:v>38.92086250000001</c:v>
                </c:pt>
                <c:pt idx="797">
                  <c:v>38.95849749999999</c:v>
                </c:pt>
                <c:pt idx="798">
                  <c:v>38.9961325</c:v>
                </c:pt>
                <c:pt idx="799">
                  <c:v>39.032513</c:v>
                </c:pt>
                <c:pt idx="800">
                  <c:v>39.0688935</c:v>
                </c:pt>
                <c:pt idx="801">
                  <c:v>39.1065285</c:v>
                </c:pt>
                <c:pt idx="802">
                  <c:v>39.1441635</c:v>
                </c:pt>
                <c:pt idx="803">
                  <c:v>39.1817985</c:v>
                </c:pt>
                <c:pt idx="804">
                  <c:v>39.2194335</c:v>
                </c:pt>
                <c:pt idx="805">
                  <c:v>39.2570685</c:v>
                </c:pt>
                <c:pt idx="806">
                  <c:v>39.293449</c:v>
                </c:pt>
                <c:pt idx="807">
                  <c:v>39.33108399999999</c:v>
                </c:pt>
                <c:pt idx="808">
                  <c:v>39.36746449999999</c:v>
                </c:pt>
                <c:pt idx="809">
                  <c:v>39.403845</c:v>
                </c:pt>
                <c:pt idx="810">
                  <c:v>39.4402255</c:v>
                </c:pt>
                <c:pt idx="811">
                  <c:v>39.476606</c:v>
                </c:pt>
                <c:pt idx="812">
                  <c:v>39.5129865</c:v>
                </c:pt>
                <c:pt idx="813">
                  <c:v>39.549367</c:v>
                </c:pt>
                <c:pt idx="814">
                  <c:v>39.5857475</c:v>
                </c:pt>
                <c:pt idx="815">
                  <c:v>39.6208735</c:v>
                </c:pt>
                <c:pt idx="816">
                  <c:v>39.657254</c:v>
                </c:pt>
                <c:pt idx="817">
                  <c:v>39.69238</c:v>
                </c:pt>
                <c:pt idx="818">
                  <c:v>39.7287605</c:v>
                </c:pt>
                <c:pt idx="819">
                  <c:v>39.7638865</c:v>
                </c:pt>
                <c:pt idx="820">
                  <c:v>39.7990125</c:v>
                </c:pt>
                <c:pt idx="821">
                  <c:v>39.8341385</c:v>
                </c:pt>
                <c:pt idx="822">
                  <c:v>39.86926449999999</c:v>
                </c:pt>
                <c:pt idx="823">
                  <c:v>39.903136</c:v>
                </c:pt>
                <c:pt idx="824">
                  <c:v>39.938262</c:v>
                </c:pt>
                <c:pt idx="825">
                  <c:v>39.9721335</c:v>
                </c:pt>
                <c:pt idx="826">
                  <c:v>40.0072595</c:v>
                </c:pt>
                <c:pt idx="827">
                  <c:v>40.041131</c:v>
                </c:pt>
                <c:pt idx="828">
                  <c:v>40.0750025</c:v>
                </c:pt>
                <c:pt idx="829">
                  <c:v>40.108874</c:v>
                </c:pt>
                <c:pt idx="830">
                  <c:v>40.1427455</c:v>
                </c:pt>
                <c:pt idx="831">
                  <c:v>40.176617</c:v>
                </c:pt>
                <c:pt idx="832">
                  <c:v>40.2104885</c:v>
                </c:pt>
                <c:pt idx="833">
                  <c:v>40.2431055</c:v>
                </c:pt>
                <c:pt idx="834">
                  <c:v>40.276977</c:v>
                </c:pt>
                <c:pt idx="835">
                  <c:v>40.309594</c:v>
                </c:pt>
                <c:pt idx="836">
                  <c:v>40.342211</c:v>
                </c:pt>
                <c:pt idx="837">
                  <c:v>40.3760825</c:v>
                </c:pt>
                <c:pt idx="838">
                  <c:v>40.4086995</c:v>
                </c:pt>
                <c:pt idx="839">
                  <c:v>40.4413165</c:v>
                </c:pt>
                <c:pt idx="840">
                  <c:v>40.47267900000001</c:v>
                </c:pt>
                <c:pt idx="841">
                  <c:v>40.505296</c:v>
                </c:pt>
                <c:pt idx="842">
                  <c:v>40.537913</c:v>
                </c:pt>
                <c:pt idx="843">
                  <c:v>40.5692755</c:v>
                </c:pt>
                <c:pt idx="844">
                  <c:v>40.6018925</c:v>
                </c:pt>
                <c:pt idx="845">
                  <c:v>40.633255</c:v>
                </c:pt>
                <c:pt idx="846">
                  <c:v>40.6646175</c:v>
                </c:pt>
                <c:pt idx="847">
                  <c:v>40.69598</c:v>
                </c:pt>
                <c:pt idx="848">
                  <c:v>40.7273425</c:v>
                </c:pt>
                <c:pt idx="849">
                  <c:v>40.758705</c:v>
                </c:pt>
                <c:pt idx="850">
                  <c:v>40.7900675</c:v>
                </c:pt>
                <c:pt idx="851">
                  <c:v>40.8201755</c:v>
                </c:pt>
                <c:pt idx="852">
                  <c:v>40.851538</c:v>
                </c:pt>
                <c:pt idx="853">
                  <c:v>40.88164599999999</c:v>
                </c:pt>
                <c:pt idx="854">
                  <c:v>40.911754</c:v>
                </c:pt>
                <c:pt idx="855">
                  <c:v>40.9431165</c:v>
                </c:pt>
                <c:pt idx="856">
                  <c:v>40.97322449999999</c:v>
                </c:pt>
                <c:pt idx="857">
                  <c:v>41.0033325</c:v>
                </c:pt>
                <c:pt idx="858">
                  <c:v>41.032186</c:v>
                </c:pt>
                <c:pt idx="859">
                  <c:v>41.062294</c:v>
                </c:pt>
                <c:pt idx="860">
                  <c:v>41.092402</c:v>
                </c:pt>
                <c:pt idx="861">
                  <c:v>41.1212555</c:v>
                </c:pt>
                <c:pt idx="862">
                  <c:v>41.1513635</c:v>
                </c:pt>
                <c:pt idx="863">
                  <c:v>41.180217</c:v>
                </c:pt>
                <c:pt idx="864">
                  <c:v>41.2090705</c:v>
                </c:pt>
                <c:pt idx="865">
                  <c:v>41.237924</c:v>
                </c:pt>
                <c:pt idx="866">
                  <c:v>41.2667775</c:v>
                </c:pt>
                <c:pt idx="867">
                  <c:v>41.295631</c:v>
                </c:pt>
                <c:pt idx="868">
                  <c:v>41.32448449999999</c:v>
                </c:pt>
                <c:pt idx="869">
                  <c:v>41.35208349999999</c:v>
                </c:pt>
                <c:pt idx="870">
                  <c:v>41.380937</c:v>
                </c:pt>
                <c:pt idx="871">
                  <c:v>41.408536</c:v>
                </c:pt>
                <c:pt idx="872">
                  <c:v>41.436135</c:v>
                </c:pt>
                <c:pt idx="873">
                  <c:v>41.4649885</c:v>
                </c:pt>
                <c:pt idx="874">
                  <c:v>41.4925875</c:v>
                </c:pt>
                <c:pt idx="875">
                  <c:v>41.5201865</c:v>
                </c:pt>
                <c:pt idx="876">
                  <c:v>41.546531</c:v>
                </c:pt>
                <c:pt idx="877">
                  <c:v>41.57413</c:v>
                </c:pt>
                <c:pt idx="878">
                  <c:v>41.60172900000001</c:v>
                </c:pt>
                <c:pt idx="879">
                  <c:v>41.6280735</c:v>
                </c:pt>
                <c:pt idx="880">
                  <c:v>41.6556725</c:v>
                </c:pt>
                <c:pt idx="881">
                  <c:v>41.682017</c:v>
                </c:pt>
                <c:pt idx="882">
                  <c:v>41.7083615</c:v>
                </c:pt>
                <c:pt idx="883">
                  <c:v>41.734706</c:v>
                </c:pt>
                <c:pt idx="884">
                  <c:v>41.7610505</c:v>
                </c:pt>
                <c:pt idx="885">
                  <c:v>41.787395</c:v>
                </c:pt>
                <c:pt idx="886">
                  <c:v>41.8137395</c:v>
                </c:pt>
                <c:pt idx="887">
                  <c:v>41.8388295</c:v>
                </c:pt>
                <c:pt idx="888">
                  <c:v>41.865174</c:v>
                </c:pt>
                <c:pt idx="889">
                  <c:v>41.890264</c:v>
                </c:pt>
                <c:pt idx="890">
                  <c:v>41.9166085</c:v>
                </c:pt>
                <c:pt idx="891">
                  <c:v>41.94169849999999</c:v>
                </c:pt>
                <c:pt idx="892">
                  <c:v>41.9667885</c:v>
                </c:pt>
                <c:pt idx="893">
                  <c:v>41.99187850000001</c:v>
                </c:pt>
                <c:pt idx="894">
                  <c:v>42.0169685</c:v>
                </c:pt>
                <c:pt idx="895">
                  <c:v>42.040804</c:v>
                </c:pt>
                <c:pt idx="896">
                  <c:v>42.065894</c:v>
                </c:pt>
                <c:pt idx="897">
                  <c:v>42.0897295</c:v>
                </c:pt>
                <c:pt idx="898">
                  <c:v>42.1148195</c:v>
                </c:pt>
                <c:pt idx="899">
                  <c:v>42.138655</c:v>
                </c:pt>
                <c:pt idx="900">
                  <c:v>42.1624905</c:v>
                </c:pt>
                <c:pt idx="901">
                  <c:v>42.1875805</c:v>
                </c:pt>
                <c:pt idx="902">
                  <c:v>42.2126705</c:v>
                </c:pt>
                <c:pt idx="903">
                  <c:v>42.2377605</c:v>
                </c:pt>
                <c:pt idx="904">
                  <c:v>42.261596</c:v>
                </c:pt>
                <c:pt idx="905">
                  <c:v>42.286686</c:v>
                </c:pt>
                <c:pt idx="906">
                  <c:v>42.311776</c:v>
                </c:pt>
                <c:pt idx="907">
                  <c:v>42.3356115</c:v>
                </c:pt>
                <c:pt idx="908">
                  <c:v>42.3607015</c:v>
                </c:pt>
                <c:pt idx="909">
                  <c:v>42.384537</c:v>
                </c:pt>
                <c:pt idx="910">
                  <c:v>42.4083725</c:v>
                </c:pt>
                <c:pt idx="911">
                  <c:v>42.432208</c:v>
                </c:pt>
                <c:pt idx="912">
                  <c:v>42.45604349999999</c:v>
                </c:pt>
                <c:pt idx="913">
                  <c:v>42.479879</c:v>
                </c:pt>
                <c:pt idx="914">
                  <c:v>42.5037145</c:v>
                </c:pt>
                <c:pt idx="915">
                  <c:v>42.52755</c:v>
                </c:pt>
                <c:pt idx="916">
                  <c:v>42.55138549999999</c:v>
                </c:pt>
                <c:pt idx="917">
                  <c:v>42.5739665</c:v>
                </c:pt>
                <c:pt idx="918">
                  <c:v>42.597802</c:v>
                </c:pt>
                <c:pt idx="919">
                  <c:v>42.620383</c:v>
                </c:pt>
                <c:pt idx="920">
                  <c:v>42.642964</c:v>
                </c:pt>
                <c:pt idx="921">
                  <c:v>42.6667995</c:v>
                </c:pt>
                <c:pt idx="922">
                  <c:v>42.6893805</c:v>
                </c:pt>
                <c:pt idx="923">
                  <c:v>42.71196149999999</c:v>
                </c:pt>
                <c:pt idx="924">
                  <c:v>42.7345425</c:v>
                </c:pt>
                <c:pt idx="925">
                  <c:v>42.755869</c:v>
                </c:pt>
                <c:pt idx="926">
                  <c:v>42.77845</c:v>
                </c:pt>
                <c:pt idx="927">
                  <c:v>42.801031</c:v>
                </c:pt>
                <c:pt idx="928">
                  <c:v>42.8223575</c:v>
                </c:pt>
                <c:pt idx="929">
                  <c:v>42.8449385</c:v>
                </c:pt>
                <c:pt idx="930">
                  <c:v>42.866265</c:v>
                </c:pt>
                <c:pt idx="931">
                  <c:v>42.888846</c:v>
                </c:pt>
                <c:pt idx="932">
                  <c:v>42.9101725</c:v>
                </c:pt>
                <c:pt idx="933">
                  <c:v>42.931499</c:v>
                </c:pt>
                <c:pt idx="934">
                  <c:v>42.9528255</c:v>
                </c:pt>
                <c:pt idx="935">
                  <c:v>42.974152</c:v>
                </c:pt>
                <c:pt idx="936">
                  <c:v>42.9954785</c:v>
                </c:pt>
                <c:pt idx="937">
                  <c:v>43.0155505</c:v>
                </c:pt>
                <c:pt idx="938">
                  <c:v>43.036877</c:v>
                </c:pt>
                <c:pt idx="939">
                  <c:v>43.0582035</c:v>
                </c:pt>
                <c:pt idx="940">
                  <c:v>43.0782755</c:v>
                </c:pt>
                <c:pt idx="941">
                  <c:v>43.099602</c:v>
                </c:pt>
                <c:pt idx="942">
                  <c:v>43.119674</c:v>
                </c:pt>
                <c:pt idx="943">
                  <c:v>43.139746</c:v>
                </c:pt>
                <c:pt idx="944">
                  <c:v>43.159818</c:v>
                </c:pt>
                <c:pt idx="945">
                  <c:v>43.17989</c:v>
                </c:pt>
                <c:pt idx="946">
                  <c:v>43.199962</c:v>
                </c:pt>
                <c:pt idx="947">
                  <c:v>43.220034</c:v>
                </c:pt>
                <c:pt idx="948">
                  <c:v>43.240106</c:v>
                </c:pt>
                <c:pt idx="949">
                  <c:v>43.2589235</c:v>
                </c:pt>
                <c:pt idx="950">
                  <c:v>43.2789955</c:v>
                </c:pt>
                <c:pt idx="951">
                  <c:v>43.297813</c:v>
                </c:pt>
                <c:pt idx="952">
                  <c:v>43.31788499999999</c:v>
                </c:pt>
                <c:pt idx="953">
                  <c:v>43.3367025</c:v>
                </c:pt>
                <c:pt idx="954">
                  <c:v>43.35552000000001</c:v>
                </c:pt>
                <c:pt idx="955">
                  <c:v>43.3743375</c:v>
                </c:pt>
                <c:pt idx="956">
                  <c:v>43.393155</c:v>
                </c:pt>
                <c:pt idx="957">
                  <c:v>43.4119725</c:v>
                </c:pt>
                <c:pt idx="958">
                  <c:v>43.43079</c:v>
                </c:pt>
                <c:pt idx="959">
                  <c:v>43.44960749999999</c:v>
                </c:pt>
                <c:pt idx="960">
                  <c:v>43.4671705</c:v>
                </c:pt>
                <c:pt idx="961">
                  <c:v>43.485988</c:v>
                </c:pt>
                <c:pt idx="962">
                  <c:v>43.503551</c:v>
                </c:pt>
                <c:pt idx="963">
                  <c:v>43.5223685</c:v>
                </c:pt>
                <c:pt idx="964">
                  <c:v>43.5399315</c:v>
                </c:pt>
                <c:pt idx="965">
                  <c:v>43.55749449999999</c:v>
                </c:pt>
                <c:pt idx="966">
                  <c:v>43.5750575</c:v>
                </c:pt>
                <c:pt idx="967">
                  <c:v>43.5926205</c:v>
                </c:pt>
                <c:pt idx="968">
                  <c:v>43.6101835</c:v>
                </c:pt>
                <c:pt idx="969">
                  <c:v>43.6277465</c:v>
                </c:pt>
                <c:pt idx="970">
                  <c:v>43.6453095</c:v>
                </c:pt>
                <c:pt idx="971">
                  <c:v>43.661618</c:v>
                </c:pt>
                <c:pt idx="972">
                  <c:v>43.679181</c:v>
                </c:pt>
                <c:pt idx="973">
                  <c:v>43.6954895</c:v>
                </c:pt>
                <c:pt idx="974">
                  <c:v>43.7130525</c:v>
                </c:pt>
                <c:pt idx="975">
                  <c:v>43.729361</c:v>
                </c:pt>
                <c:pt idx="976">
                  <c:v>43.74566950000001</c:v>
                </c:pt>
                <c:pt idx="977">
                  <c:v>43.761978</c:v>
                </c:pt>
                <c:pt idx="978">
                  <c:v>43.7782865</c:v>
                </c:pt>
                <c:pt idx="979">
                  <c:v>43.794595</c:v>
                </c:pt>
                <c:pt idx="980">
                  <c:v>43.81090349999999</c:v>
                </c:pt>
                <c:pt idx="981">
                  <c:v>43.827212</c:v>
                </c:pt>
                <c:pt idx="982">
                  <c:v>43.8435205</c:v>
                </c:pt>
                <c:pt idx="983">
                  <c:v>43.8585745</c:v>
                </c:pt>
                <c:pt idx="984">
                  <c:v>43.8736285</c:v>
                </c:pt>
                <c:pt idx="985">
                  <c:v>43.889937</c:v>
                </c:pt>
                <c:pt idx="986">
                  <c:v>43.904991</c:v>
                </c:pt>
                <c:pt idx="987">
                  <c:v>43.920045</c:v>
                </c:pt>
                <c:pt idx="988">
                  <c:v>43.935099</c:v>
                </c:pt>
                <c:pt idx="989">
                  <c:v>43.950153</c:v>
                </c:pt>
                <c:pt idx="990">
                  <c:v>43.965207</c:v>
                </c:pt>
                <c:pt idx="991">
                  <c:v>43.980261</c:v>
                </c:pt>
                <c:pt idx="992">
                  <c:v>43.995315</c:v>
                </c:pt>
                <c:pt idx="993">
                  <c:v>44.0091145</c:v>
                </c:pt>
                <c:pt idx="994">
                  <c:v>44.0241685</c:v>
                </c:pt>
                <c:pt idx="995">
                  <c:v>44.03796800000001</c:v>
                </c:pt>
                <c:pt idx="996">
                  <c:v>44.05302200000001</c:v>
                </c:pt>
                <c:pt idx="997">
                  <c:v>44.0668215</c:v>
                </c:pt>
                <c:pt idx="998">
                  <c:v>44.080621</c:v>
                </c:pt>
                <c:pt idx="999">
                  <c:v>44.09442050000001</c:v>
                </c:pt>
                <c:pt idx="1000">
                  <c:v>44.10822</c:v>
                </c:pt>
                <c:pt idx="1001">
                  <c:v>44.123274</c:v>
                </c:pt>
                <c:pt idx="1002">
                  <c:v>44.1370735</c:v>
                </c:pt>
                <c:pt idx="1003">
                  <c:v>44.1521275</c:v>
                </c:pt>
                <c:pt idx="1004">
                  <c:v>44.165927</c:v>
                </c:pt>
                <c:pt idx="1005">
                  <c:v>44.180981</c:v>
                </c:pt>
                <c:pt idx="1006">
                  <c:v>44.1947805</c:v>
                </c:pt>
                <c:pt idx="1007">
                  <c:v>44.20858</c:v>
                </c:pt>
                <c:pt idx="1008">
                  <c:v>44.223634</c:v>
                </c:pt>
                <c:pt idx="1009">
                  <c:v>44.2374335</c:v>
                </c:pt>
                <c:pt idx="1010">
                  <c:v>44.251233</c:v>
                </c:pt>
                <c:pt idx="1011">
                  <c:v>44.2650325</c:v>
                </c:pt>
                <c:pt idx="1012">
                  <c:v>44.278832</c:v>
                </c:pt>
                <c:pt idx="1013">
                  <c:v>44.2926315</c:v>
                </c:pt>
                <c:pt idx="1014">
                  <c:v>44.3051765</c:v>
                </c:pt>
                <c:pt idx="1015">
                  <c:v>44.318976</c:v>
                </c:pt>
                <c:pt idx="1016">
                  <c:v>44.3327755</c:v>
                </c:pt>
                <c:pt idx="1017">
                  <c:v>44.34532050000001</c:v>
                </c:pt>
                <c:pt idx="1018">
                  <c:v>44.35912</c:v>
                </c:pt>
                <c:pt idx="1019">
                  <c:v>44.37166499999999</c:v>
                </c:pt>
                <c:pt idx="1020">
                  <c:v>44.38421</c:v>
                </c:pt>
                <c:pt idx="1021">
                  <c:v>44.3980095</c:v>
                </c:pt>
                <c:pt idx="1022">
                  <c:v>44.4105545</c:v>
                </c:pt>
                <c:pt idx="1023">
                  <c:v>44.4230995</c:v>
                </c:pt>
                <c:pt idx="1024">
                  <c:v>44.4356445</c:v>
                </c:pt>
                <c:pt idx="1025">
                  <c:v>44.44818950000001</c:v>
                </c:pt>
                <c:pt idx="1026">
                  <c:v>44.4607345</c:v>
                </c:pt>
                <c:pt idx="1027">
                  <c:v>44.472025</c:v>
                </c:pt>
                <c:pt idx="1028">
                  <c:v>44.48457000000001</c:v>
                </c:pt>
                <c:pt idx="1029">
                  <c:v>44.497115</c:v>
                </c:pt>
                <c:pt idx="1030">
                  <c:v>44.5084055</c:v>
                </c:pt>
                <c:pt idx="1031">
                  <c:v>44.5209505</c:v>
                </c:pt>
                <c:pt idx="1032">
                  <c:v>44.53224100000001</c:v>
                </c:pt>
                <c:pt idx="1033">
                  <c:v>44.544786</c:v>
                </c:pt>
                <c:pt idx="1034">
                  <c:v>44.5560765</c:v>
                </c:pt>
                <c:pt idx="1035">
                  <c:v>44.567367</c:v>
                </c:pt>
                <c:pt idx="1036">
                  <c:v>44.5786575</c:v>
                </c:pt>
                <c:pt idx="1037">
                  <c:v>44.589948</c:v>
                </c:pt>
                <c:pt idx="1038">
                  <c:v>44.6012385</c:v>
                </c:pt>
                <c:pt idx="1039">
                  <c:v>44.612529</c:v>
                </c:pt>
                <c:pt idx="1040">
                  <c:v>44.6238195</c:v>
                </c:pt>
                <c:pt idx="1041">
                  <c:v>44.63511</c:v>
                </c:pt>
                <c:pt idx="1042">
                  <c:v>44.645146</c:v>
                </c:pt>
                <c:pt idx="1043">
                  <c:v>44.65643650000001</c:v>
                </c:pt>
                <c:pt idx="1044">
                  <c:v>44.6664725</c:v>
                </c:pt>
                <c:pt idx="1045">
                  <c:v>44.67776300000001</c:v>
                </c:pt>
                <c:pt idx="1046">
                  <c:v>44.687799</c:v>
                </c:pt>
                <c:pt idx="1047">
                  <c:v>44.6990895</c:v>
                </c:pt>
                <c:pt idx="1048">
                  <c:v>44.7091255</c:v>
                </c:pt>
                <c:pt idx="1049">
                  <c:v>44.71916150000001</c:v>
                </c:pt>
                <c:pt idx="1050">
                  <c:v>44.7291975</c:v>
                </c:pt>
                <c:pt idx="1051">
                  <c:v>44.7392335</c:v>
                </c:pt>
                <c:pt idx="1052">
                  <c:v>44.7492695</c:v>
                </c:pt>
                <c:pt idx="1053">
                  <c:v>44.7593055</c:v>
                </c:pt>
                <c:pt idx="1054">
                  <c:v>44.7693415</c:v>
                </c:pt>
                <c:pt idx="1055">
                  <c:v>44.778123</c:v>
                </c:pt>
                <c:pt idx="1056">
                  <c:v>44.788159</c:v>
                </c:pt>
                <c:pt idx="1057">
                  <c:v>44.7969405</c:v>
                </c:pt>
                <c:pt idx="1058">
                  <c:v>44.8069765</c:v>
                </c:pt>
                <c:pt idx="1059">
                  <c:v>44.815758</c:v>
                </c:pt>
                <c:pt idx="1060">
                  <c:v>44.825794</c:v>
                </c:pt>
                <c:pt idx="1061">
                  <c:v>44.8345755</c:v>
                </c:pt>
                <c:pt idx="1062">
                  <c:v>44.843357</c:v>
                </c:pt>
                <c:pt idx="1063">
                  <c:v>44.8521385</c:v>
                </c:pt>
                <c:pt idx="1064">
                  <c:v>44.86092</c:v>
                </c:pt>
                <c:pt idx="1065">
                  <c:v>44.8697015</c:v>
                </c:pt>
                <c:pt idx="1066">
                  <c:v>44.878483</c:v>
                </c:pt>
                <c:pt idx="1067">
                  <c:v>44.88726449999999</c:v>
                </c:pt>
                <c:pt idx="1068">
                  <c:v>44.896046</c:v>
                </c:pt>
                <c:pt idx="1069">
                  <c:v>44.903573</c:v>
                </c:pt>
                <c:pt idx="1070">
                  <c:v>44.9123545</c:v>
                </c:pt>
                <c:pt idx="1071">
                  <c:v>44.91988149999999</c:v>
                </c:pt>
                <c:pt idx="1072">
                  <c:v>44.928663</c:v>
                </c:pt>
                <c:pt idx="1073">
                  <c:v>44.93619</c:v>
                </c:pt>
                <c:pt idx="1074">
                  <c:v>44.94371700000001</c:v>
                </c:pt>
                <c:pt idx="1075">
                  <c:v>44.9524985</c:v>
                </c:pt>
                <c:pt idx="1076">
                  <c:v>44.9600255</c:v>
                </c:pt>
                <c:pt idx="1077">
                  <c:v>44.9675525</c:v>
                </c:pt>
                <c:pt idx="1078">
                  <c:v>44.9750795</c:v>
                </c:pt>
                <c:pt idx="1079">
                  <c:v>44.9826065</c:v>
                </c:pt>
                <c:pt idx="1080">
                  <c:v>44.9901335</c:v>
                </c:pt>
                <c:pt idx="1081">
                  <c:v>44.996406</c:v>
                </c:pt>
                <c:pt idx="1082">
                  <c:v>45.003933</c:v>
                </c:pt>
                <c:pt idx="1083">
                  <c:v>45.01146</c:v>
                </c:pt>
                <c:pt idx="1084">
                  <c:v>45.0177325</c:v>
                </c:pt>
                <c:pt idx="1085">
                  <c:v>45.0252595</c:v>
                </c:pt>
                <c:pt idx="1086">
                  <c:v>45.031532</c:v>
                </c:pt>
                <c:pt idx="1087">
                  <c:v>45.03780449999999</c:v>
                </c:pt>
                <c:pt idx="1088">
                  <c:v>45.0453315</c:v>
                </c:pt>
                <c:pt idx="1089">
                  <c:v>45.051604</c:v>
                </c:pt>
                <c:pt idx="1090">
                  <c:v>45.05787649999999</c:v>
                </c:pt>
                <c:pt idx="1091">
                  <c:v>45.064149</c:v>
                </c:pt>
                <c:pt idx="1092">
                  <c:v>45.07042149999999</c:v>
                </c:pt>
                <c:pt idx="1093">
                  <c:v>45.076694</c:v>
                </c:pt>
                <c:pt idx="1094">
                  <c:v>45.081712</c:v>
                </c:pt>
                <c:pt idx="1095">
                  <c:v>45.08798449999999</c:v>
                </c:pt>
                <c:pt idx="1096">
                  <c:v>45.094257</c:v>
                </c:pt>
                <c:pt idx="1097">
                  <c:v>45.099275</c:v>
                </c:pt>
                <c:pt idx="1098">
                  <c:v>45.1055475</c:v>
                </c:pt>
                <c:pt idx="1099">
                  <c:v>45.11056550000001</c:v>
                </c:pt>
                <c:pt idx="1100">
                  <c:v>45.116838</c:v>
                </c:pt>
                <c:pt idx="1101">
                  <c:v>45.121856</c:v>
                </c:pt>
                <c:pt idx="1102">
                  <c:v>45.1281285</c:v>
                </c:pt>
                <c:pt idx="1103">
                  <c:v>45.1331465</c:v>
                </c:pt>
                <c:pt idx="1104">
                  <c:v>45.139419</c:v>
                </c:pt>
                <c:pt idx="1105">
                  <c:v>45.144437</c:v>
                </c:pt>
                <c:pt idx="1106">
                  <c:v>45.1507095</c:v>
                </c:pt>
                <c:pt idx="1107">
                  <c:v>45.1557275</c:v>
                </c:pt>
                <c:pt idx="1108">
                  <c:v>45.1607455</c:v>
                </c:pt>
                <c:pt idx="1109">
                  <c:v>45.1657635</c:v>
                </c:pt>
                <c:pt idx="1110">
                  <c:v>45.1707815</c:v>
                </c:pt>
                <c:pt idx="1111">
                  <c:v>45.177054</c:v>
                </c:pt>
                <c:pt idx="1112">
                  <c:v>45.182072</c:v>
                </c:pt>
                <c:pt idx="1113">
                  <c:v>45.18709</c:v>
                </c:pt>
                <c:pt idx="1114">
                  <c:v>45.1908535</c:v>
                </c:pt>
                <c:pt idx="1115">
                  <c:v>45.1958715</c:v>
                </c:pt>
                <c:pt idx="1116">
                  <c:v>45.2008895</c:v>
                </c:pt>
                <c:pt idx="1117">
                  <c:v>45.2059075</c:v>
                </c:pt>
                <c:pt idx="1118">
                  <c:v>45.209671</c:v>
                </c:pt>
                <c:pt idx="1119">
                  <c:v>45.214689</c:v>
                </c:pt>
                <c:pt idx="1120">
                  <c:v>45.219707</c:v>
                </c:pt>
                <c:pt idx="1121">
                  <c:v>45.2234705</c:v>
                </c:pt>
                <c:pt idx="1122">
                  <c:v>45.2284885</c:v>
                </c:pt>
                <c:pt idx="1123">
                  <c:v>45.232252</c:v>
                </c:pt>
                <c:pt idx="1124">
                  <c:v>45.2360155</c:v>
                </c:pt>
                <c:pt idx="1125">
                  <c:v>45.239779</c:v>
                </c:pt>
                <c:pt idx="1126">
                  <c:v>45.244797</c:v>
                </c:pt>
                <c:pt idx="1127">
                  <c:v>45.2485605</c:v>
                </c:pt>
                <c:pt idx="1128">
                  <c:v>45.252324</c:v>
                </c:pt>
                <c:pt idx="1129">
                  <c:v>45.25608749999999</c:v>
                </c:pt>
                <c:pt idx="1130">
                  <c:v>45.259851</c:v>
                </c:pt>
                <c:pt idx="1131">
                  <c:v>45.2636145</c:v>
                </c:pt>
                <c:pt idx="1132">
                  <c:v>45.267378</c:v>
                </c:pt>
                <c:pt idx="1133">
                  <c:v>45.269887</c:v>
                </c:pt>
                <c:pt idx="1134">
                  <c:v>45.2736505</c:v>
                </c:pt>
                <c:pt idx="1135">
                  <c:v>45.277414</c:v>
                </c:pt>
                <c:pt idx="1136">
                  <c:v>45.279923</c:v>
                </c:pt>
                <c:pt idx="1137">
                  <c:v>45.28368649999999</c:v>
                </c:pt>
                <c:pt idx="1138">
                  <c:v>45.2861955</c:v>
                </c:pt>
                <c:pt idx="1139">
                  <c:v>45.289959</c:v>
                </c:pt>
                <c:pt idx="1140">
                  <c:v>45.292468</c:v>
                </c:pt>
                <c:pt idx="1141">
                  <c:v>45.2962315</c:v>
                </c:pt>
                <c:pt idx="1142">
                  <c:v>45.2987405</c:v>
                </c:pt>
                <c:pt idx="1143">
                  <c:v>45.30124949999999</c:v>
                </c:pt>
                <c:pt idx="1144">
                  <c:v>45.3037585</c:v>
                </c:pt>
                <c:pt idx="1145">
                  <c:v>45.30626749999999</c:v>
                </c:pt>
                <c:pt idx="1146">
                  <c:v>45.3087765</c:v>
                </c:pt>
                <c:pt idx="1147">
                  <c:v>45.31128549999999</c:v>
                </c:pt>
                <c:pt idx="1148">
                  <c:v>45.31379449999999</c:v>
                </c:pt>
                <c:pt idx="1149">
                  <c:v>45.3163035</c:v>
                </c:pt>
                <c:pt idx="1150">
                  <c:v>45.3188125</c:v>
                </c:pt>
                <c:pt idx="1151">
                  <c:v>45.3213215</c:v>
                </c:pt>
                <c:pt idx="1152">
                  <c:v>45.322576</c:v>
                </c:pt>
                <c:pt idx="1153">
                  <c:v>45.325085</c:v>
                </c:pt>
                <c:pt idx="1154">
                  <c:v>45.327594</c:v>
                </c:pt>
                <c:pt idx="1155">
                  <c:v>45.3288485</c:v>
                </c:pt>
                <c:pt idx="1156">
                  <c:v>45.3313575</c:v>
                </c:pt>
                <c:pt idx="1157">
                  <c:v>45.332612</c:v>
                </c:pt>
                <c:pt idx="1158">
                  <c:v>45.335121</c:v>
                </c:pt>
                <c:pt idx="1159">
                  <c:v>45.3363755</c:v>
                </c:pt>
                <c:pt idx="1160">
                  <c:v>45.33763</c:v>
                </c:pt>
                <c:pt idx="1161">
                  <c:v>45.33888449999999</c:v>
                </c:pt>
                <c:pt idx="1162">
                  <c:v>45.3413935</c:v>
                </c:pt>
                <c:pt idx="1163">
                  <c:v>45.342648</c:v>
                </c:pt>
                <c:pt idx="1164">
                  <c:v>45.3439025</c:v>
                </c:pt>
                <c:pt idx="1165">
                  <c:v>45.345157</c:v>
                </c:pt>
                <c:pt idx="1166">
                  <c:v>45.34641149999999</c:v>
                </c:pt>
                <c:pt idx="1167">
                  <c:v>45.34766599999999</c:v>
                </c:pt>
                <c:pt idx="1168">
                  <c:v>45.34766599999999</c:v>
                </c:pt>
                <c:pt idx="1169">
                  <c:v>45.3489205</c:v>
                </c:pt>
                <c:pt idx="1170">
                  <c:v>45.350175</c:v>
                </c:pt>
                <c:pt idx="1171">
                  <c:v>45.35142949999999</c:v>
                </c:pt>
                <c:pt idx="1172">
                  <c:v>45.35142949999999</c:v>
                </c:pt>
                <c:pt idx="1173">
                  <c:v>45.35268399999999</c:v>
                </c:pt>
                <c:pt idx="1174">
                  <c:v>45.35268399999999</c:v>
                </c:pt>
                <c:pt idx="1175">
                  <c:v>45.35393850000001</c:v>
                </c:pt>
                <c:pt idx="1176">
                  <c:v>45.35393850000001</c:v>
                </c:pt>
                <c:pt idx="1177">
                  <c:v>45.355193</c:v>
                </c:pt>
                <c:pt idx="1178">
                  <c:v>45.355193</c:v>
                </c:pt>
                <c:pt idx="1179">
                  <c:v>45.355193</c:v>
                </c:pt>
                <c:pt idx="1180">
                  <c:v>45.355193</c:v>
                </c:pt>
                <c:pt idx="1181">
                  <c:v>45.35644749999999</c:v>
                </c:pt>
                <c:pt idx="1182">
                  <c:v>45.35644749999999</c:v>
                </c:pt>
                <c:pt idx="1183">
                  <c:v>45.35644749999999</c:v>
                </c:pt>
                <c:pt idx="1184">
                  <c:v>45.35644749999999</c:v>
                </c:pt>
                <c:pt idx="1185">
                  <c:v>45.35644749999999</c:v>
                </c:pt>
                <c:pt idx="1186">
                  <c:v>45.35644749999999</c:v>
                </c:pt>
                <c:pt idx="1187">
                  <c:v>45.35644749999999</c:v>
                </c:pt>
                <c:pt idx="1188">
                  <c:v>45.355193</c:v>
                </c:pt>
                <c:pt idx="1189">
                  <c:v>45.355193</c:v>
                </c:pt>
                <c:pt idx="1190">
                  <c:v>45.355193</c:v>
                </c:pt>
                <c:pt idx="1191">
                  <c:v>45.35393850000001</c:v>
                </c:pt>
                <c:pt idx="1192">
                  <c:v>45.35393850000001</c:v>
                </c:pt>
                <c:pt idx="1193">
                  <c:v>45.35393850000001</c:v>
                </c:pt>
                <c:pt idx="1194">
                  <c:v>45.35268399999999</c:v>
                </c:pt>
                <c:pt idx="1195">
                  <c:v>45.35268399999999</c:v>
                </c:pt>
                <c:pt idx="1196">
                  <c:v>45.35142949999999</c:v>
                </c:pt>
                <c:pt idx="1197">
                  <c:v>45.350175</c:v>
                </c:pt>
                <c:pt idx="1198">
                  <c:v>45.350175</c:v>
                </c:pt>
                <c:pt idx="1199">
                  <c:v>45.3489205</c:v>
                </c:pt>
                <c:pt idx="1200">
                  <c:v>45.34766599999999</c:v>
                </c:pt>
              </c:numCache>
            </c:numRef>
          </c:yVal>
          <c:smooth val="1"/>
        </c:ser>
        <c:axId val="232633272"/>
        <c:axId val="232636632"/>
      </c:scatterChart>
      <c:valAx>
        <c:axId val="232633272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2636632"/>
        <c:crosses val="autoZero"/>
        <c:crossBetween val="midCat"/>
        <c:majorUnit val="15.0"/>
      </c:valAx>
      <c:valAx>
        <c:axId val="232636632"/>
        <c:scaling>
          <c:orientation val="minMax"/>
          <c:max val="17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2633272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Sheet1!$AG$3:$AG$1203</c:f>
              <c:numCache>
                <c:formatCode>General</c:formatCode>
                <c:ptCount val="1201"/>
                <c:pt idx="0">
                  <c:v>5.7398393</c:v>
                </c:pt>
                <c:pt idx="1">
                  <c:v>5.74046655</c:v>
                </c:pt>
                <c:pt idx="2">
                  <c:v>5.74172105</c:v>
                </c:pt>
                <c:pt idx="3">
                  <c:v>5.74372825</c:v>
                </c:pt>
                <c:pt idx="4">
                  <c:v>5.74623725</c:v>
                </c:pt>
                <c:pt idx="5">
                  <c:v>5.749498949999999</c:v>
                </c:pt>
                <c:pt idx="6">
                  <c:v>5.7533879</c:v>
                </c:pt>
                <c:pt idx="7">
                  <c:v>5.758029550000001</c:v>
                </c:pt>
                <c:pt idx="8">
                  <c:v>5.76329845</c:v>
                </c:pt>
                <c:pt idx="9">
                  <c:v>5.7691946</c:v>
                </c:pt>
                <c:pt idx="10">
                  <c:v>5.77584345</c:v>
                </c:pt>
                <c:pt idx="11">
                  <c:v>5.783119549999999</c:v>
                </c:pt>
                <c:pt idx="12">
                  <c:v>5.7910229</c:v>
                </c:pt>
                <c:pt idx="13">
                  <c:v>5.79967895</c:v>
                </c:pt>
                <c:pt idx="14">
                  <c:v>5.808836799999999</c:v>
                </c:pt>
                <c:pt idx="15">
                  <c:v>5.8186219</c:v>
                </c:pt>
                <c:pt idx="16">
                  <c:v>5.8291597</c:v>
                </c:pt>
                <c:pt idx="17">
                  <c:v>5.8401993</c:v>
                </c:pt>
                <c:pt idx="18">
                  <c:v>5.851991600000001</c:v>
                </c:pt>
                <c:pt idx="19">
                  <c:v>5.864411149999999</c:v>
                </c:pt>
                <c:pt idx="20">
                  <c:v>5.8775834</c:v>
                </c:pt>
                <c:pt idx="21">
                  <c:v>5.89125745</c:v>
                </c:pt>
                <c:pt idx="22">
                  <c:v>5.9056842</c:v>
                </c:pt>
                <c:pt idx="23">
                  <c:v>5.92061275</c:v>
                </c:pt>
                <c:pt idx="24">
                  <c:v>5.93616855</c:v>
                </c:pt>
                <c:pt idx="25">
                  <c:v>5.9523516</c:v>
                </c:pt>
                <c:pt idx="26">
                  <c:v>5.96903645</c:v>
                </c:pt>
                <c:pt idx="27">
                  <c:v>5.986474</c:v>
                </c:pt>
                <c:pt idx="28">
                  <c:v>6.004413349999999</c:v>
                </c:pt>
                <c:pt idx="29">
                  <c:v>6.022979949999999</c:v>
                </c:pt>
                <c:pt idx="30">
                  <c:v>6.04229925</c:v>
                </c:pt>
                <c:pt idx="31">
                  <c:v>6.062120349999999</c:v>
                </c:pt>
                <c:pt idx="32">
                  <c:v>6.0825687</c:v>
                </c:pt>
                <c:pt idx="33">
                  <c:v>6.103644300000001</c:v>
                </c:pt>
                <c:pt idx="34">
                  <c:v>6.1252217</c:v>
                </c:pt>
                <c:pt idx="35">
                  <c:v>6.147300899999998</c:v>
                </c:pt>
                <c:pt idx="36">
                  <c:v>6.17000735</c:v>
                </c:pt>
                <c:pt idx="37">
                  <c:v>6.193341050000001</c:v>
                </c:pt>
                <c:pt idx="38">
                  <c:v>6.217176549999999</c:v>
                </c:pt>
                <c:pt idx="39">
                  <c:v>6.2416393</c:v>
                </c:pt>
                <c:pt idx="40">
                  <c:v>6.2667293</c:v>
                </c:pt>
                <c:pt idx="41">
                  <c:v>6.2923211</c:v>
                </c:pt>
                <c:pt idx="42">
                  <c:v>6.31854015</c:v>
                </c:pt>
                <c:pt idx="43">
                  <c:v>6.345386449999999</c:v>
                </c:pt>
                <c:pt idx="44">
                  <c:v>6.37286</c:v>
                </c:pt>
                <c:pt idx="45">
                  <c:v>6.4009608</c:v>
                </c:pt>
                <c:pt idx="46">
                  <c:v>6.4295634</c:v>
                </c:pt>
                <c:pt idx="47">
                  <c:v>6.45879325</c:v>
                </c:pt>
                <c:pt idx="48">
                  <c:v>6.4885249</c:v>
                </c:pt>
                <c:pt idx="49">
                  <c:v>6.518883799999999</c:v>
                </c:pt>
                <c:pt idx="50">
                  <c:v>6.5497445</c:v>
                </c:pt>
                <c:pt idx="51">
                  <c:v>6.581107</c:v>
                </c:pt>
                <c:pt idx="52">
                  <c:v>6.613096749999998</c:v>
                </c:pt>
                <c:pt idx="53">
                  <c:v>6.645588299999999</c:v>
                </c:pt>
                <c:pt idx="54">
                  <c:v>6.6787071</c:v>
                </c:pt>
                <c:pt idx="55">
                  <c:v>6.71220225</c:v>
                </c:pt>
                <c:pt idx="56">
                  <c:v>6.74632465</c:v>
                </c:pt>
                <c:pt idx="57">
                  <c:v>6.78094885</c:v>
                </c:pt>
                <c:pt idx="58">
                  <c:v>6.8162003</c:v>
                </c:pt>
                <c:pt idx="59">
                  <c:v>6.851953549999999</c:v>
                </c:pt>
                <c:pt idx="60">
                  <c:v>6.88808315</c:v>
                </c:pt>
                <c:pt idx="61">
                  <c:v>6.92484</c:v>
                </c:pt>
                <c:pt idx="62">
                  <c:v>6.96209865</c:v>
                </c:pt>
                <c:pt idx="63">
                  <c:v>6.99998455</c:v>
                </c:pt>
                <c:pt idx="64">
                  <c:v>7.0382468</c:v>
                </c:pt>
                <c:pt idx="65">
                  <c:v>7.077010849999999</c:v>
                </c:pt>
                <c:pt idx="66">
                  <c:v>7.11640215</c:v>
                </c:pt>
                <c:pt idx="67">
                  <c:v>7.1561698</c:v>
                </c:pt>
                <c:pt idx="68">
                  <c:v>7.196564700000001</c:v>
                </c:pt>
                <c:pt idx="69">
                  <c:v>7.237335949999999</c:v>
                </c:pt>
                <c:pt idx="70">
                  <c:v>7.278609</c:v>
                </c:pt>
                <c:pt idx="71">
                  <c:v>7.320509299999999</c:v>
                </c:pt>
                <c:pt idx="72">
                  <c:v>7.362785949999998</c:v>
                </c:pt>
                <c:pt idx="73">
                  <c:v>7.4055644</c:v>
                </c:pt>
                <c:pt idx="74">
                  <c:v>7.44884465</c:v>
                </c:pt>
                <c:pt idx="75">
                  <c:v>7.4926267</c:v>
                </c:pt>
                <c:pt idx="76">
                  <c:v>7.5367851</c:v>
                </c:pt>
                <c:pt idx="77">
                  <c:v>7.581570750000001</c:v>
                </c:pt>
                <c:pt idx="78">
                  <c:v>7.626732749999999</c:v>
                </c:pt>
                <c:pt idx="79">
                  <c:v>7.672396549999999</c:v>
                </c:pt>
                <c:pt idx="80">
                  <c:v>7.71856215</c:v>
                </c:pt>
                <c:pt idx="81">
                  <c:v>7.765104099999999</c:v>
                </c:pt>
                <c:pt idx="82">
                  <c:v>7.81214785</c:v>
                </c:pt>
                <c:pt idx="83">
                  <c:v>7.8596934</c:v>
                </c:pt>
                <c:pt idx="84">
                  <c:v>7.907615300000001</c:v>
                </c:pt>
                <c:pt idx="85">
                  <c:v>7.956039</c:v>
                </c:pt>
                <c:pt idx="86">
                  <c:v>8.00483905</c:v>
                </c:pt>
                <c:pt idx="87">
                  <c:v>8.0541409</c:v>
                </c:pt>
                <c:pt idx="88">
                  <c:v>8.1043209</c:v>
                </c:pt>
                <c:pt idx="89">
                  <c:v>8.15512815</c:v>
                </c:pt>
                <c:pt idx="90">
                  <c:v>8.20656265</c:v>
                </c:pt>
                <c:pt idx="91">
                  <c:v>8.258373499999998</c:v>
                </c:pt>
                <c:pt idx="92">
                  <c:v>8.310811600000001</c:v>
                </c:pt>
                <c:pt idx="93">
                  <c:v>8.36362605</c:v>
                </c:pt>
                <c:pt idx="94">
                  <c:v>8.4169423</c:v>
                </c:pt>
                <c:pt idx="95">
                  <c:v>8.4706349</c:v>
                </c:pt>
                <c:pt idx="96">
                  <c:v>8.524954750000001</c:v>
                </c:pt>
                <c:pt idx="97">
                  <c:v>8.57965095</c:v>
                </c:pt>
                <c:pt idx="98">
                  <c:v>8.634848949999998</c:v>
                </c:pt>
                <c:pt idx="99">
                  <c:v>8.690548750000001</c:v>
                </c:pt>
                <c:pt idx="100">
                  <c:v>8.746624899999998</c:v>
                </c:pt>
                <c:pt idx="101">
                  <c:v>8.80320285</c:v>
                </c:pt>
                <c:pt idx="102">
                  <c:v>8.8602826</c:v>
                </c:pt>
                <c:pt idx="103">
                  <c:v>8.91786415</c:v>
                </c:pt>
                <c:pt idx="104">
                  <c:v>8.97582205</c:v>
                </c:pt>
                <c:pt idx="105">
                  <c:v>9.034281749999998</c:v>
                </c:pt>
                <c:pt idx="106">
                  <c:v>9.093117800000001</c:v>
                </c:pt>
                <c:pt idx="107">
                  <c:v>9.15245565</c:v>
                </c:pt>
                <c:pt idx="108">
                  <c:v>9.212295300000001</c:v>
                </c:pt>
                <c:pt idx="109">
                  <c:v>9.2725113</c:v>
                </c:pt>
                <c:pt idx="110">
                  <c:v>9.333229099999998</c:v>
                </c:pt>
                <c:pt idx="111">
                  <c:v>9.39432325</c:v>
                </c:pt>
                <c:pt idx="112">
                  <c:v>9.4559192</c:v>
                </c:pt>
                <c:pt idx="113">
                  <c:v>9.517891500000001</c:v>
                </c:pt>
                <c:pt idx="114">
                  <c:v>9.580365599999998</c:v>
                </c:pt>
                <c:pt idx="115">
                  <c:v>9.643216050000001</c:v>
                </c:pt>
                <c:pt idx="116">
                  <c:v>9.706568300000001</c:v>
                </c:pt>
                <c:pt idx="117">
                  <c:v>9.77042235</c:v>
                </c:pt>
                <c:pt idx="118">
                  <c:v>9.834527300000001</c:v>
                </c:pt>
                <c:pt idx="119">
                  <c:v>9.8992595</c:v>
                </c:pt>
                <c:pt idx="120">
                  <c:v>9.9642426</c:v>
                </c:pt>
                <c:pt idx="121">
                  <c:v>10.0297275</c:v>
                </c:pt>
                <c:pt idx="122">
                  <c:v>10.0957142</c:v>
                </c:pt>
                <c:pt idx="123">
                  <c:v>10.16207725</c:v>
                </c:pt>
                <c:pt idx="124">
                  <c:v>10.22881665</c:v>
                </c:pt>
                <c:pt idx="125">
                  <c:v>10.2959324</c:v>
                </c:pt>
                <c:pt idx="126">
                  <c:v>10.36354995</c:v>
                </c:pt>
                <c:pt idx="127">
                  <c:v>10.43154385</c:v>
                </c:pt>
                <c:pt idx="128">
                  <c:v>10.50003955</c:v>
                </c:pt>
                <c:pt idx="129">
                  <c:v>10.56878615</c:v>
                </c:pt>
                <c:pt idx="130">
                  <c:v>10.63803455</c:v>
                </c:pt>
                <c:pt idx="131">
                  <c:v>10.70778475</c:v>
                </c:pt>
                <c:pt idx="132">
                  <c:v>10.77778585</c:v>
                </c:pt>
                <c:pt idx="133">
                  <c:v>10.84929235</c:v>
                </c:pt>
                <c:pt idx="134">
                  <c:v>10.9214261</c:v>
                </c:pt>
                <c:pt idx="135">
                  <c:v>10.9941871</c:v>
                </c:pt>
                <c:pt idx="136">
                  <c:v>11.0674499</c:v>
                </c:pt>
                <c:pt idx="137">
                  <c:v>11.14133995</c:v>
                </c:pt>
                <c:pt idx="138">
                  <c:v>11.2157318</c:v>
                </c:pt>
                <c:pt idx="139">
                  <c:v>11.2907509</c:v>
                </c:pt>
                <c:pt idx="140">
                  <c:v>11.36639725</c:v>
                </c:pt>
                <c:pt idx="141">
                  <c:v>11.4427963</c:v>
                </c:pt>
                <c:pt idx="142">
                  <c:v>11.5195717</c:v>
                </c:pt>
                <c:pt idx="143">
                  <c:v>11.5970998</c:v>
                </c:pt>
                <c:pt idx="144">
                  <c:v>11.67525515</c:v>
                </c:pt>
                <c:pt idx="145">
                  <c:v>11.75403775</c:v>
                </c:pt>
                <c:pt idx="146">
                  <c:v>11.83357305</c:v>
                </c:pt>
                <c:pt idx="147">
                  <c:v>11.91361015</c:v>
                </c:pt>
                <c:pt idx="148">
                  <c:v>11.99439995</c:v>
                </c:pt>
                <c:pt idx="149">
                  <c:v>12.075817</c:v>
                </c:pt>
                <c:pt idx="150">
                  <c:v>12.1578613</c:v>
                </c:pt>
                <c:pt idx="151">
                  <c:v>12.2406583</c:v>
                </c:pt>
                <c:pt idx="152">
                  <c:v>12.326717</c:v>
                </c:pt>
                <c:pt idx="153">
                  <c:v>12.41616285</c:v>
                </c:pt>
                <c:pt idx="154">
                  <c:v>12.50849405</c:v>
                </c:pt>
                <c:pt idx="155">
                  <c:v>12.6039615</c:v>
                </c:pt>
                <c:pt idx="156">
                  <c:v>12.703067</c:v>
                </c:pt>
                <c:pt idx="157">
                  <c:v>12.8046815</c:v>
                </c:pt>
                <c:pt idx="158">
                  <c:v>12.911314</c:v>
                </c:pt>
                <c:pt idx="159">
                  <c:v>13.0204555</c:v>
                </c:pt>
                <c:pt idx="160">
                  <c:v>13.1333605</c:v>
                </c:pt>
                <c:pt idx="161">
                  <c:v>13.2512835</c:v>
                </c:pt>
                <c:pt idx="162">
                  <c:v>13.3742245</c:v>
                </c:pt>
                <c:pt idx="163">
                  <c:v>13.4996745</c:v>
                </c:pt>
                <c:pt idx="164">
                  <c:v>13.628888</c:v>
                </c:pt>
                <c:pt idx="165">
                  <c:v>13.7631195</c:v>
                </c:pt>
                <c:pt idx="166">
                  <c:v>13.89986</c:v>
                </c:pt>
                <c:pt idx="167">
                  <c:v>14.0416185</c:v>
                </c:pt>
                <c:pt idx="168">
                  <c:v>14.1871405</c:v>
                </c:pt>
                <c:pt idx="169">
                  <c:v>14.336426</c:v>
                </c:pt>
                <c:pt idx="170">
                  <c:v>14.489475</c:v>
                </c:pt>
                <c:pt idx="171">
                  <c:v>14.6462875</c:v>
                </c:pt>
                <c:pt idx="172">
                  <c:v>14.8068635</c:v>
                </c:pt>
                <c:pt idx="173">
                  <c:v>14.971203</c:v>
                </c:pt>
                <c:pt idx="174">
                  <c:v>15.1380515</c:v>
                </c:pt>
                <c:pt idx="175">
                  <c:v>15.309918</c:v>
                </c:pt>
                <c:pt idx="176">
                  <c:v>15.4842935</c:v>
                </c:pt>
                <c:pt idx="177">
                  <c:v>15.663687</c:v>
                </c:pt>
                <c:pt idx="178">
                  <c:v>15.8455895</c:v>
                </c:pt>
                <c:pt idx="179">
                  <c:v>16.0312555</c:v>
                </c:pt>
                <c:pt idx="180">
                  <c:v>16.220685</c:v>
                </c:pt>
                <c:pt idx="181">
                  <c:v>16.413878</c:v>
                </c:pt>
                <c:pt idx="182">
                  <c:v>16.6108345</c:v>
                </c:pt>
                <c:pt idx="183">
                  <c:v>16.8115545</c:v>
                </c:pt>
                <c:pt idx="184">
                  <c:v>17.016038</c:v>
                </c:pt>
                <c:pt idx="185">
                  <c:v>17.2230305</c:v>
                </c:pt>
                <c:pt idx="186">
                  <c:v>17.4337865</c:v>
                </c:pt>
                <c:pt idx="187">
                  <c:v>17.6495605</c:v>
                </c:pt>
                <c:pt idx="188">
                  <c:v>17.866589</c:v>
                </c:pt>
                <c:pt idx="189">
                  <c:v>18.0886355</c:v>
                </c:pt>
                <c:pt idx="190">
                  <c:v>18.313191</c:v>
                </c:pt>
                <c:pt idx="191">
                  <c:v>18.54151</c:v>
                </c:pt>
                <c:pt idx="192">
                  <c:v>18.7735925</c:v>
                </c:pt>
                <c:pt idx="193">
                  <c:v>19.008184</c:v>
                </c:pt>
                <c:pt idx="194">
                  <c:v>19.24653899999999</c:v>
                </c:pt>
                <c:pt idx="195">
                  <c:v>19.4886575</c:v>
                </c:pt>
                <c:pt idx="196">
                  <c:v>19.7345395</c:v>
                </c:pt>
                <c:pt idx="197">
                  <c:v>19.984185</c:v>
                </c:pt>
                <c:pt idx="198">
                  <c:v>20.2363395</c:v>
                </c:pt>
                <c:pt idx="199">
                  <c:v>20.4922575</c:v>
                </c:pt>
                <c:pt idx="200">
                  <c:v>20.751939</c:v>
                </c:pt>
                <c:pt idx="201">
                  <c:v>21.015384</c:v>
                </c:pt>
                <c:pt idx="202">
                  <c:v>21.28259249999999</c:v>
                </c:pt>
                <c:pt idx="203">
                  <c:v>21.55231</c:v>
                </c:pt>
                <c:pt idx="204">
                  <c:v>21.825791</c:v>
                </c:pt>
                <c:pt idx="205">
                  <c:v>22.101781</c:v>
                </c:pt>
                <c:pt idx="206">
                  <c:v>22.3815345</c:v>
                </c:pt>
                <c:pt idx="207">
                  <c:v>22.6650515</c:v>
                </c:pt>
                <c:pt idx="208">
                  <c:v>22.95233199999999</c:v>
                </c:pt>
                <c:pt idx="209">
                  <c:v>23.2421215</c:v>
                </c:pt>
                <c:pt idx="210">
                  <c:v>23.5356745</c:v>
                </c:pt>
                <c:pt idx="211">
                  <c:v>23.8317365</c:v>
                </c:pt>
                <c:pt idx="212">
                  <c:v>24.1328165</c:v>
                </c:pt>
                <c:pt idx="213">
                  <c:v>24.4364055</c:v>
                </c:pt>
                <c:pt idx="214">
                  <c:v>24.743758</c:v>
                </c:pt>
                <c:pt idx="215">
                  <c:v>25.054874</c:v>
                </c:pt>
                <c:pt idx="216">
                  <c:v>25.3697535</c:v>
                </c:pt>
                <c:pt idx="217">
                  <c:v>25.687142</c:v>
                </c:pt>
                <c:pt idx="218">
                  <c:v>26.008294</c:v>
                </c:pt>
                <c:pt idx="219">
                  <c:v>26.331955</c:v>
                </c:pt>
                <c:pt idx="220">
                  <c:v>26.660634</c:v>
                </c:pt>
                <c:pt idx="221">
                  <c:v>26.991822</c:v>
                </c:pt>
                <c:pt idx="222">
                  <c:v>27.325519</c:v>
                </c:pt>
                <c:pt idx="223">
                  <c:v>27.664234</c:v>
                </c:pt>
                <c:pt idx="224">
                  <c:v>28.005458</c:v>
                </c:pt>
                <c:pt idx="225">
                  <c:v>28.3504455</c:v>
                </c:pt>
                <c:pt idx="226">
                  <c:v>28.697942</c:v>
                </c:pt>
                <c:pt idx="227">
                  <c:v>29.0504565</c:v>
                </c:pt>
                <c:pt idx="228">
                  <c:v>29.40548</c:v>
                </c:pt>
                <c:pt idx="229">
                  <c:v>29.764267</c:v>
                </c:pt>
                <c:pt idx="230">
                  <c:v>30.125563</c:v>
                </c:pt>
                <c:pt idx="231">
                  <c:v>30.491877</c:v>
                </c:pt>
                <c:pt idx="232">
                  <c:v>30.8607</c:v>
                </c:pt>
                <c:pt idx="233">
                  <c:v>31.2332865</c:v>
                </c:pt>
                <c:pt idx="234">
                  <c:v>31.608382</c:v>
                </c:pt>
                <c:pt idx="235">
                  <c:v>31.987241</c:v>
                </c:pt>
                <c:pt idx="236">
                  <c:v>32.371118</c:v>
                </c:pt>
                <c:pt idx="237">
                  <c:v>32.7562495</c:v>
                </c:pt>
                <c:pt idx="238">
                  <c:v>33.146399</c:v>
                </c:pt>
                <c:pt idx="239">
                  <c:v>33.5390575</c:v>
                </c:pt>
                <c:pt idx="240">
                  <c:v>33.9354795</c:v>
                </c:pt>
                <c:pt idx="241">
                  <c:v>34.335665</c:v>
                </c:pt>
                <c:pt idx="242">
                  <c:v>34.7383595</c:v>
                </c:pt>
                <c:pt idx="243">
                  <c:v>35.14481749999999</c:v>
                </c:pt>
                <c:pt idx="244">
                  <c:v>35.555039</c:v>
                </c:pt>
                <c:pt idx="245">
                  <c:v>35.969024</c:v>
                </c:pt>
                <c:pt idx="246">
                  <c:v>36.3867725</c:v>
                </c:pt>
                <c:pt idx="247">
                  <c:v>36.80703</c:v>
                </c:pt>
                <c:pt idx="248">
                  <c:v>37.231051</c:v>
                </c:pt>
                <c:pt idx="249">
                  <c:v>37.6588355</c:v>
                </c:pt>
                <c:pt idx="250">
                  <c:v>38.089129</c:v>
                </c:pt>
                <c:pt idx="251">
                  <c:v>38.5244405</c:v>
                </c:pt>
                <c:pt idx="252">
                  <c:v>38.96226100000001</c:v>
                </c:pt>
                <c:pt idx="253">
                  <c:v>39.403845</c:v>
                </c:pt>
                <c:pt idx="254">
                  <c:v>39.8491925</c:v>
                </c:pt>
                <c:pt idx="255">
                  <c:v>40.297049</c:v>
                </c:pt>
                <c:pt idx="256">
                  <c:v>40.748669</c:v>
                </c:pt>
                <c:pt idx="257">
                  <c:v>41.205307</c:v>
                </c:pt>
                <c:pt idx="258">
                  <c:v>41.6657085</c:v>
                </c:pt>
                <c:pt idx="259">
                  <c:v>42.1298735</c:v>
                </c:pt>
                <c:pt idx="260">
                  <c:v>42.5990565</c:v>
                </c:pt>
                <c:pt idx="261">
                  <c:v>43.0707485</c:v>
                </c:pt>
                <c:pt idx="262">
                  <c:v>43.546204</c:v>
                </c:pt>
                <c:pt idx="263">
                  <c:v>44.0241685</c:v>
                </c:pt>
                <c:pt idx="264">
                  <c:v>44.507151</c:v>
                </c:pt>
                <c:pt idx="265">
                  <c:v>44.993897</c:v>
                </c:pt>
                <c:pt idx="266">
                  <c:v>45.483152</c:v>
                </c:pt>
                <c:pt idx="267">
                  <c:v>45.9761705</c:v>
                </c:pt>
                <c:pt idx="268">
                  <c:v>46.4729525</c:v>
                </c:pt>
                <c:pt idx="269">
                  <c:v>46.973498</c:v>
                </c:pt>
                <c:pt idx="270">
                  <c:v>47.477807</c:v>
                </c:pt>
                <c:pt idx="271">
                  <c:v>47.9858795</c:v>
                </c:pt>
                <c:pt idx="272">
                  <c:v>48.496461</c:v>
                </c:pt>
                <c:pt idx="273">
                  <c:v>49.010806</c:v>
                </c:pt>
                <c:pt idx="274">
                  <c:v>49.530169</c:v>
                </c:pt>
                <c:pt idx="275">
                  <c:v>50.052041</c:v>
                </c:pt>
                <c:pt idx="276">
                  <c:v>50.5776765</c:v>
                </c:pt>
                <c:pt idx="277">
                  <c:v>51.10582100000001</c:v>
                </c:pt>
                <c:pt idx="278">
                  <c:v>51.6389835</c:v>
                </c:pt>
                <c:pt idx="279">
                  <c:v>52.174655</c:v>
                </c:pt>
                <c:pt idx="280">
                  <c:v>52.7153445</c:v>
                </c:pt>
                <c:pt idx="281">
                  <c:v>53.258543</c:v>
                </c:pt>
                <c:pt idx="282">
                  <c:v>53.805505</c:v>
                </c:pt>
                <c:pt idx="283">
                  <c:v>54.3562305</c:v>
                </c:pt>
                <c:pt idx="284">
                  <c:v>54.9107195</c:v>
                </c:pt>
                <c:pt idx="285">
                  <c:v>55.4677175</c:v>
                </c:pt>
                <c:pt idx="286">
                  <c:v>56.0297335</c:v>
                </c:pt>
                <c:pt idx="287">
                  <c:v>56.5942585</c:v>
                </c:pt>
                <c:pt idx="288">
                  <c:v>57.162547</c:v>
                </c:pt>
                <c:pt idx="289">
                  <c:v>57.734599</c:v>
                </c:pt>
                <c:pt idx="290">
                  <c:v>58.31041449999999</c:v>
                </c:pt>
                <c:pt idx="291">
                  <c:v>58.8899935</c:v>
                </c:pt>
                <c:pt idx="292">
                  <c:v>59.47208149999999</c:v>
                </c:pt>
                <c:pt idx="293">
                  <c:v>60.05918749999999</c:v>
                </c:pt>
                <c:pt idx="294">
                  <c:v>60.6488025</c:v>
                </c:pt>
                <c:pt idx="295">
                  <c:v>61.239672</c:v>
                </c:pt>
                <c:pt idx="296">
                  <c:v>61.829287</c:v>
                </c:pt>
                <c:pt idx="297">
                  <c:v>62.42768349999999</c:v>
                </c:pt>
                <c:pt idx="298">
                  <c:v>63.036116</c:v>
                </c:pt>
                <c:pt idx="299">
                  <c:v>63.6445485</c:v>
                </c:pt>
                <c:pt idx="300">
                  <c:v>64.25674450000001</c:v>
                </c:pt>
                <c:pt idx="301">
                  <c:v>64.867686</c:v>
                </c:pt>
                <c:pt idx="302">
                  <c:v>65.464828</c:v>
                </c:pt>
                <c:pt idx="303">
                  <c:v>66.054443</c:v>
                </c:pt>
                <c:pt idx="304">
                  <c:v>66.6428035</c:v>
                </c:pt>
                <c:pt idx="305">
                  <c:v>67.23241850000001</c:v>
                </c:pt>
                <c:pt idx="306">
                  <c:v>67.82203349999999</c:v>
                </c:pt>
                <c:pt idx="307">
                  <c:v>68.4116485</c:v>
                </c:pt>
                <c:pt idx="308">
                  <c:v>69.00000899999998</c:v>
                </c:pt>
                <c:pt idx="309">
                  <c:v>69.589624</c:v>
                </c:pt>
                <c:pt idx="310">
                  <c:v>70.17923900000001</c:v>
                </c:pt>
                <c:pt idx="311">
                  <c:v>70.768854</c:v>
                </c:pt>
                <c:pt idx="312">
                  <c:v>71.3421605</c:v>
                </c:pt>
                <c:pt idx="313">
                  <c:v>71.90794</c:v>
                </c:pt>
                <c:pt idx="314">
                  <c:v>72.474974</c:v>
                </c:pt>
                <c:pt idx="315">
                  <c:v>73.042008</c:v>
                </c:pt>
                <c:pt idx="316">
                  <c:v>73.60904199999997</c:v>
                </c:pt>
                <c:pt idx="317">
                  <c:v>74.17607599999999</c:v>
                </c:pt>
                <c:pt idx="318">
                  <c:v>74.74311</c:v>
                </c:pt>
                <c:pt idx="319">
                  <c:v>75.310144</c:v>
                </c:pt>
                <c:pt idx="320">
                  <c:v>75.857106</c:v>
                </c:pt>
                <c:pt idx="321">
                  <c:v>76.401559</c:v>
                </c:pt>
                <c:pt idx="322">
                  <c:v>76.9447575</c:v>
                </c:pt>
                <c:pt idx="323">
                  <c:v>77.4892105</c:v>
                </c:pt>
                <c:pt idx="324">
                  <c:v>78.0336635</c:v>
                </c:pt>
                <c:pt idx="325">
                  <c:v>78.57686200000001</c:v>
                </c:pt>
                <c:pt idx="326">
                  <c:v>79.12131500000001</c:v>
                </c:pt>
                <c:pt idx="327">
                  <c:v>79.663259</c:v>
                </c:pt>
                <c:pt idx="328">
                  <c:v>80.1838765</c:v>
                </c:pt>
                <c:pt idx="329">
                  <c:v>80.704494</c:v>
                </c:pt>
                <c:pt idx="330">
                  <c:v>81.2251115</c:v>
                </c:pt>
                <c:pt idx="331">
                  <c:v>81.745729</c:v>
                </c:pt>
                <c:pt idx="332">
                  <c:v>82.2663465</c:v>
                </c:pt>
                <c:pt idx="333">
                  <c:v>82.786964</c:v>
                </c:pt>
                <c:pt idx="334">
                  <c:v>83.30758150000001</c:v>
                </c:pt>
                <c:pt idx="335">
                  <c:v>83.82569000000001</c:v>
                </c:pt>
                <c:pt idx="336">
                  <c:v>84.33250799999998</c:v>
                </c:pt>
                <c:pt idx="337">
                  <c:v>84.836817</c:v>
                </c:pt>
                <c:pt idx="338">
                  <c:v>85.338617</c:v>
                </c:pt>
                <c:pt idx="339">
                  <c:v>85.837908</c:v>
                </c:pt>
                <c:pt idx="340">
                  <c:v>86.33343549999998</c:v>
                </c:pt>
                <c:pt idx="341">
                  <c:v>86.826454</c:v>
                </c:pt>
                <c:pt idx="342">
                  <c:v>87.315709</c:v>
                </c:pt>
                <c:pt idx="343">
                  <c:v>87.80370950000001</c:v>
                </c:pt>
                <c:pt idx="344">
                  <c:v>88.2879465</c:v>
                </c:pt>
                <c:pt idx="345">
                  <c:v>88.76842</c:v>
                </c:pt>
                <c:pt idx="346">
                  <c:v>89.2463845</c:v>
                </c:pt>
                <c:pt idx="347">
                  <c:v>89.72184</c:v>
                </c:pt>
                <c:pt idx="348">
                  <c:v>90.19353199999999</c:v>
                </c:pt>
                <c:pt idx="349">
                  <c:v>90.6639695</c:v>
                </c:pt>
                <c:pt idx="350">
                  <c:v>91.12938899999999</c:v>
                </c:pt>
                <c:pt idx="351">
                  <c:v>91.593554</c:v>
                </c:pt>
                <c:pt idx="352">
                  <c:v>92.05395550000001</c:v>
                </c:pt>
                <c:pt idx="353">
                  <c:v>92.511848</c:v>
                </c:pt>
                <c:pt idx="354">
                  <c:v>92.96597700000001</c:v>
                </c:pt>
                <c:pt idx="355">
                  <c:v>93.417597</c:v>
                </c:pt>
                <c:pt idx="356">
                  <c:v>93.86670799999999</c:v>
                </c:pt>
                <c:pt idx="357">
                  <c:v>94.31331</c:v>
                </c:pt>
                <c:pt idx="358">
                  <c:v>94.75614849999998</c:v>
                </c:pt>
                <c:pt idx="359">
                  <c:v>95.1952235</c:v>
                </c:pt>
                <c:pt idx="360">
                  <c:v>95.633044</c:v>
                </c:pt>
                <c:pt idx="361">
                  <c:v>96.067101</c:v>
                </c:pt>
                <c:pt idx="362">
                  <c:v>96.4948855</c:v>
                </c:pt>
                <c:pt idx="363">
                  <c:v>96.920161</c:v>
                </c:pt>
                <c:pt idx="364">
                  <c:v>97.341673</c:v>
                </c:pt>
                <c:pt idx="365">
                  <c:v>97.760676</c:v>
                </c:pt>
                <c:pt idx="366">
                  <c:v>98.17716999999998</c:v>
                </c:pt>
                <c:pt idx="367">
                  <c:v>98.5899005</c:v>
                </c:pt>
                <c:pt idx="368">
                  <c:v>98.9988675</c:v>
                </c:pt>
                <c:pt idx="369">
                  <c:v>99.4053255</c:v>
                </c:pt>
                <c:pt idx="370">
                  <c:v>99.80802</c:v>
                </c:pt>
                <c:pt idx="371">
                  <c:v>100.2082055</c:v>
                </c:pt>
                <c:pt idx="372">
                  <c:v>100.605882</c:v>
                </c:pt>
                <c:pt idx="373">
                  <c:v>100.999795</c:v>
                </c:pt>
                <c:pt idx="374">
                  <c:v>101.3899445</c:v>
                </c:pt>
                <c:pt idx="375">
                  <c:v>101.777585</c:v>
                </c:pt>
                <c:pt idx="376">
                  <c:v>102.161462</c:v>
                </c:pt>
                <c:pt idx="377">
                  <c:v>102.54283</c:v>
                </c:pt>
                <c:pt idx="378">
                  <c:v>102.9204345</c:v>
                </c:pt>
                <c:pt idx="379">
                  <c:v>103.29553</c:v>
                </c:pt>
                <c:pt idx="380">
                  <c:v>103.666862</c:v>
                </c:pt>
                <c:pt idx="381">
                  <c:v>104.035685</c:v>
                </c:pt>
                <c:pt idx="382">
                  <c:v>104.401999</c:v>
                </c:pt>
                <c:pt idx="383">
                  <c:v>104.763295</c:v>
                </c:pt>
                <c:pt idx="384">
                  <c:v>105.1233365</c:v>
                </c:pt>
                <c:pt idx="385">
                  <c:v>105.4796145</c:v>
                </c:pt>
                <c:pt idx="386">
                  <c:v>105.832129</c:v>
                </c:pt>
                <c:pt idx="387">
                  <c:v>106.1821345</c:v>
                </c:pt>
                <c:pt idx="388">
                  <c:v>106.527122</c:v>
                </c:pt>
                <c:pt idx="389">
                  <c:v>106.868346</c:v>
                </c:pt>
                <c:pt idx="390">
                  <c:v>107.207061</c:v>
                </c:pt>
                <c:pt idx="391">
                  <c:v>107.5420125</c:v>
                </c:pt>
                <c:pt idx="392">
                  <c:v>107.874455</c:v>
                </c:pt>
                <c:pt idx="393">
                  <c:v>108.203134</c:v>
                </c:pt>
                <c:pt idx="394">
                  <c:v>108.529304</c:v>
                </c:pt>
                <c:pt idx="395">
                  <c:v>108.8517105</c:v>
                </c:pt>
                <c:pt idx="396">
                  <c:v>109.1703535</c:v>
                </c:pt>
                <c:pt idx="397">
                  <c:v>109.4864875</c:v>
                </c:pt>
                <c:pt idx="398">
                  <c:v>109.798858</c:v>
                </c:pt>
                <c:pt idx="399">
                  <c:v>110.107465</c:v>
                </c:pt>
                <c:pt idx="400">
                  <c:v>110.413563</c:v>
                </c:pt>
                <c:pt idx="401">
                  <c:v>110.7158975</c:v>
                </c:pt>
                <c:pt idx="402">
                  <c:v>111.015723</c:v>
                </c:pt>
                <c:pt idx="403">
                  <c:v>111.311785</c:v>
                </c:pt>
                <c:pt idx="404">
                  <c:v>111.605338</c:v>
                </c:pt>
                <c:pt idx="405">
                  <c:v>111.8951275</c:v>
                </c:pt>
                <c:pt idx="406">
                  <c:v>112.1811535</c:v>
                </c:pt>
                <c:pt idx="407">
                  <c:v>112.4646705</c:v>
                </c:pt>
                <c:pt idx="408">
                  <c:v>112.744424</c:v>
                </c:pt>
                <c:pt idx="409">
                  <c:v>113.0216685</c:v>
                </c:pt>
                <c:pt idx="410">
                  <c:v>113.293895</c:v>
                </c:pt>
                <c:pt idx="411">
                  <c:v>113.564867</c:v>
                </c:pt>
                <c:pt idx="412">
                  <c:v>113.8320755</c:v>
                </c:pt>
                <c:pt idx="413">
                  <c:v>114.0955205</c:v>
                </c:pt>
                <c:pt idx="414">
                  <c:v>114.355202</c:v>
                </c:pt>
                <c:pt idx="415">
                  <c:v>114.613629</c:v>
                </c:pt>
                <c:pt idx="416">
                  <c:v>114.867038</c:v>
                </c:pt>
                <c:pt idx="417">
                  <c:v>115.117938</c:v>
                </c:pt>
                <c:pt idx="418">
                  <c:v>115.366329</c:v>
                </c:pt>
                <c:pt idx="419">
                  <c:v>115.609702</c:v>
                </c:pt>
                <c:pt idx="420">
                  <c:v>115.8518205</c:v>
                </c:pt>
                <c:pt idx="421">
                  <c:v>116.088921</c:v>
                </c:pt>
                <c:pt idx="422">
                  <c:v>116.3235125</c:v>
                </c:pt>
                <c:pt idx="423">
                  <c:v>116.555595</c:v>
                </c:pt>
                <c:pt idx="424">
                  <c:v>116.783914</c:v>
                </c:pt>
                <c:pt idx="425">
                  <c:v>117.0084695</c:v>
                </c:pt>
                <c:pt idx="426">
                  <c:v>117.230516</c:v>
                </c:pt>
                <c:pt idx="427">
                  <c:v>117.448799</c:v>
                </c:pt>
                <c:pt idx="428">
                  <c:v>117.6633185</c:v>
                </c:pt>
                <c:pt idx="429">
                  <c:v>117.875329</c:v>
                </c:pt>
                <c:pt idx="430">
                  <c:v>118.0848305</c:v>
                </c:pt>
                <c:pt idx="431">
                  <c:v>118.289314</c:v>
                </c:pt>
                <c:pt idx="432">
                  <c:v>118.492543</c:v>
                </c:pt>
                <c:pt idx="433">
                  <c:v>118.690754</c:v>
                </c:pt>
                <c:pt idx="434">
                  <c:v>118.886456</c:v>
                </c:pt>
                <c:pt idx="435">
                  <c:v>119.079649</c:v>
                </c:pt>
                <c:pt idx="436">
                  <c:v>119.2690785</c:v>
                </c:pt>
                <c:pt idx="437">
                  <c:v>119.4547445</c:v>
                </c:pt>
                <c:pt idx="438">
                  <c:v>119.6379015</c:v>
                </c:pt>
                <c:pt idx="439">
                  <c:v>119.817295</c:v>
                </c:pt>
                <c:pt idx="440">
                  <c:v>119.9966885</c:v>
                </c:pt>
                <c:pt idx="441">
                  <c:v>120.1748275</c:v>
                </c:pt>
                <c:pt idx="442">
                  <c:v>120.3504575</c:v>
                </c:pt>
                <c:pt idx="443">
                  <c:v>120.522324</c:v>
                </c:pt>
                <c:pt idx="444">
                  <c:v>120.6916815</c:v>
                </c:pt>
                <c:pt idx="445">
                  <c:v>120.85853</c:v>
                </c:pt>
                <c:pt idx="446">
                  <c:v>121.021615</c:v>
                </c:pt>
                <c:pt idx="447">
                  <c:v>121.1809365</c:v>
                </c:pt>
                <c:pt idx="448">
                  <c:v>121.337749</c:v>
                </c:pt>
                <c:pt idx="449">
                  <c:v>121.4920525</c:v>
                </c:pt>
                <c:pt idx="450">
                  <c:v>121.6425925</c:v>
                </c:pt>
                <c:pt idx="451">
                  <c:v>121.7906235</c:v>
                </c:pt>
                <c:pt idx="452">
                  <c:v>121.9361455</c:v>
                </c:pt>
                <c:pt idx="453">
                  <c:v>122.077904</c:v>
                </c:pt>
                <c:pt idx="454">
                  <c:v>122.2171535</c:v>
                </c:pt>
                <c:pt idx="455">
                  <c:v>122.3526395</c:v>
                </c:pt>
                <c:pt idx="456">
                  <c:v>122.4856165</c:v>
                </c:pt>
                <c:pt idx="457">
                  <c:v>122.61483</c:v>
                </c:pt>
                <c:pt idx="458">
                  <c:v>122.7415345</c:v>
                </c:pt>
                <c:pt idx="459">
                  <c:v>122.86573</c:v>
                </c:pt>
                <c:pt idx="460">
                  <c:v>122.986162</c:v>
                </c:pt>
                <c:pt idx="461">
                  <c:v>123.1028305</c:v>
                </c:pt>
                <c:pt idx="462">
                  <c:v>123.2182445</c:v>
                </c:pt>
                <c:pt idx="463">
                  <c:v>123.3286405</c:v>
                </c:pt>
                <c:pt idx="464">
                  <c:v>123.437782</c:v>
                </c:pt>
                <c:pt idx="465">
                  <c:v>123.54316</c:v>
                </c:pt>
                <c:pt idx="466">
                  <c:v>123.6447745</c:v>
                </c:pt>
                <c:pt idx="467">
                  <c:v>123.7451345</c:v>
                </c:pt>
                <c:pt idx="468">
                  <c:v>123.8404765</c:v>
                </c:pt>
                <c:pt idx="469">
                  <c:v>123.934564</c:v>
                </c:pt>
                <c:pt idx="470">
                  <c:v>124.024888</c:v>
                </c:pt>
                <c:pt idx="471">
                  <c:v>124.1114485</c:v>
                </c:pt>
                <c:pt idx="472">
                  <c:v>124.1955</c:v>
                </c:pt>
                <c:pt idx="473">
                  <c:v>124.2770425</c:v>
                </c:pt>
                <c:pt idx="474">
                  <c:v>124.3548215</c:v>
                </c:pt>
                <c:pt idx="475">
                  <c:v>124.4300915</c:v>
                </c:pt>
                <c:pt idx="476">
                  <c:v>124.501598</c:v>
                </c:pt>
                <c:pt idx="477">
                  <c:v>124.5705955</c:v>
                </c:pt>
                <c:pt idx="478">
                  <c:v>124.637084</c:v>
                </c:pt>
                <c:pt idx="479">
                  <c:v>124.699809</c:v>
                </c:pt>
                <c:pt idx="480">
                  <c:v>124.7587705</c:v>
                </c:pt>
                <c:pt idx="481">
                  <c:v>124.8164775</c:v>
                </c:pt>
                <c:pt idx="482">
                  <c:v>124.870421</c:v>
                </c:pt>
                <c:pt idx="483">
                  <c:v>124.920601</c:v>
                </c:pt>
                <c:pt idx="484">
                  <c:v>124.968272</c:v>
                </c:pt>
                <c:pt idx="485">
                  <c:v>125.0121795</c:v>
                </c:pt>
                <c:pt idx="486">
                  <c:v>125.0548325</c:v>
                </c:pt>
                <c:pt idx="487">
                  <c:v>125.0924675</c:v>
                </c:pt>
                <c:pt idx="488">
                  <c:v>125.128848</c:v>
                </c:pt>
                <c:pt idx="489">
                  <c:v>125.1652285</c:v>
                </c:pt>
                <c:pt idx="490">
                  <c:v>125.2028635</c:v>
                </c:pt>
                <c:pt idx="491">
                  <c:v>125.2379895</c:v>
                </c:pt>
                <c:pt idx="492">
                  <c:v>125.269352</c:v>
                </c:pt>
                <c:pt idx="493">
                  <c:v>125.29946</c:v>
                </c:pt>
                <c:pt idx="494">
                  <c:v>125.3258045</c:v>
                </c:pt>
                <c:pt idx="495">
                  <c:v>125.34964</c:v>
                </c:pt>
                <c:pt idx="496">
                  <c:v>125.372221</c:v>
                </c:pt>
                <c:pt idx="497">
                  <c:v>125.3910385</c:v>
                </c:pt>
                <c:pt idx="498">
                  <c:v>125.407347</c:v>
                </c:pt>
                <c:pt idx="499">
                  <c:v>125.4211465</c:v>
                </c:pt>
                <c:pt idx="500">
                  <c:v>125.432437</c:v>
                </c:pt>
                <c:pt idx="501">
                  <c:v>125.439964</c:v>
                </c:pt>
                <c:pt idx="502">
                  <c:v>125.4462365</c:v>
                </c:pt>
                <c:pt idx="503">
                  <c:v>125.45</c:v>
                </c:pt>
                <c:pt idx="504">
                  <c:v>125.45</c:v>
                </c:pt>
                <c:pt idx="505">
                  <c:v>125.447491</c:v>
                </c:pt>
                <c:pt idx="506">
                  <c:v>125.4437275</c:v>
                </c:pt>
                <c:pt idx="507">
                  <c:v>125.4362005</c:v>
                </c:pt>
                <c:pt idx="508">
                  <c:v>125.4261645</c:v>
                </c:pt>
                <c:pt idx="509">
                  <c:v>125.4136195</c:v>
                </c:pt>
                <c:pt idx="510">
                  <c:v>125.3985655</c:v>
                </c:pt>
                <c:pt idx="511">
                  <c:v>125.3810025</c:v>
                </c:pt>
                <c:pt idx="512">
                  <c:v>125.359676</c:v>
                </c:pt>
                <c:pt idx="513">
                  <c:v>125.337095</c:v>
                </c:pt>
                <c:pt idx="514">
                  <c:v>125.312005</c:v>
                </c:pt>
                <c:pt idx="515">
                  <c:v>125.2831515</c:v>
                </c:pt>
                <c:pt idx="516">
                  <c:v>125.251789</c:v>
                </c:pt>
                <c:pt idx="517">
                  <c:v>125.219172</c:v>
                </c:pt>
                <c:pt idx="518">
                  <c:v>125.1827915</c:v>
                </c:pt>
                <c:pt idx="519">
                  <c:v>125.143902</c:v>
                </c:pt>
                <c:pt idx="520">
                  <c:v>125.1025035</c:v>
                </c:pt>
                <c:pt idx="521">
                  <c:v>125.058596</c:v>
                </c:pt>
                <c:pt idx="522">
                  <c:v>125.010925</c:v>
                </c:pt>
                <c:pt idx="523">
                  <c:v>124.9619995</c:v>
                </c:pt>
                <c:pt idx="524">
                  <c:v>124.910565</c:v>
                </c:pt>
                <c:pt idx="525">
                  <c:v>124.8591305</c:v>
                </c:pt>
                <c:pt idx="526">
                  <c:v>124.8114595</c:v>
                </c:pt>
                <c:pt idx="527">
                  <c:v>124.7612795</c:v>
                </c:pt>
                <c:pt idx="528">
                  <c:v>124.7085905</c:v>
                </c:pt>
                <c:pt idx="529">
                  <c:v>124.654647</c:v>
                </c:pt>
                <c:pt idx="530">
                  <c:v>124.5981945</c:v>
                </c:pt>
                <c:pt idx="531">
                  <c:v>124.539233</c:v>
                </c:pt>
                <c:pt idx="532">
                  <c:v>124.4777625</c:v>
                </c:pt>
                <c:pt idx="533">
                  <c:v>124.4150375</c:v>
                </c:pt>
                <c:pt idx="534">
                  <c:v>124.3498035</c:v>
                </c:pt>
                <c:pt idx="535">
                  <c:v>124.2820605</c:v>
                </c:pt>
                <c:pt idx="536">
                  <c:v>124.213063</c:v>
                </c:pt>
                <c:pt idx="537">
                  <c:v>124.1415565</c:v>
                </c:pt>
                <c:pt idx="538">
                  <c:v>124.067541</c:v>
                </c:pt>
                <c:pt idx="539">
                  <c:v>123.9910165</c:v>
                </c:pt>
                <c:pt idx="540">
                  <c:v>123.9132375</c:v>
                </c:pt>
                <c:pt idx="541">
                  <c:v>123.8329495</c:v>
                </c:pt>
                <c:pt idx="542">
                  <c:v>123.7501525</c:v>
                </c:pt>
                <c:pt idx="543">
                  <c:v>123.666101</c:v>
                </c:pt>
                <c:pt idx="544">
                  <c:v>123.5795405</c:v>
                </c:pt>
                <c:pt idx="545">
                  <c:v>123.490471</c:v>
                </c:pt>
                <c:pt idx="546">
                  <c:v>123.3988925</c:v>
                </c:pt>
                <c:pt idx="547">
                  <c:v>123.3060595</c:v>
                </c:pt>
                <c:pt idx="548">
                  <c:v>123.2107175</c:v>
                </c:pt>
                <c:pt idx="549">
                  <c:v>123.1128665</c:v>
                </c:pt>
                <c:pt idx="550">
                  <c:v>123.013761</c:v>
                </c:pt>
                <c:pt idx="551">
                  <c:v>122.9121465</c:v>
                </c:pt>
                <c:pt idx="552">
                  <c:v>122.808023</c:v>
                </c:pt>
                <c:pt idx="553">
                  <c:v>122.702645</c:v>
                </c:pt>
                <c:pt idx="554">
                  <c:v>122.5935035</c:v>
                </c:pt>
                <c:pt idx="555">
                  <c:v>122.4831075</c:v>
                </c:pt>
                <c:pt idx="556">
                  <c:v>122.371457</c:v>
                </c:pt>
                <c:pt idx="557">
                  <c:v>122.256043</c:v>
                </c:pt>
                <c:pt idx="558">
                  <c:v>122.1393745</c:v>
                </c:pt>
                <c:pt idx="559">
                  <c:v>122.0214515</c:v>
                </c:pt>
                <c:pt idx="560">
                  <c:v>121.899765</c:v>
                </c:pt>
                <c:pt idx="561">
                  <c:v>121.779333</c:v>
                </c:pt>
                <c:pt idx="562">
                  <c:v>121.663919</c:v>
                </c:pt>
                <c:pt idx="563">
                  <c:v>121.545996</c:v>
                </c:pt>
                <c:pt idx="564">
                  <c:v>121.4268185</c:v>
                </c:pt>
                <c:pt idx="565">
                  <c:v>121.3063865</c:v>
                </c:pt>
                <c:pt idx="566">
                  <c:v>121.1834455</c:v>
                </c:pt>
                <c:pt idx="567">
                  <c:v>121.05925</c:v>
                </c:pt>
                <c:pt idx="568">
                  <c:v>120.9338</c:v>
                </c:pt>
                <c:pt idx="569">
                  <c:v>120.8070955</c:v>
                </c:pt>
                <c:pt idx="570">
                  <c:v>120.677882</c:v>
                </c:pt>
                <c:pt idx="571">
                  <c:v>120.547414</c:v>
                </c:pt>
                <c:pt idx="572">
                  <c:v>120.4156915</c:v>
                </c:pt>
                <c:pt idx="573">
                  <c:v>120.28146</c:v>
                </c:pt>
                <c:pt idx="574">
                  <c:v>120.145974</c:v>
                </c:pt>
                <c:pt idx="575">
                  <c:v>120.0092335</c:v>
                </c:pt>
                <c:pt idx="576">
                  <c:v>119.869984</c:v>
                </c:pt>
                <c:pt idx="577">
                  <c:v>119.72948</c:v>
                </c:pt>
                <c:pt idx="578">
                  <c:v>119.5877215</c:v>
                </c:pt>
                <c:pt idx="579">
                  <c:v>119.443454</c:v>
                </c:pt>
                <c:pt idx="580">
                  <c:v>119.2991865</c:v>
                </c:pt>
                <c:pt idx="581">
                  <c:v>119.1511555</c:v>
                </c:pt>
                <c:pt idx="582">
                  <c:v>119.0031245</c:v>
                </c:pt>
                <c:pt idx="583">
                  <c:v>118.8525845</c:v>
                </c:pt>
                <c:pt idx="584">
                  <c:v>118.70079</c:v>
                </c:pt>
                <c:pt idx="585">
                  <c:v>118.547741</c:v>
                </c:pt>
                <c:pt idx="586">
                  <c:v>118.392183</c:v>
                </c:pt>
                <c:pt idx="587">
                  <c:v>118.2353705</c:v>
                </c:pt>
                <c:pt idx="588">
                  <c:v>118.0773035</c:v>
                </c:pt>
                <c:pt idx="589">
                  <c:v>117.9167275</c:v>
                </c:pt>
                <c:pt idx="590">
                  <c:v>117.754897</c:v>
                </c:pt>
                <c:pt idx="591">
                  <c:v>117.591812</c:v>
                </c:pt>
                <c:pt idx="592">
                  <c:v>117.4274725</c:v>
                </c:pt>
                <c:pt idx="593">
                  <c:v>117.260624</c:v>
                </c:pt>
                <c:pt idx="594">
                  <c:v>117.092521</c:v>
                </c:pt>
                <c:pt idx="595">
                  <c:v>116.921909</c:v>
                </c:pt>
                <c:pt idx="596">
                  <c:v>116.7500425</c:v>
                </c:pt>
                <c:pt idx="597">
                  <c:v>116.5794305</c:v>
                </c:pt>
                <c:pt idx="598">
                  <c:v>116.422618</c:v>
                </c:pt>
                <c:pt idx="599">
                  <c:v>116.2658055</c:v>
                </c:pt>
                <c:pt idx="600">
                  <c:v>116.1102475</c:v>
                </c:pt>
                <c:pt idx="601">
                  <c:v>115.953435</c:v>
                </c:pt>
                <c:pt idx="602">
                  <c:v>115.7966225</c:v>
                </c:pt>
                <c:pt idx="603">
                  <c:v>115.6410645</c:v>
                </c:pt>
                <c:pt idx="604">
                  <c:v>115.484252</c:v>
                </c:pt>
                <c:pt idx="605">
                  <c:v>115.3274395</c:v>
                </c:pt>
                <c:pt idx="606">
                  <c:v>115.170627</c:v>
                </c:pt>
                <c:pt idx="607">
                  <c:v>115.015069</c:v>
                </c:pt>
                <c:pt idx="608">
                  <c:v>114.8582565</c:v>
                </c:pt>
                <c:pt idx="609">
                  <c:v>114.701444</c:v>
                </c:pt>
                <c:pt idx="610">
                  <c:v>114.545886</c:v>
                </c:pt>
                <c:pt idx="611">
                  <c:v>114.3890735</c:v>
                </c:pt>
                <c:pt idx="612">
                  <c:v>114.232261</c:v>
                </c:pt>
                <c:pt idx="613">
                  <c:v>114.0754485</c:v>
                </c:pt>
                <c:pt idx="614">
                  <c:v>113.9198905</c:v>
                </c:pt>
                <c:pt idx="615">
                  <c:v>113.763078</c:v>
                </c:pt>
                <c:pt idx="616">
                  <c:v>113.6062655</c:v>
                </c:pt>
                <c:pt idx="617">
                  <c:v>113.4507075</c:v>
                </c:pt>
                <c:pt idx="618">
                  <c:v>113.293895</c:v>
                </c:pt>
                <c:pt idx="619">
                  <c:v>113.1370825</c:v>
                </c:pt>
                <c:pt idx="620">
                  <c:v>112.98027</c:v>
                </c:pt>
                <c:pt idx="621">
                  <c:v>112.824712</c:v>
                </c:pt>
                <c:pt idx="622">
                  <c:v>112.6678995</c:v>
                </c:pt>
                <c:pt idx="623">
                  <c:v>112.511087</c:v>
                </c:pt>
                <c:pt idx="624">
                  <c:v>112.3592925</c:v>
                </c:pt>
                <c:pt idx="625">
                  <c:v>112.2137705</c:v>
                </c:pt>
                <c:pt idx="626">
                  <c:v>112.0682485</c:v>
                </c:pt>
                <c:pt idx="627">
                  <c:v>111.923981</c:v>
                </c:pt>
                <c:pt idx="628">
                  <c:v>111.778459</c:v>
                </c:pt>
                <c:pt idx="629">
                  <c:v>111.632937</c:v>
                </c:pt>
                <c:pt idx="630">
                  <c:v>111.4886695</c:v>
                </c:pt>
                <c:pt idx="631">
                  <c:v>111.3431475</c:v>
                </c:pt>
                <c:pt idx="632">
                  <c:v>111.19888</c:v>
                </c:pt>
                <c:pt idx="633">
                  <c:v>111.053358</c:v>
                </c:pt>
                <c:pt idx="634">
                  <c:v>110.907836</c:v>
                </c:pt>
                <c:pt idx="635">
                  <c:v>110.7635685</c:v>
                </c:pt>
                <c:pt idx="636">
                  <c:v>110.6180465</c:v>
                </c:pt>
                <c:pt idx="637">
                  <c:v>110.4725245</c:v>
                </c:pt>
                <c:pt idx="638">
                  <c:v>110.328257</c:v>
                </c:pt>
                <c:pt idx="639">
                  <c:v>110.182735</c:v>
                </c:pt>
                <c:pt idx="640">
                  <c:v>110.037213</c:v>
                </c:pt>
                <c:pt idx="641">
                  <c:v>109.8929455</c:v>
                </c:pt>
                <c:pt idx="642">
                  <c:v>109.7474235</c:v>
                </c:pt>
                <c:pt idx="643">
                  <c:v>109.6019015</c:v>
                </c:pt>
                <c:pt idx="644">
                  <c:v>109.457634</c:v>
                </c:pt>
                <c:pt idx="645">
                  <c:v>109.312112</c:v>
                </c:pt>
                <c:pt idx="646">
                  <c:v>109.16659</c:v>
                </c:pt>
                <c:pt idx="647">
                  <c:v>109.0223225</c:v>
                </c:pt>
                <c:pt idx="648">
                  <c:v>108.8768005</c:v>
                </c:pt>
                <c:pt idx="649">
                  <c:v>108.7312785</c:v>
                </c:pt>
                <c:pt idx="650">
                  <c:v>108.587011</c:v>
                </c:pt>
                <c:pt idx="651">
                  <c:v>108.4477615</c:v>
                </c:pt>
                <c:pt idx="652">
                  <c:v>108.3147845</c:v>
                </c:pt>
                <c:pt idx="653">
                  <c:v>108.180553</c:v>
                </c:pt>
                <c:pt idx="654">
                  <c:v>108.0463215</c:v>
                </c:pt>
                <c:pt idx="655">
                  <c:v>107.9133445</c:v>
                </c:pt>
                <c:pt idx="656">
                  <c:v>107.779113</c:v>
                </c:pt>
                <c:pt idx="657">
                  <c:v>107.646136</c:v>
                </c:pt>
                <c:pt idx="658">
                  <c:v>107.5119045</c:v>
                </c:pt>
                <c:pt idx="659">
                  <c:v>107.377673</c:v>
                </c:pt>
                <c:pt idx="660">
                  <c:v>107.244696</c:v>
                </c:pt>
                <c:pt idx="661">
                  <c:v>107.1104645</c:v>
                </c:pt>
                <c:pt idx="662">
                  <c:v>106.976233</c:v>
                </c:pt>
                <c:pt idx="663">
                  <c:v>106.843256</c:v>
                </c:pt>
                <c:pt idx="664">
                  <c:v>106.7090245</c:v>
                </c:pt>
                <c:pt idx="665">
                  <c:v>106.574793</c:v>
                </c:pt>
                <c:pt idx="666">
                  <c:v>106.441816</c:v>
                </c:pt>
                <c:pt idx="667">
                  <c:v>106.3075845</c:v>
                </c:pt>
                <c:pt idx="668">
                  <c:v>106.1746075</c:v>
                </c:pt>
                <c:pt idx="669">
                  <c:v>106.040376</c:v>
                </c:pt>
                <c:pt idx="670">
                  <c:v>105.9061445</c:v>
                </c:pt>
                <c:pt idx="671">
                  <c:v>105.7731675</c:v>
                </c:pt>
                <c:pt idx="672">
                  <c:v>105.638936</c:v>
                </c:pt>
                <c:pt idx="673">
                  <c:v>105.508468</c:v>
                </c:pt>
                <c:pt idx="674">
                  <c:v>105.385527</c:v>
                </c:pt>
                <c:pt idx="675">
                  <c:v>105.2613315</c:v>
                </c:pt>
                <c:pt idx="676">
                  <c:v>105.137136</c:v>
                </c:pt>
                <c:pt idx="677">
                  <c:v>105.014195</c:v>
                </c:pt>
                <c:pt idx="678">
                  <c:v>104.8899995</c:v>
                </c:pt>
                <c:pt idx="679">
                  <c:v>104.765804</c:v>
                </c:pt>
                <c:pt idx="680">
                  <c:v>104.642863</c:v>
                </c:pt>
                <c:pt idx="681">
                  <c:v>104.5186675</c:v>
                </c:pt>
                <c:pt idx="682">
                  <c:v>104.394472</c:v>
                </c:pt>
                <c:pt idx="683">
                  <c:v>104.271531</c:v>
                </c:pt>
                <c:pt idx="684">
                  <c:v>104.1473355</c:v>
                </c:pt>
                <c:pt idx="685">
                  <c:v>104.02314</c:v>
                </c:pt>
                <c:pt idx="686">
                  <c:v>103.900199</c:v>
                </c:pt>
                <c:pt idx="687">
                  <c:v>103.7760035</c:v>
                </c:pt>
                <c:pt idx="688">
                  <c:v>103.651808</c:v>
                </c:pt>
                <c:pt idx="689">
                  <c:v>103.528867</c:v>
                </c:pt>
                <c:pt idx="690">
                  <c:v>103.4046715</c:v>
                </c:pt>
                <c:pt idx="691">
                  <c:v>103.280476</c:v>
                </c:pt>
                <c:pt idx="692">
                  <c:v>103.157535</c:v>
                </c:pt>
                <c:pt idx="693">
                  <c:v>103.0333395</c:v>
                </c:pt>
                <c:pt idx="694">
                  <c:v>102.909144</c:v>
                </c:pt>
                <c:pt idx="695">
                  <c:v>102.7874575</c:v>
                </c:pt>
                <c:pt idx="696">
                  <c:v>102.6720435</c:v>
                </c:pt>
                <c:pt idx="697">
                  <c:v>102.5566295</c:v>
                </c:pt>
                <c:pt idx="698">
                  <c:v>102.44247</c:v>
                </c:pt>
                <c:pt idx="699">
                  <c:v>102.327056</c:v>
                </c:pt>
                <c:pt idx="700">
                  <c:v>102.211642</c:v>
                </c:pt>
                <c:pt idx="701">
                  <c:v>102.096228</c:v>
                </c:pt>
                <c:pt idx="702">
                  <c:v>101.980814</c:v>
                </c:pt>
                <c:pt idx="703">
                  <c:v>101.8666545</c:v>
                </c:pt>
                <c:pt idx="704">
                  <c:v>101.7512405</c:v>
                </c:pt>
                <c:pt idx="705">
                  <c:v>101.6358265</c:v>
                </c:pt>
                <c:pt idx="706">
                  <c:v>101.5204125</c:v>
                </c:pt>
                <c:pt idx="707">
                  <c:v>101.406253</c:v>
                </c:pt>
                <c:pt idx="708">
                  <c:v>101.290839</c:v>
                </c:pt>
                <c:pt idx="709">
                  <c:v>101.175425</c:v>
                </c:pt>
                <c:pt idx="710">
                  <c:v>101.060011</c:v>
                </c:pt>
                <c:pt idx="711">
                  <c:v>100.944597</c:v>
                </c:pt>
                <c:pt idx="712">
                  <c:v>100.8304375</c:v>
                </c:pt>
                <c:pt idx="713">
                  <c:v>100.7150235</c:v>
                </c:pt>
                <c:pt idx="714">
                  <c:v>100.5996095</c:v>
                </c:pt>
                <c:pt idx="715">
                  <c:v>100.4841955</c:v>
                </c:pt>
                <c:pt idx="716">
                  <c:v>100.3687815</c:v>
                </c:pt>
                <c:pt idx="717">
                  <c:v>100.254622</c:v>
                </c:pt>
                <c:pt idx="718">
                  <c:v>100.141717</c:v>
                </c:pt>
                <c:pt idx="719">
                  <c:v>100.0300665</c:v>
                </c:pt>
                <c:pt idx="720">
                  <c:v>99.9171615</c:v>
                </c:pt>
                <c:pt idx="721">
                  <c:v>99.80676550000001</c:v>
                </c:pt>
                <c:pt idx="722">
                  <c:v>99.695115</c:v>
                </c:pt>
                <c:pt idx="723">
                  <c:v>99.5834645</c:v>
                </c:pt>
                <c:pt idx="724">
                  <c:v>99.47306850000001</c:v>
                </c:pt>
                <c:pt idx="725">
                  <c:v>99.36267249999999</c:v>
                </c:pt>
                <c:pt idx="726">
                  <c:v>99.253531</c:v>
                </c:pt>
                <c:pt idx="727">
                  <c:v>99.143135</c:v>
                </c:pt>
                <c:pt idx="728">
                  <c:v>99.0339935</c:v>
                </c:pt>
                <c:pt idx="729">
                  <c:v>98.924852</c:v>
                </c:pt>
                <c:pt idx="730">
                  <c:v>98.81571050000001</c:v>
                </c:pt>
                <c:pt idx="731">
                  <c:v>98.7078235</c:v>
                </c:pt>
                <c:pt idx="732">
                  <c:v>98.5999365</c:v>
                </c:pt>
                <c:pt idx="733">
                  <c:v>98.4920495</c:v>
                </c:pt>
                <c:pt idx="734">
                  <c:v>98.3841625</c:v>
                </c:pt>
                <c:pt idx="735">
                  <c:v>98.27627550000001</c:v>
                </c:pt>
                <c:pt idx="736">
                  <c:v>98.169643</c:v>
                </c:pt>
                <c:pt idx="737">
                  <c:v>98.0630105</c:v>
                </c:pt>
                <c:pt idx="738">
                  <c:v>97.95637799999999</c:v>
                </c:pt>
                <c:pt idx="739">
                  <c:v>97.851</c:v>
                </c:pt>
                <c:pt idx="740">
                  <c:v>97.745622</c:v>
                </c:pt>
                <c:pt idx="741">
                  <c:v>97.640244</c:v>
                </c:pt>
                <c:pt idx="742">
                  <c:v>97.534866</c:v>
                </c:pt>
                <c:pt idx="743">
                  <c:v>97.42948800000001</c:v>
                </c:pt>
                <c:pt idx="744">
                  <c:v>97.32536450000001</c:v>
                </c:pt>
                <c:pt idx="745">
                  <c:v>97.221241</c:v>
                </c:pt>
                <c:pt idx="746">
                  <c:v>97.1171175</c:v>
                </c:pt>
                <c:pt idx="747">
                  <c:v>97.0142485</c:v>
                </c:pt>
                <c:pt idx="748">
                  <c:v>96.910125</c:v>
                </c:pt>
                <c:pt idx="749">
                  <c:v>96.807256</c:v>
                </c:pt>
                <c:pt idx="750">
                  <c:v>96.704387</c:v>
                </c:pt>
                <c:pt idx="751">
                  <c:v>96.60277249999997</c:v>
                </c:pt>
                <c:pt idx="752">
                  <c:v>96.4999035</c:v>
                </c:pt>
                <c:pt idx="753">
                  <c:v>96.398289</c:v>
                </c:pt>
                <c:pt idx="754">
                  <c:v>96.2966745</c:v>
                </c:pt>
                <c:pt idx="755">
                  <c:v>96.1963145</c:v>
                </c:pt>
                <c:pt idx="756">
                  <c:v>96.0959545</c:v>
                </c:pt>
                <c:pt idx="757">
                  <c:v>95.99434</c:v>
                </c:pt>
                <c:pt idx="758">
                  <c:v>95.8952345</c:v>
                </c:pt>
                <c:pt idx="759">
                  <c:v>95.7948745</c:v>
                </c:pt>
                <c:pt idx="760">
                  <c:v>95.69576900000001</c:v>
                </c:pt>
                <c:pt idx="761">
                  <c:v>95.595409</c:v>
                </c:pt>
                <c:pt idx="762">
                  <c:v>95.495049</c:v>
                </c:pt>
                <c:pt idx="763">
                  <c:v>95.39594350000001</c:v>
                </c:pt>
                <c:pt idx="764">
                  <c:v>95.2955835</c:v>
                </c:pt>
                <c:pt idx="765">
                  <c:v>95.19647799999998</c:v>
                </c:pt>
                <c:pt idx="766">
                  <c:v>95.09737250000001</c:v>
                </c:pt>
                <c:pt idx="767">
                  <c:v>94.998267</c:v>
                </c:pt>
                <c:pt idx="768">
                  <c:v>94.900416</c:v>
                </c:pt>
                <c:pt idx="769">
                  <c:v>94.8013105</c:v>
                </c:pt>
                <c:pt idx="770">
                  <c:v>94.7034595</c:v>
                </c:pt>
                <c:pt idx="771">
                  <c:v>94.60560849999999</c:v>
                </c:pt>
                <c:pt idx="772">
                  <c:v>94.5077575</c:v>
                </c:pt>
                <c:pt idx="773">
                  <c:v>94.411161</c:v>
                </c:pt>
                <c:pt idx="774">
                  <c:v>94.31331</c:v>
                </c:pt>
                <c:pt idx="775">
                  <c:v>94.2167135</c:v>
                </c:pt>
                <c:pt idx="776">
                  <c:v>94.12011700000001</c:v>
                </c:pt>
                <c:pt idx="777">
                  <c:v>94.02477500000001</c:v>
                </c:pt>
                <c:pt idx="778">
                  <c:v>93.92817849999999</c:v>
                </c:pt>
                <c:pt idx="779">
                  <c:v>93.83283649999998</c:v>
                </c:pt>
                <c:pt idx="780">
                  <c:v>93.7374945</c:v>
                </c:pt>
                <c:pt idx="781">
                  <c:v>93.64215249999998</c:v>
                </c:pt>
                <c:pt idx="782">
                  <c:v>93.5468105</c:v>
                </c:pt>
                <c:pt idx="783">
                  <c:v>93.4514685</c:v>
                </c:pt>
                <c:pt idx="784">
                  <c:v>93.35738099999998</c:v>
                </c:pt>
                <c:pt idx="785">
                  <c:v>93.2632935</c:v>
                </c:pt>
                <c:pt idx="786">
                  <c:v>93.169206</c:v>
                </c:pt>
                <c:pt idx="787">
                  <c:v>93.07511849999999</c:v>
                </c:pt>
                <c:pt idx="788">
                  <c:v>92.9822855</c:v>
                </c:pt>
                <c:pt idx="789">
                  <c:v>92.88945249999999</c:v>
                </c:pt>
                <c:pt idx="790">
                  <c:v>92.795365</c:v>
                </c:pt>
                <c:pt idx="791">
                  <c:v>92.70378650000001</c:v>
                </c:pt>
                <c:pt idx="792">
                  <c:v>92.6109535</c:v>
                </c:pt>
                <c:pt idx="793">
                  <c:v>92.5181205</c:v>
                </c:pt>
                <c:pt idx="794">
                  <c:v>92.426542</c:v>
                </c:pt>
                <c:pt idx="795">
                  <c:v>92.3349635</c:v>
                </c:pt>
                <c:pt idx="796">
                  <c:v>92.24338499999998</c:v>
                </c:pt>
                <c:pt idx="797">
                  <c:v>92.15180649999998</c:v>
                </c:pt>
                <c:pt idx="798">
                  <c:v>92.0614825</c:v>
                </c:pt>
                <c:pt idx="799">
                  <c:v>91.9711585</c:v>
                </c:pt>
                <c:pt idx="800">
                  <c:v>91.88083450000001</c:v>
                </c:pt>
                <c:pt idx="801">
                  <c:v>91.7905105</c:v>
                </c:pt>
                <c:pt idx="802">
                  <c:v>91.7001865</c:v>
                </c:pt>
                <c:pt idx="803">
                  <c:v>91.611117</c:v>
                </c:pt>
                <c:pt idx="804">
                  <c:v>91.52204749999999</c:v>
                </c:pt>
                <c:pt idx="805">
                  <c:v>91.4317235</c:v>
                </c:pt>
                <c:pt idx="806">
                  <c:v>91.3413995</c:v>
                </c:pt>
                <c:pt idx="807">
                  <c:v>91.2510755</c:v>
                </c:pt>
                <c:pt idx="808">
                  <c:v>91.16200600000001</c:v>
                </c:pt>
                <c:pt idx="809">
                  <c:v>91.07168200000001</c:v>
                </c:pt>
                <c:pt idx="810">
                  <c:v>90.9826125</c:v>
                </c:pt>
                <c:pt idx="811">
                  <c:v>90.89354299999998</c:v>
                </c:pt>
                <c:pt idx="812">
                  <c:v>90.8044735</c:v>
                </c:pt>
                <c:pt idx="813">
                  <c:v>90.7166585</c:v>
                </c:pt>
                <c:pt idx="814">
                  <c:v>90.627589</c:v>
                </c:pt>
                <c:pt idx="815">
                  <c:v>90.53977400000001</c:v>
                </c:pt>
                <c:pt idx="816">
                  <c:v>90.4507045</c:v>
                </c:pt>
                <c:pt idx="817">
                  <c:v>90.36288950000001</c:v>
                </c:pt>
                <c:pt idx="818">
                  <c:v>90.27507449999999</c:v>
                </c:pt>
                <c:pt idx="819">
                  <c:v>90.188514</c:v>
                </c:pt>
                <c:pt idx="820">
                  <c:v>90.10069899999998</c:v>
                </c:pt>
                <c:pt idx="821">
                  <c:v>90.0141385</c:v>
                </c:pt>
                <c:pt idx="822">
                  <c:v>89.9263235</c:v>
                </c:pt>
                <c:pt idx="823">
                  <c:v>89.839763</c:v>
                </c:pt>
                <c:pt idx="824">
                  <c:v>89.7532025</c:v>
                </c:pt>
                <c:pt idx="825">
                  <c:v>89.6678965</c:v>
                </c:pt>
                <c:pt idx="826">
                  <c:v>89.58133600000001</c:v>
                </c:pt>
                <c:pt idx="827">
                  <c:v>89.49603</c:v>
                </c:pt>
                <c:pt idx="828">
                  <c:v>89.4094695</c:v>
                </c:pt>
                <c:pt idx="829">
                  <c:v>89.3241635</c:v>
                </c:pt>
                <c:pt idx="830">
                  <c:v>89.23885750000001</c:v>
                </c:pt>
                <c:pt idx="831">
                  <c:v>89.15355150000001</c:v>
                </c:pt>
                <c:pt idx="832">
                  <c:v>89.0695</c:v>
                </c:pt>
                <c:pt idx="833">
                  <c:v>88.984194</c:v>
                </c:pt>
                <c:pt idx="834">
                  <c:v>88.9001425</c:v>
                </c:pt>
                <c:pt idx="835">
                  <c:v>88.81609100000001</c:v>
                </c:pt>
                <c:pt idx="836">
                  <c:v>88.7320395</c:v>
                </c:pt>
                <c:pt idx="837">
                  <c:v>88.64798800000001</c:v>
                </c:pt>
                <c:pt idx="838">
                  <c:v>88.5639365</c:v>
                </c:pt>
                <c:pt idx="839">
                  <c:v>88.4811395</c:v>
                </c:pt>
                <c:pt idx="840">
                  <c:v>88.39834249999998</c:v>
                </c:pt>
                <c:pt idx="841">
                  <c:v>88.314291</c:v>
                </c:pt>
                <c:pt idx="842">
                  <c:v>88.231494</c:v>
                </c:pt>
                <c:pt idx="843">
                  <c:v>88.148697</c:v>
                </c:pt>
                <c:pt idx="844">
                  <c:v>88.0671545</c:v>
                </c:pt>
                <c:pt idx="845">
                  <c:v>87.9843575</c:v>
                </c:pt>
                <c:pt idx="846">
                  <c:v>87.902815</c:v>
                </c:pt>
                <c:pt idx="847">
                  <c:v>87.82127249999998</c:v>
                </c:pt>
                <c:pt idx="848">
                  <c:v>87.73847549999998</c:v>
                </c:pt>
                <c:pt idx="849">
                  <c:v>87.65567849999996</c:v>
                </c:pt>
                <c:pt idx="850">
                  <c:v>87.57413600000001</c:v>
                </c:pt>
                <c:pt idx="851">
                  <c:v>87.491339</c:v>
                </c:pt>
                <c:pt idx="852">
                  <c:v>87.4097965</c:v>
                </c:pt>
                <c:pt idx="853">
                  <c:v>87.3269995</c:v>
                </c:pt>
                <c:pt idx="854">
                  <c:v>87.245457</c:v>
                </c:pt>
                <c:pt idx="855">
                  <c:v>87.1639145</c:v>
                </c:pt>
                <c:pt idx="856">
                  <c:v>87.08237199999999</c:v>
                </c:pt>
                <c:pt idx="857">
                  <c:v>87.0008295</c:v>
                </c:pt>
                <c:pt idx="858">
                  <c:v>86.9205415</c:v>
                </c:pt>
                <c:pt idx="859">
                  <c:v>86.838999</c:v>
                </c:pt>
                <c:pt idx="860">
                  <c:v>86.75871100000001</c:v>
                </c:pt>
                <c:pt idx="861">
                  <c:v>86.67716850000001</c:v>
                </c:pt>
                <c:pt idx="862">
                  <c:v>86.5968805</c:v>
                </c:pt>
                <c:pt idx="863">
                  <c:v>86.5165925</c:v>
                </c:pt>
                <c:pt idx="864">
                  <c:v>86.4363045</c:v>
                </c:pt>
                <c:pt idx="865">
                  <c:v>86.35601650000001</c:v>
                </c:pt>
                <c:pt idx="866">
                  <c:v>86.27572849999999</c:v>
                </c:pt>
                <c:pt idx="867">
                  <c:v>86.196695</c:v>
                </c:pt>
                <c:pt idx="868">
                  <c:v>86.116407</c:v>
                </c:pt>
                <c:pt idx="869">
                  <c:v>86.03737350000001</c:v>
                </c:pt>
                <c:pt idx="870">
                  <c:v>85.95834000000001</c:v>
                </c:pt>
                <c:pt idx="871">
                  <c:v>85.87930649999998</c:v>
                </c:pt>
                <c:pt idx="872">
                  <c:v>85.800273</c:v>
                </c:pt>
                <c:pt idx="873">
                  <c:v>85.7212395</c:v>
                </c:pt>
                <c:pt idx="874">
                  <c:v>85.642206</c:v>
                </c:pt>
                <c:pt idx="875">
                  <c:v>85.56317250000001</c:v>
                </c:pt>
                <c:pt idx="876">
                  <c:v>85.4853935</c:v>
                </c:pt>
                <c:pt idx="877">
                  <c:v>85.40636</c:v>
                </c:pt>
                <c:pt idx="878">
                  <c:v>85.32858099999999</c:v>
                </c:pt>
                <c:pt idx="879">
                  <c:v>85.25080200000001</c:v>
                </c:pt>
                <c:pt idx="880">
                  <c:v>85.173023</c:v>
                </c:pt>
                <c:pt idx="881">
                  <c:v>85.095244</c:v>
                </c:pt>
                <c:pt idx="882">
                  <c:v>85.017465</c:v>
                </c:pt>
                <c:pt idx="883">
                  <c:v>84.939686</c:v>
                </c:pt>
                <c:pt idx="884">
                  <c:v>84.8631615</c:v>
                </c:pt>
                <c:pt idx="885">
                  <c:v>84.78538249999998</c:v>
                </c:pt>
                <c:pt idx="886">
                  <c:v>84.70885799999998</c:v>
                </c:pt>
                <c:pt idx="887">
                  <c:v>84.63233349999999</c:v>
                </c:pt>
                <c:pt idx="888">
                  <c:v>84.555809</c:v>
                </c:pt>
                <c:pt idx="889">
                  <c:v>84.4792845</c:v>
                </c:pt>
                <c:pt idx="890">
                  <c:v>84.40276</c:v>
                </c:pt>
                <c:pt idx="891">
                  <c:v>84.3262355</c:v>
                </c:pt>
                <c:pt idx="892">
                  <c:v>84.2509655</c:v>
                </c:pt>
                <c:pt idx="893">
                  <c:v>84.17444099999999</c:v>
                </c:pt>
                <c:pt idx="894">
                  <c:v>84.099171</c:v>
                </c:pt>
                <c:pt idx="895">
                  <c:v>84.02264649999998</c:v>
                </c:pt>
                <c:pt idx="896">
                  <c:v>83.9473765</c:v>
                </c:pt>
                <c:pt idx="897">
                  <c:v>83.87210649999999</c:v>
                </c:pt>
                <c:pt idx="898">
                  <c:v>83.795582</c:v>
                </c:pt>
                <c:pt idx="899">
                  <c:v>83.72031199999998</c:v>
                </c:pt>
                <c:pt idx="900">
                  <c:v>83.64504199999999</c:v>
                </c:pt>
                <c:pt idx="901">
                  <c:v>83.5710265</c:v>
                </c:pt>
                <c:pt idx="902">
                  <c:v>83.4957565</c:v>
                </c:pt>
                <c:pt idx="903">
                  <c:v>83.4204865</c:v>
                </c:pt>
                <c:pt idx="904">
                  <c:v>83.3452165</c:v>
                </c:pt>
                <c:pt idx="905">
                  <c:v>83.271201</c:v>
                </c:pt>
                <c:pt idx="906">
                  <c:v>83.19593099999999</c:v>
                </c:pt>
                <c:pt idx="907">
                  <c:v>83.1219155</c:v>
                </c:pt>
                <c:pt idx="908">
                  <c:v>83.0479</c:v>
                </c:pt>
                <c:pt idx="909">
                  <c:v>82.97388450000001</c:v>
                </c:pt>
                <c:pt idx="910">
                  <c:v>82.8986145</c:v>
                </c:pt>
                <c:pt idx="911">
                  <c:v>82.824599</c:v>
                </c:pt>
                <c:pt idx="912">
                  <c:v>82.7505835</c:v>
                </c:pt>
                <c:pt idx="913">
                  <c:v>82.67782249999999</c:v>
                </c:pt>
                <c:pt idx="914">
                  <c:v>82.60380699999999</c:v>
                </c:pt>
                <c:pt idx="915">
                  <c:v>82.52979149999999</c:v>
                </c:pt>
                <c:pt idx="916">
                  <c:v>82.45577599999999</c:v>
                </c:pt>
                <c:pt idx="917">
                  <c:v>82.383015</c:v>
                </c:pt>
                <c:pt idx="918">
                  <c:v>82.3089995</c:v>
                </c:pt>
                <c:pt idx="919">
                  <c:v>82.2362385</c:v>
                </c:pt>
                <c:pt idx="920">
                  <c:v>82.16347749999998</c:v>
                </c:pt>
                <c:pt idx="921">
                  <c:v>82.08946200000001</c:v>
                </c:pt>
                <c:pt idx="922">
                  <c:v>82.01670100000001</c:v>
                </c:pt>
                <c:pt idx="923">
                  <c:v>81.94394</c:v>
                </c:pt>
                <c:pt idx="924">
                  <c:v>81.871179</c:v>
                </c:pt>
                <c:pt idx="925">
                  <c:v>81.798418</c:v>
                </c:pt>
                <c:pt idx="926">
                  <c:v>81.72565700000001</c:v>
                </c:pt>
                <c:pt idx="927">
                  <c:v>81.65289599999998</c:v>
                </c:pt>
                <c:pt idx="928">
                  <c:v>81.580135</c:v>
                </c:pt>
                <c:pt idx="929">
                  <c:v>81.5086285</c:v>
                </c:pt>
                <c:pt idx="930">
                  <c:v>81.4358675</c:v>
                </c:pt>
                <c:pt idx="931">
                  <c:v>81.3631065</c:v>
                </c:pt>
                <c:pt idx="932">
                  <c:v>81.2916</c:v>
                </c:pt>
                <c:pt idx="933">
                  <c:v>81.218839</c:v>
                </c:pt>
                <c:pt idx="934">
                  <c:v>81.14733249999999</c:v>
                </c:pt>
                <c:pt idx="935">
                  <c:v>81.07582599999998</c:v>
                </c:pt>
                <c:pt idx="936">
                  <c:v>81.003065</c:v>
                </c:pt>
                <c:pt idx="937">
                  <c:v>80.9315585</c:v>
                </c:pt>
                <c:pt idx="938">
                  <c:v>80.86005200000001</c:v>
                </c:pt>
                <c:pt idx="939">
                  <c:v>80.7885455</c:v>
                </c:pt>
                <c:pt idx="940">
                  <c:v>80.717039</c:v>
                </c:pt>
                <c:pt idx="941">
                  <c:v>80.64553249999999</c:v>
                </c:pt>
                <c:pt idx="942">
                  <c:v>80.574026</c:v>
                </c:pt>
                <c:pt idx="943">
                  <c:v>80.5025195</c:v>
                </c:pt>
                <c:pt idx="944">
                  <c:v>80.431013</c:v>
                </c:pt>
                <c:pt idx="945">
                  <c:v>80.35950649999998</c:v>
                </c:pt>
                <c:pt idx="946">
                  <c:v>80.2892545</c:v>
                </c:pt>
                <c:pt idx="947">
                  <c:v>80.217748</c:v>
                </c:pt>
                <c:pt idx="948">
                  <c:v>80.1462415</c:v>
                </c:pt>
                <c:pt idx="949">
                  <c:v>80.07598950000001</c:v>
                </c:pt>
                <c:pt idx="950">
                  <c:v>80.00448299999998</c:v>
                </c:pt>
                <c:pt idx="951">
                  <c:v>79.934231</c:v>
                </c:pt>
                <c:pt idx="952">
                  <c:v>79.863979</c:v>
                </c:pt>
                <c:pt idx="953">
                  <c:v>79.79247249999999</c:v>
                </c:pt>
                <c:pt idx="954">
                  <c:v>79.7222205</c:v>
                </c:pt>
                <c:pt idx="955">
                  <c:v>79.6519685</c:v>
                </c:pt>
                <c:pt idx="956">
                  <c:v>79.58046200000001</c:v>
                </c:pt>
                <c:pt idx="957">
                  <c:v>79.51021</c:v>
                </c:pt>
                <c:pt idx="958">
                  <c:v>79.439958</c:v>
                </c:pt>
                <c:pt idx="959">
                  <c:v>79.36970600000001</c:v>
                </c:pt>
                <c:pt idx="960">
                  <c:v>79.299454</c:v>
                </c:pt>
                <c:pt idx="961">
                  <c:v>79.229202</c:v>
                </c:pt>
                <c:pt idx="962">
                  <c:v>79.15894999999999</c:v>
                </c:pt>
                <c:pt idx="963">
                  <c:v>79.08869800000001</c:v>
                </c:pt>
                <c:pt idx="964">
                  <c:v>79.018446</c:v>
                </c:pt>
                <c:pt idx="965">
                  <c:v>78.948194</c:v>
                </c:pt>
                <c:pt idx="966">
                  <c:v>78.87919650000001</c:v>
                </c:pt>
                <c:pt idx="967">
                  <c:v>78.80894450000001</c:v>
                </c:pt>
                <c:pt idx="968">
                  <c:v>78.73869250000001</c:v>
                </c:pt>
                <c:pt idx="969">
                  <c:v>78.669695</c:v>
                </c:pt>
                <c:pt idx="970">
                  <c:v>78.59944299999998</c:v>
                </c:pt>
                <c:pt idx="971">
                  <c:v>78.529191</c:v>
                </c:pt>
                <c:pt idx="972">
                  <c:v>78.4601935</c:v>
                </c:pt>
                <c:pt idx="973">
                  <c:v>78.38994150000001</c:v>
                </c:pt>
                <c:pt idx="974">
                  <c:v>78.320944</c:v>
                </c:pt>
                <c:pt idx="975">
                  <c:v>78.250692</c:v>
                </c:pt>
                <c:pt idx="976">
                  <c:v>78.1816945</c:v>
                </c:pt>
                <c:pt idx="977">
                  <c:v>78.11144250000001</c:v>
                </c:pt>
                <c:pt idx="978">
                  <c:v>78.042445</c:v>
                </c:pt>
                <c:pt idx="979">
                  <c:v>77.972193</c:v>
                </c:pt>
                <c:pt idx="980">
                  <c:v>77.9031955</c:v>
                </c:pt>
                <c:pt idx="981">
                  <c:v>77.834198</c:v>
                </c:pt>
                <c:pt idx="982">
                  <c:v>77.763946</c:v>
                </c:pt>
                <c:pt idx="983">
                  <c:v>77.69494850000001</c:v>
                </c:pt>
                <c:pt idx="984">
                  <c:v>77.62595099999999</c:v>
                </c:pt>
                <c:pt idx="985">
                  <c:v>77.5569535</c:v>
                </c:pt>
                <c:pt idx="986">
                  <c:v>77.487956</c:v>
                </c:pt>
                <c:pt idx="987">
                  <c:v>77.417704</c:v>
                </c:pt>
                <c:pt idx="988">
                  <c:v>77.34870649999998</c:v>
                </c:pt>
                <c:pt idx="989">
                  <c:v>77.279709</c:v>
                </c:pt>
                <c:pt idx="990">
                  <c:v>77.2107115</c:v>
                </c:pt>
                <c:pt idx="991">
                  <c:v>77.141714</c:v>
                </c:pt>
                <c:pt idx="992">
                  <c:v>77.07271649999998</c:v>
                </c:pt>
                <c:pt idx="993">
                  <c:v>77.0049735</c:v>
                </c:pt>
                <c:pt idx="994">
                  <c:v>76.9372305</c:v>
                </c:pt>
                <c:pt idx="995">
                  <c:v>76.86948750000001</c:v>
                </c:pt>
                <c:pt idx="996">
                  <c:v>76.80174450000001</c:v>
                </c:pt>
                <c:pt idx="997">
                  <c:v>76.7340015</c:v>
                </c:pt>
                <c:pt idx="998">
                  <c:v>76.6662585</c:v>
                </c:pt>
                <c:pt idx="999">
                  <c:v>76.5985155</c:v>
                </c:pt>
                <c:pt idx="1000">
                  <c:v>76.53077249999998</c:v>
                </c:pt>
                <c:pt idx="1001">
                  <c:v>76.4630295</c:v>
                </c:pt>
                <c:pt idx="1002">
                  <c:v>76.3952865</c:v>
                </c:pt>
                <c:pt idx="1003">
                  <c:v>76.32879799999999</c:v>
                </c:pt>
                <c:pt idx="1004">
                  <c:v>76.261055</c:v>
                </c:pt>
                <c:pt idx="1005">
                  <c:v>76.19331200000001</c:v>
                </c:pt>
                <c:pt idx="1006">
                  <c:v>76.1268235</c:v>
                </c:pt>
                <c:pt idx="1007">
                  <c:v>76.05908050000001</c:v>
                </c:pt>
                <c:pt idx="1008">
                  <c:v>75.9913375</c:v>
                </c:pt>
                <c:pt idx="1009">
                  <c:v>75.92484899999998</c:v>
                </c:pt>
                <c:pt idx="1010">
                  <c:v>75.857106</c:v>
                </c:pt>
                <c:pt idx="1011">
                  <c:v>75.7906175</c:v>
                </c:pt>
                <c:pt idx="1012">
                  <c:v>75.724129</c:v>
                </c:pt>
                <c:pt idx="1013">
                  <c:v>75.65638599999998</c:v>
                </c:pt>
                <c:pt idx="1014">
                  <c:v>75.58989750000001</c:v>
                </c:pt>
                <c:pt idx="1015">
                  <c:v>75.52215450000001</c:v>
                </c:pt>
                <c:pt idx="1016">
                  <c:v>75.455666</c:v>
                </c:pt>
                <c:pt idx="1017">
                  <c:v>75.38917749999999</c:v>
                </c:pt>
                <c:pt idx="1018">
                  <c:v>75.322689</c:v>
                </c:pt>
                <c:pt idx="1019">
                  <c:v>75.2562005</c:v>
                </c:pt>
                <c:pt idx="1020">
                  <c:v>75.1884575</c:v>
                </c:pt>
                <c:pt idx="1021">
                  <c:v>75.121969</c:v>
                </c:pt>
                <c:pt idx="1022">
                  <c:v>75.05548049999999</c:v>
                </c:pt>
                <c:pt idx="1023">
                  <c:v>74.988992</c:v>
                </c:pt>
                <c:pt idx="1024">
                  <c:v>74.9225035</c:v>
                </c:pt>
                <c:pt idx="1025">
                  <c:v>74.856015</c:v>
                </c:pt>
                <c:pt idx="1026">
                  <c:v>74.7895265</c:v>
                </c:pt>
                <c:pt idx="1027">
                  <c:v>74.72303799999997</c:v>
                </c:pt>
                <c:pt idx="1028">
                  <c:v>74.65654950000001</c:v>
                </c:pt>
                <c:pt idx="1029">
                  <c:v>74.590061</c:v>
                </c:pt>
                <c:pt idx="1030">
                  <c:v>74.52357249999999</c:v>
                </c:pt>
                <c:pt idx="1031">
                  <c:v>74.457084</c:v>
                </c:pt>
                <c:pt idx="1032">
                  <c:v>74.39185</c:v>
                </c:pt>
                <c:pt idx="1033">
                  <c:v>74.3253615</c:v>
                </c:pt>
                <c:pt idx="1034">
                  <c:v>74.25887300000001</c:v>
                </c:pt>
                <c:pt idx="1035">
                  <c:v>74.19238449999999</c:v>
                </c:pt>
                <c:pt idx="1036">
                  <c:v>74.12589599999998</c:v>
                </c:pt>
                <c:pt idx="1037">
                  <c:v>74.060662</c:v>
                </c:pt>
                <c:pt idx="1038">
                  <c:v>73.9941735</c:v>
                </c:pt>
                <c:pt idx="1039">
                  <c:v>73.927685</c:v>
                </c:pt>
                <c:pt idx="1040">
                  <c:v>73.86245099999998</c:v>
                </c:pt>
                <c:pt idx="1041">
                  <c:v>73.7959625</c:v>
                </c:pt>
                <c:pt idx="1042">
                  <c:v>73.72947400000001</c:v>
                </c:pt>
                <c:pt idx="1043">
                  <c:v>73.66424</c:v>
                </c:pt>
                <c:pt idx="1044">
                  <c:v>73.5977515</c:v>
                </c:pt>
                <c:pt idx="1045">
                  <c:v>73.5325175</c:v>
                </c:pt>
                <c:pt idx="1046">
                  <c:v>73.466029</c:v>
                </c:pt>
                <c:pt idx="1047">
                  <c:v>73.400795</c:v>
                </c:pt>
                <c:pt idx="1048">
                  <c:v>73.33430650000001</c:v>
                </c:pt>
                <c:pt idx="1049">
                  <c:v>73.26907249999998</c:v>
                </c:pt>
                <c:pt idx="1050">
                  <c:v>73.202584</c:v>
                </c:pt>
                <c:pt idx="1051">
                  <c:v>73.13735</c:v>
                </c:pt>
                <c:pt idx="1052">
                  <c:v>73.07086150000001</c:v>
                </c:pt>
                <c:pt idx="1053">
                  <c:v>73.0056275</c:v>
                </c:pt>
                <c:pt idx="1054">
                  <c:v>72.939139</c:v>
                </c:pt>
                <c:pt idx="1055">
                  <c:v>72.87390499999998</c:v>
                </c:pt>
                <c:pt idx="1056">
                  <c:v>72.8074165</c:v>
                </c:pt>
                <c:pt idx="1057">
                  <c:v>72.7421825</c:v>
                </c:pt>
                <c:pt idx="1058">
                  <c:v>72.67694849999999</c:v>
                </c:pt>
                <c:pt idx="1059">
                  <c:v>72.61046</c:v>
                </c:pt>
                <c:pt idx="1060">
                  <c:v>72.545226</c:v>
                </c:pt>
                <c:pt idx="1061">
                  <c:v>72.47873749999997</c:v>
                </c:pt>
                <c:pt idx="1062">
                  <c:v>72.4135035</c:v>
                </c:pt>
                <c:pt idx="1063">
                  <c:v>72.3482695</c:v>
                </c:pt>
                <c:pt idx="1064">
                  <c:v>72.28178100000001</c:v>
                </c:pt>
                <c:pt idx="1065">
                  <c:v>72.216547</c:v>
                </c:pt>
                <c:pt idx="1066">
                  <c:v>72.151313</c:v>
                </c:pt>
                <c:pt idx="1067">
                  <c:v>72.0848245</c:v>
                </c:pt>
                <c:pt idx="1068">
                  <c:v>72.0195905</c:v>
                </c:pt>
                <c:pt idx="1069">
                  <c:v>71.9543565</c:v>
                </c:pt>
                <c:pt idx="1070">
                  <c:v>71.887868</c:v>
                </c:pt>
                <c:pt idx="1071">
                  <c:v>71.82263400000001</c:v>
                </c:pt>
                <c:pt idx="1072">
                  <c:v>71.75739999999998</c:v>
                </c:pt>
                <c:pt idx="1073">
                  <c:v>71.692166</c:v>
                </c:pt>
                <c:pt idx="1074">
                  <c:v>71.62567749999997</c:v>
                </c:pt>
                <c:pt idx="1075">
                  <c:v>71.5604435</c:v>
                </c:pt>
                <c:pt idx="1076">
                  <c:v>71.4952095</c:v>
                </c:pt>
                <c:pt idx="1077">
                  <c:v>71.428721</c:v>
                </c:pt>
                <c:pt idx="1078">
                  <c:v>71.36348700000001</c:v>
                </c:pt>
                <c:pt idx="1079">
                  <c:v>71.298253</c:v>
                </c:pt>
                <c:pt idx="1080">
                  <c:v>71.2317645</c:v>
                </c:pt>
                <c:pt idx="1081">
                  <c:v>71.16653049999998</c:v>
                </c:pt>
                <c:pt idx="1082">
                  <c:v>71.1012965</c:v>
                </c:pt>
                <c:pt idx="1083">
                  <c:v>71.0360625</c:v>
                </c:pt>
                <c:pt idx="1084">
                  <c:v>70.969574</c:v>
                </c:pt>
                <c:pt idx="1085">
                  <c:v>70.90434</c:v>
                </c:pt>
                <c:pt idx="1086">
                  <c:v>70.839106</c:v>
                </c:pt>
                <c:pt idx="1087">
                  <c:v>70.77261750000001</c:v>
                </c:pt>
                <c:pt idx="1088">
                  <c:v>70.7073835</c:v>
                </c:pt>
                <c:pt idx="1089">
                  <c:v>70.6421495</c:v>
                </c:pt>
                <c:pt idx="1090">
                  <c:v>70.575661</c:v>
                </c:pt>
                <c:pt idx="1091">
                  <c:v>70.510427</c:v>
                </c:pt>
                <c:pt idx="1092">
                  <c:v>70.445193</c:v>
                </c:pt>
                <c:pt idx="1093">
                  <c:v>70.379959</c:v>
                </c:pt>
                <c:pt idx="1094">
                  <c:v>70.314725</c:v>
                </c:pt>
                <c:pt idx="1095">
                  <c:v>70.25074549999998</c:v>
                </c:pt>
                <c:pt idx="1096">
                  <c:v>70.18676600000001</c:v>
                </c:pt>
                <c:pt idx="1097">
                  <c:v>70.12153199999999</c:v>
                </c:pt>
                <c:pt idx="1098">
                  <c:v>70.0575525</c:v>
                </c:pt>
                <c:pt idx="1099">
                  <c:v>69.993573</c:v>
                </c:pt>
                <c:pt idx="1100">
                  <c:v>69.9295935</c:v>
                </c:pt>
                <c:pt idx="1101">
                  <c:v>69.8643595</c:v>
                </c:pt>
                <c:pt idx="1102">
                  <c:v>69.80037999999999</c:v>
                </c:pt>
                <c:pt idx="1103">
                  <c:v>69.7364005</c:v>
                </c:pt>
                <c:pt idx="1104">
                  <c:v>69.67242099999999</c:v>
                </c:pt>
                <c:pt idx="1105">
                  <c:v>69.60844149999998</c:v>
                </c:pt>
                <c:pt idx="1106">
                  <c:v>69.544462</c:v>
                </c:pt>
                <c:pt idx="1107">
                  <c:v>69.479228</c:v>
                </c:pt>
                <c:pt idx="1108">
                  <c:v>69.4152485</c:v>
                </c:pt>
                <c:pt idx="1109">
                  <c:v>69.351269</c:v>
                </c:pt>
                <c:pt idx="1110">
                  <c:v>69.2872895</c:v>
                </c:pt>
                <c:pt idx="1111">
                  <c:v>69.22331</c:v>
                </c:pt>
                <c:pt idx="1112">
                  <c:v>69.15933049999998</c:v>
                </c:pt>
                <c:pt idx="1113">
                  <c:v>69.09535100000001</c:v>
                </c:pt>
                <c:pt idx="1114">
                  <c:v>69.03137150000001</c:v>
                </c:pt>
                <c:pt idx="1115">
                  <c:v>68.967392</c:v>
                </c:pt>
                <c:pt idx="1116">
                  <c:v>68.9034125</c:v>
                </c:pt>
                <c:pt idx="1117">
                  <c:v>68.839433</c:v>
                </c:pt>
                <c:pt idx="1118">
                  <c:v>68.7754535</c:v>
                </c:pt>
                <c:pt idx="1119">
                  <c:v>68.711474</c:v>
                </c:pt>
                <c:pt idx="1120">
                  <c:v>68.6474945</c:v>
                </c:pt>
                <c:pt idx="1121">
                  <c:v>68.583515</c:v>
                </c:pt>
                <c:pt idx="1122">
                  <c:v>68.51953549999998</c:v>
                </c:pt>
                <c:pt idx="1123">
                  <c:v>68.455556</c:v>
                </c:pt>
                <c:pt idx="1124">
                  <c:v>68.39157650000001</c:v>
                </c:pt>
                <c:pt idx="1125">
                  <c:v>68.32885149999998</c:v>
                </c:pt>
                <c:pt idx="1126">
                  <c:v>68.264872</c:v>
                </c:pt>
                <c:pt idx="1127">
                  <c:v>68.20089249999998</c:v>
                </c:pt>
                <c:pt idx="1128">
                  <c:v>68.13691299999998</c:v>
                </c:pt>
                <c:pt idx="1129">
                  <c:v>68.07293349999998</c:v>
                </c:pt>
                <c:pt idx="1130">
                  <c:v>68.008954</c:v>
                </c:pt>
                <c:pt idx="1131">
                  <c:v>67.9449745</c:v>
                </c:pt>
                <c:pt idx="1132">
                  <c:v>67.8822495</c:v>
                </c:pt>
                <c:pt idx="1133">
                  <c:v>67.81827</c:v>
                </c:pt>
                <c:pt idx="1134">
                  <c:v>67.7542905</c:v>
                </c:pt>
                <c:pt idx="1135">
                  <c:v>67.69031099999998</c:v>
                </c:pt>
                <c:pt idx="1136">
                  <c:v>67.62758600000001</c:v>
                </c:pt>
                <c:pt idx="1137">
                  <c:v>67.5636065</c:v>
                </c:pt>
                <c:pt idx="1138">
                  <c:v>67.499627</c:v>
                </c:pt>
                <c:pt idx="1139">
                  <c:v>67.4356475</c:v>
                </c:pt>
                <c:pt idx="1140">
                  <c:v>67.37292249999999</c:v>
                </c:pt>
                <c:pt idx="1141">
                  <c:v>67.308943</c:v>
                </c:pt>
                <c:pt idx="1142">
                  <c:v>67.2449635</c:v>
                </c:pt>
                <c:pt idx="1143">
                  <c:v>67.180984</c:v>
                </c:pt>
                <c:pt idx="1144">
                  <c:v>67.118259</c:v>
                </c:pt>
                <c:pt idx="1145">
                  <c:v>67.0542795</c:v>
                </c:pt>
                <c:pt idx="1146">
                  <c:v>66.9903</c:v>
                </c:pt>
                <c:pt idx="1147">
                  <c:v>66.9263205</c:v>
                </c:pt>
                <c:pt idx="1148">
                  <c:v>66.8635955</c:v>
                </c:pt>
                <c:pt idx="1149">
                  <c:v>66.799616</c:v>
                </c:pt>
                <c:pt idx="1150">
                  <c:v>66.73563650000001</c:v>
                </c:pt>
                <c:pt idx="1151">
                  <c:v>66.67291149999998</c:v>
                </c:pt>
                <c:pt idx="1152">
                  <c:v>66.60893199999998</c:v>
                </c:pt>
                <c:pt idx="1153">
                  <c:v>66.5449525</c:v>
                </c:pt>
                <c:pt idx="1154">
                  <c:v>66.4822275</c:v>
                </c:pt>
                <c:pt idx="1155">
                  <c:v>66.418248</c:v>
                </c:pt>
                <c:pt idx="1156">
                  <c:v>66.3542685</c:v>
                </c:pt>
                <c:pt idx="1157">
                  <c:v>66.2915435</c:v>
                </c:pt>
                <c:pt idx="1158">
                  <c:v>66.227564</c:v>
                </c:pt>
                <c:pt idx="1159">
                  <c:v>66.16358450000001</c:v>
                </c:pt>
                <c:pt idx="1160">
                  <c:v>66.1008595</c:v>
                </c:pt>
                <c:pt idx="1161">
                  <c:v>66.03688</c:v>
                </c:pt>
                <c:pt idx="1162">
                  <c:v>65.974155</c:v>
                </c:pt>
                <c:pt idx="1163">
                  <c:v>65.9101755</c:v>
                </c:pt>
                <c:pt idx="1164">
                  <c:v>65.846196</c:v>
                </c:pt>
                <c:pt idx="1165">
                  <c:v>65.78347099999998</c:v>
                </c:pt>
                <c:pt idx="1166">
                  <c:v>65.71949149999998</c:v>
                </c:pt>
                <c:pt idx="1167">
                  <c:v>65.65551199999999</c:v>
                </c:pt>
                <c:pt idx="1168">
                  <c:v>65.59278699999999</c:v>
                </c:pt>
                <c:pt idx="1169">
                  <c:v>65.52880749999998</c:v>
                </c:pt>
                <c:pt idx="1170">
                  <c:v>65.464828</c:v>
                </c:pt>
                <c:pt idx="1171">
                  <c:v>65.402103</c:v>
                </c:pt>
                <c:pt idx="1172">
                  <c:v>65.3381235</c:v>
                </c:pt>
                <c:pt idx="1173">
                  <c:v>65.27539849999997</c:v>
                </c:pt>
                <c:pt idx="1174">
                  <c:v>65.211419</c:v>
                </c:pt>
                <c:pt idx="1175">
                  <c:v>65.1474395</c:v>
                </c:pt>
                <c:pt idx="1176">
                  <c:v>65.0847145</c:v>
                </c:pt>
                <c:pt idx="1177">
                  <c:v>65.02073499999999</c:v>
                </c:pt>
                <c:pt idx="1178">
                  <c:v>64.9567555</c:v>
                </c:pt>
                <c:pt idx="1179">
                  <c:v>64.8940305</c:v>
                </c:pt>
                <c:pt idx="1180">
                  <c:v>64.830051</c:v>
                </c:pt>
                <c:pt idx="1181">
                  <c:v>64.7660715</c:v>
                </c:pt>
                <c:pt idx="1182">
                  <c:v>64.70334649999998</c:v>
                </c:pt>
                <c:pt idx="1183">
                  <c:v>64.63936700000001</c:v>
                </c:pt>
                <c:pt idx="1184">
                  <c:v>64.57538749999999</c:v>
                </c:pt>
                <c:pt idx="1185">
                  <c:v>64.5126625</c:v>
                </c:pt>
                <c:pt idx="1186">
                  <c:v>64.448683</c:v>
                </c:pt>
                <c:pt idx="1187">
                  <c:v>64.3847035</c:v>
                </c:pt>
                <c:pt idx="1188">
                  <c:v>64.32197849999999</c:v>
                </c:pt>
                <c:pt idx="1189">
                  <c:v>64.257999</c:v>
                </c:pt>
                <c:pt idx="1190">
                  <c:v>64.1940195</c:v>
                </c:pt>
                <c:pt idx="1191">
                  <c:v>64.1312945</c:v>
                </c:pt>
                <c:pt idx="1192">
                  <c:v>64.067315</c:v>
                </c:pt>
                <c:pt idx="1193">
                  <c:v>64.00333550000001</c:v>
                </c:pt>
                <c:pt idx="1194">
                  <c:v>63.939356</c:v>
                </c:pt>
                <c:pt idx="1195">
                  <c:v>63.876631</c:v>
                </c:pt>
                <c:pt idx="1196">
                  <c:v>63.81265149999999</c:v>
                </c:pt>
                <c:pt idx="1197">
                  <c:v>63.748672</c:v>
                </c:pt>
                <c:pt idx="1198">
                  <c:v>63.6846925</c:v>
                </c:pt>
                <c:pt idx="1199">
                  <c:v>63.6219675</c:v>
                </c:pt>
                <c:pt idx="1200">
                  <c:v>63.55798799999999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Sheet1!$AI$3:$AI$1203</c:f>
              <c:numCache>
                <c:formatCode>General</c:formatCode>
                <c:ptCount val="1201"/>
                <c:pt idx="0">
                  <c:v>5.861024</c:v>
                </c:pt>
                <c:pt idx="1">
                  <c:v>5.862027599999999</c:v>
                </c:pt>
                <c:pt idx="2">
                  <c:v>5.864160249999998</c:v>
                </c:pt>
                <c:pt idx="3">
                  <c:v>5.867296499999999</c:v>
                </c:pt>
                <c:pt idx="4">
                  <c:v>5.87143635</c:v>
                </c:pt>
                <c:pt idx="5">
                  <c:v>5.87670525</c:v>
                </c:pt>
                <c:pt idx="6">
                  <c:v>5.882977749999999</c:v>
                </c:pt>
                <c:pt idx="7">
                  <c:v>5.8903793</c:v>
                </c:pt>
                <c:pt idx="8">
                  <c:v>5.8989099</c:v>
                </c:pt>
                <c:pt idx="9">
                  <c:v>5.90856955</c:v>
                </c:pt>
                <c:pt idx="10">
                  <c:v>5.9192328</c:v>
                </c:pt>
                <c:pt idx="11">
                  <c:v>5.93089965</c:v>
                </c:pt>
                <c:pt idx="12">
                  <c:v>5.943821</c:v>
                </c:pt>
                <c:pt idx="13">
                  <c:v>5.9576205</c:v>
                </c:pt>
                <c:pt idx="14">
                  <c:v>5.9724236</c:v>
                </c:pt>
                <c:pt idx="15">
                  <c:v>5.98835575</c:v>
                </c:pt>
                <c:pt idx="16">
                  <c:v>6.0052915</c:v>
                </c:pt>
                <c:pt idx="17">
                  <c:v>6.023356300000001</c:v>
                </c:pt>
                <c:pt idx="18">
                  <c:v>6.04229925</c:v>
                </c:pt>
                <c:pt idx="19">
                  <c:v>6.062496700000001</c:v>
                </c:pt>
                <c:pt idx="20">
                  <c:v>6.0835723</c:v>
                </c:pt>
                <c:pt idx="21">
                  <c:v>6.105776949999999</c:v>
                </c:pt>
                <c:pt idx="22">
                  <c:v>6.128985199999998</c:v>
                </c:pt>
                <c:pt idx="23">
                  <c:v>6.153071600000001</c:v>
                </c:pt>
                <c:pt idx="24">
                  <c:v>6.1781616</c:v>
                </c:pt>
                <c:pt idx="25">
                  <c:v>6.2042552</c:v>
                </c:pt>
                <c:pt idx="26">
                  <c:v>6.2313524</c:v>
                </c:pt>
                <c:pt idx="27">
                  <c:v>6.2594532</c:v>
                </c:pt>
                <c:pt idx="28">
                  <c:v>6.2885576</c:v>
                </c:pt>
                <c:pt idx="29">
                  <c:v>6.3186656</c:v>
                </c:pt>
                <c:pt idx="30">
                  <c:v>6.3497772</c:v>
                </c:pt>
                <c:pt idx="31">
                  <c:v>6.3818924</c:v>
                </c:pt>
                <c:pt idx="32">
                  <c:v>6.4147603</c:v>
                </c:pt>
                <c:pt idx="33">
                  <c:v>6.44850635</c:v>
                </c:pt>
                <c:pt idx="34">
                  <c:v>6.48338145</c:v>
                </c:pt>
                <c:pt idx="35">
                  <c:v>6.5191347</c:v>
                </c:pt>
                <c:pt idx="36">
                  <c:v>6.555891549999999</c:v>
                </c:pt>
                <c:pt idx="37">
                  <c:v>6.593526549999999</c:v>
                </c:pt>
                <c:pt idx="38">
                  <c:v>6.63216515</c:v>
                </c:pt>
                <c:pt idx="39">
                  <c:v>6.67180735</c:v>
                </c:pt>
                <c:pt idx="40">
                  <c:v>6.7123277</c:v>
                </c:pt>
                <c:pt idx="41">
                  <c:v>6.75385165</c:v>
                </c:pt>
                <c:pt idx="42">
                  <c:v>6.79625375</c:v>
                </c:pt>
                <c:pt idx="43">
                  <c:v>6.839534</c:v>
                </c:pt>
                <c:pt idx="44">
                  <c:v>6.883817849999999</c:v>
                </c:pt>
                <c:pt idx="45">
                  <c:v>6.928979849999999</c:v>
                </c:pt>
                <c:pt idx="46">
                  <c:v>6.97502</c:v>
                </c:pt>
                <c:pt idx="47">
                  <c:v>7.0219383</c:v>
                </c:pt>
                <c:pt idx="48">
                  <c:v>7.069734749999999</c:v>
                </c:pt>
                <c:pt idx="49">
                  <c:v>7.118409349999999</c:v>
                </c:pt>
                <c:pt idx="50">
                  <c:v>7.168087549999998</c:v>
                </c:pt>
                <c:pt idx="51">
                  <c:v>7.218518449999999</c:v>
                </c:pt>
                <c:pt idx="52">
                  <c:v>7.269827500000001</c:v>
                </c:pt>
                <c:pt idx="53">
                  <c:v>7.322140149999999</c:v>
                </c:pt>
                <c:pt idx="54">
                  <c:v>7.375205500000001</c:v>
                </c:pt>
                <c:pt idx="55">
                  <c:v>7.429149</c:v>
                </c:pt>
                <c:pt idx="56">
                  <c:v>7.4838452</c:v>
                </c:pt>
                <c:pt idx="57">
                  <c:v>7.539545</c:v>
                </c:pt>
                <c:pt idx="58">
                  <c:v>7.595997499999999</c:v>
                </c:pt>
                <c:pt idx="59">
                  <c:v>7.65332815</c:v>
                </c:pt>
                <c:pt idx="60">
                  <c:v>7.711536949999999</c:v>
                </c:pt>
                <c:pt idx="61">
                  <c:v>7.77049845</c:v>
                </c:pt>
                <c:pt idx="62">
                  <c:v>7.8303381</c:v>
                </c:pt>
                <c:pt idx="63">
                  <c:v>7.890930449999999</c:v>
                </c:pt>
                <c:pt idx="64">
                  <c:v>7.952400949999999</c:v>
                </c:pt>
                <c:pt idx="65">
                  <c:v>8.01462415</c:v>
                </c:pt>
                <c:pt idx="66">
                  <c:v>8.0777255</c:v>
                </c:pt>
                <c:pt idx="67">
                  <c:v>8.14157955</c:v>
                </c:pt>
                <c:pt idx="68">
                  <c:v>8.2061863</c:v>
                </c:pt>
                <c:pt idx="69">
                  <c:v>8.271671199999998</c:v>
                </c:pt>
                <c:pt idx="70">
                  <c:v>8.3379088</c:v>
                </c:pt>
                <c:pt idx="71">
                  <c:v>8.40515</c:v>
                </c:pt>
                <c:pt idx="72">
                  <c:v>8.4733948</c:v>
                </c:pt>
                <c:pt idx="73">
                  <c:v>8.542392300000001</c:v>
                </c:pt>
                <c:pt idx="74">
                  <c:v>8.612267950000001</c:v>
                </c:pt>
                <c:pt idx="75">
                  <c:v>8.6828963</c:v>
                </c:pt>
                <c:pt idx="76">
                  <c:v>8.754277350000001</c:v>
                </c:pt>
                <c:pt idx="77">
                  <c:v>8.82653655</c:v>
                </c:pt>
                <c:pt idx="78">
                  <c:v>8.89954845</c:v>
                </c:pt>
                <c:pt idx="79">
                  <c:v>8.9734385</c:v>
                </c:pt>
                <c:pt idx="80">
                  <c:v>9.047955799999998</c:v>
                </c:pt>
                <c:pt idx="81">
                  <c:v>9.123351250000001</c:v>
                </c:pt>
                <c:pt idx="82">
                  <c:v>9.199499400000002</c:v>
                </c:pt>
                <c:pt idx="83">
                  <c:v>9.276525700000001</c:v>
                </c:pt>
                <c:pt idx="84">
                  <c:v>9.35417925</c:v>
                </c:pt>
                <c:pt idx="85">
                  <c:v>9.43271095</c:v>
                </c:pt>
                <c:pt idx="86">
                  <c:v>9.511995350000001</c:v>
                </c:pt>
                <c:pt idx="87">
                  <c:v>9.591907000000001</c:v>
                </c:pt>
                <c:pt idx="88">
                  <c:v>9.6726968</c:v>
                </c:pt>
                <c:pt idx="89">
                  <c:v>9.7542393</c:v>
                </c:pt>
                <c:pt idx="90">
                  <c:v>9.8365345</c:v>
                </c:pt>
                <c:pt idx="91">
                  <c:v>9.91945695</c:v>
                </c:pt>
                <c:pt idx="92">
                  <c:v>10.00325755</c:v>
                </c:pt>
                <c:pt idx="93">
                  <c:v>10.08781085</c:v>
                </c:pt>
                <c:pt idx="94">
                  <c:v>10.1729914</c:v>
                </c:pt>
                <c:pt idx="95">
                  <c:v>10.2590501</c:v>
                </c:pt>
                <c:pt idx="96">
                  <c:v>10.34573605</c:v>
                </c:pt>
                <c:pt idx="97">
                  <c:v>10.4331747</c:v>
                </c:pt>
                <c:pt idx="98">
                  <c:v>10.5212406</c:v>
                </c:pt>
                <c:pt idx="99">
                  <c:v>10.61018465</c:v>
                </c:pt>
                <c:pt idx="100">
                  <c:v>10.69975595</c:v>
                </c:pt>
                <c:pt idx="101">
                  <c:v>10.79033085</c:v>
                </c:pt>
                <c:pt idx="102">
                  <c:v>10.88190935</c:v>
                </c:pt>
                <c:pt idx="103">
                  <c:v>10.97424055</c:v>
                </c:pt>
                <c:pt idx="104">
                  <c:v>11.067199</c:v>
                </c:pt>
                <c:pt idx="105">
                  <c:v>11.1610356</c:v>
                </c:pt>
                <c:pt idx="106">
                  <c:v>11.2556249</c:v>
                </c:pt>
                <c:pt idx="107">
                  <c:v>11.3509669</c:v>
                </c:pt>
                <c:pt idx="108">
                  <c:v>11.4470616</c:v>
                </c:pt>
                <c:pt idx="109">
                  <c:v>11.54378355</c:v>
                </c:pt>
                <c:pt idx="110">
                  <c:v>11.64138365</c:v>
                </c:pt>
                <c:pt idx="111">
                  <c:v>11.739611</c:v>
                </c:pt>
                <c:pt idx="112">
                  <c:v>11.8387165</c:v>
                </c:pt>
                <c:pt idx="113">
                  <c:v>11.93844925</c:v>
                </c:pt>
                <c:pt idx="114">
                  <c:v>12.0389347</c:v>
                </c:pt>
                <c:pt idx="115">
                  <c:v>12.14017285</c:v>
                </c:pt>
                <c:pt idx="116">
                  <c:v>12.2421637</c:v>
                </c:pt>
                <c:pt idx="117">
                  <c:v>12.34490725</c:v>
                </c:pt>
                <c:pt idx="118">
                  <c:v>12.44827805</c:v>
                </c:pt>
                <c:pt idx="119">
                  <c:v>12.552527</c:v>
                </c:pt>
                <c:pt idx="120">
                  <c:v>12.657905</c:v>
                </c:pt>
                <c:pt idx="121">
                  <c:v>12.763283</c:v>
                </c:pt>
                <c:pt idx="122">
                  <c:v>12.868661</c:v>
                </c:pt>
                <c:pt idx="123">
                  <c:v>12.976548</c:v>
                </c:pt>
                <c:pt idx="124">
                  <c:v>13.084435</c:v>
                </c:pt>
                <c:pt idx="125">
                  <c:v>13.192322</c:v>
                </c:pt>
                <c:pt idx="126">
                  <c:v>13.3014635</c:v>
                </c:pt>
                <c:pt idx="127">
                  <c:v>13.4118595</c:v>
                </c:pt>
                <c:pt idx="128">
                  <c:v>13.5222555</c:v>
                </c:pt>
                <c:pt idx="129">
                  <c:v>13.633906</c:v>
                </c:pt>
                <c:pt idx="130">
                  <c:v>13.7455565</c:v>
                </c:pt>
                <c:pt idx="131">
                  <c:v>13.8584615</c:v>
                </c:pt>
                <c:pt idx="132">
                  <c:v>13.9713665</c:v>
                </c:pt>
                <c:pt idx="133">
                  <c:v>14.0867805</c:v>
                </c:pt>
                <c:pt idx="134">
                  <c:v>14.20094</c:v>
                </c:pt>
                <c:pt idx="135">
                  <c:v>14.3176085</c:v>
                </c:pt>
                <c:pt idx="136">
                  <c:v>14.434277</c:v>
                </c:pt>
                <c:pt idx="137">
                  <c:v>14.5509455</c:v>
                </c:pt>
                <c:pt idx="138">
                  <c:v>14.670123</c:v>
                </c:pt>
                <c:pt idx="139">
                  <c:v>14.788046</c:v>
                </c:pt>
                <c:pt idx="140">
                  <c:v>14.908478</c:v>
                </c:pt>
                <c:pt idx="141">
                  <c:v>15.02891</c:v>
                </c:pt>
                <c:pt idx="142">
                  <c:v>15.149342</c:v>
                </c:pt>
                <c:pt idx="143">
                  <c:v>15.2710285</c:v>
                </c:pt>
                <c:pt idx="144">
                  <c:v>15.3939695</c:v>
                </c:pt>
                <c:pt idx="145">
                  <c:v>15.5169105</c:v>
                </c:pt>
                <c:pt idx="146">
                  <c:v>15.641106</c:v>
                </c:pt>
                <c:pt idx="147">
                  <c:v>15.766556</c:v>
                </c:pt>
                <c:pt idx="148">
                  <c:v>15.892006</c:v>
                </c:pt>
                <c:pt idx="149">
                  <c:v>16.0212195</c:v>
                </c:pt>
                <c:pt idx="150">
                  <c:v>16.152942</c:v>
                </c:pt>
                <c:pt idx="151">
                  <c:v>16.2871735</c:v>
                </c:pt>
                <c:pt idx="152">
                  <c:v>16.4251685</c:v>
                </c:pt>
                <c:pt idx="153">
                  <c:v>16.566927</c:v>
                </c:pt>
                <c:pt idx="154">
                  <c:v>16.7111945</c:v>
                </c:pt>
                <c:pt idx="155">
                  <c:v>16.86048</c:v>
                </c:pt>
                <c:pt idx="156">
                  <c:v>17.0147835</c:v>
                </c:pt>
                <c:pt idx="157">
                  <c:v>17.174105</c:v>
                </c:pt>
                <c:pt idx="158">
                  <c:v>17.339699</c:v>
                </c:pt>
                <c:pt idx="159">
                  <c:v>17.510311</c:v>
                </c:pt>
                <c:pt idx="160">
                  <c:v>17.6846865</c:v>
                </c:pt>
                <c:pt idx="161">
                  <c:v>17.86408</c:v>
                </c:pt>
                <c:pt idx="162">
                  <c:v>18.0484915</c:v>
                </c:pt>
                <c:pt idx="163">
                  <c:v>18.2391755</c:v>
                </c:pt>
                <c:pt idx="164">
                  <c:v>18.4348775</c:v>
                </c:pt>
                <c:pt idx="165">
                  <c:v>18.636852</c:v>
                </c:pt>
                <c:pt idx="166">
                  <c:v>18.84259</c:v>
                </c:pt>
                <c:pt idx="167">
                  <c:v>19.053346</c:v>
                </c:pt>
                <c:pt idx="168">
                  <c:v>19.2703745</c:v>
                </c:pt>
                <c:pt idx="169">
                  <c:v>19.492421</c:v>
                </c:pt>
                <c:pt idx="170">
                  <c:v>19.718231</c:v>
                </c:pt>
                <c:pt idx="171">
                  <c:v>19.9503135</c:v>
                </c:pt>
                <c:pt idx="172">
                  <c:v>20.1861595</c:v>
                </c:pt>
                <c:pt idx="173">
                  <c:v>20.4270235</c:v>
                </c:pt>
                <c:pt idx="174">
                  <c:v>20.67416</c:v>
                </c:pt>
                <c:pt idx="175">
                  <c:v>20.92506</c:v>
                </c:pt>
                <c:pt idx="176">
                  <c:v>21.1797235</c:v>
                </c:pt>
                <c:pt idx="177">
                  <c:v>21.4406595</c:v>
                </c:pt>
                <c:pt idx="178">
                  <c:v>21.705359</c:v>
                </c:pt>
                <c:pt idx="179">
                  <c:v>21.9750765</c:v>
                </c:pt>
                <c:pt idx="180">
                  <c:v>22.2485575</c:v>
                </c:pt>
                <c:pt idx="181">
                  <c:v>22.528311</c:v>
                </c:pt>
                <c:pt idx="182">
                  <c:v>22.8130825</c:v>
                </c:pt>
                <c:pt idx="183">
                  <c:v>23.1016175</c:v>
                </c:pt>
                <c:pt idx="184">
                  <c:v>23.3951705</c:v>
                </c:pt>
                <c:pt idx="185">
                  <c:v>23.6937415</c:v>
                </c:pt>
                <c:pt idx="186">
                  <c:v>23.9973305</c:v>
                </c:pt>
                <c:pt idx="187">
                  <c:v>24.3059375</c:v>
                </c:pt>
                <c:pt idx="188">
                  <c:v>24.618308</c:v>
                </c:pt>
                <c:pt idx="189">
                  <c:v>24.9356965</c:v>
                </c:pt>
                <c:pt idx="190">
                  <c:v>25.2568485</c:v>
                </c:pt>
                <c:pt idx="191">
                  <c:v>25.584273</c:v>
                </c:pt>
                <c:pt idx="192">
                  <c:v>25.915461</c:v>
                </c:pt>
                <c:pt idx="193">
                  <c:v>26.251667</c:v>
                </c:pt>
                <c:pt idx="194">
                  <c:v>26.592891</c:v>
                </c:pt>
                <c:pt idx="195">
                  <c:v>26.9378785</c:v>
                </c:pt>
                <c:pt idx="196">
                  <c:v>27.2891385</c:v>
                </c:pt>
                <c:pt idx="197">
                  <c:v>27.644162</c:v>
                </c:pt>
                <c:pt idx="198">
                  <c:v>28.002949</c:v>
                </c:pt>
                <c:pt idx="199">
                  <c:v>28.3680085</c:v>
                </c:pt>
                <c:pt idx="200">
                  <c:v>28.7368315</c:v>
                </c:pt>
                <c:pt idx="201">
                  <c:v>29.109418</c:v>
                </c:pt>
                <c:pt idx="202">
                  <c:v>29.488277</c:v>
                </c:pt>
                <c:pt idx="203">
                  <c:v>29.8708995</c:v>
                </c:pt>
                <c:pt idx="204">
                  <c:v>30.25854</c:v>
                </c:pt>
                <c:pt idx="205">
                  <c:v>30.649944</c:v>
                </c:pt>
                <c:pt idx="206">
                  <c:v>31.0476205</c:v>
                </c:pt>
                <c:pt idx="207">
                  <c:v>31.44906050000001</c:v>
                </c:pt>
                <c:pt idx="208">
                  <c:v>31.854264</c:v>
                </c:pt>
                <c:pt idx="209">
                  <c:v>32.26574</c:v>
                </c:pt>
                <c:pt idx="210">
                  <c:v>32.68097950000001</c:v>
                </c:pt>
                <c:pt idx="211">
                  <c:v>33.0999825</c:v>
                </c:pt>
                <c:pt idx="212">
                  <c:v>33.525258</c:v>
                </c:pt>
                <c:pt idx="213">
                  <c:v>33.95429699999999</c:v>
                </c:pt>
                <c:pt idx="214">
                  <c:v>34.38709949999999</c:v>
                </c:pt>
                <c:pt idx="215">
                  <c:v>34.8261745</c:v>
                </c:pt>
                <c:pt idx="216">
                  <c:v>35.269013</c:v>
                </c:pt>
                <c:pt idx="217">
                  <c:v>35.71686949999999</c:v>
                </c:pt>
                <c:pt idx="218">
                  <c:v>36.1684895</c:v>
                </c:pt>
                <c:pt idx="219">
                  <c:v>36.6251275</c:v>
                </c:pt>
                <c:pt idx="220">
                  <c:v>37.0867835</c:v>
                </c:pt>
                <c:pt idx="221">
                  <c:v>37.552203</c:v>
                </c:pt>
                <c:pt idx="222">
                  <c:v>38.023895</c:v>
                </c:pt>
                <c:pt idx="223">
                  <c:v>38.4993505</c:v>
                </c:pt>
                <c:pt idx="224">
                  <c:v>38.9785695</c:v>
                </c:pt>
                <c:pt idx="225">
                  <c:v>39.464061</c:v>
                </c:pt>
                <c:pt idx="226">
                  <c:v>39.953316</c:v>
                </c:pt>
                <c:pt idx="227">
                  <c:v>40.447589</c:v>
                </c:pt>
                <c:pt idx="228">
                  <c:v>40.94562550000001</c:v>
                </c:pt>
                <c:pt idx="229">
                  <c:v>41.4499345</c:v>
                </c:pt>
                <c:pt idx="230">
                  <c:v>41.95675250000001</c:v>
                </c:pt>
                <c:pt idx="231">
                  <c:v>42.469843</c:v>
                </c:pt>
                <c:pt idx="232">
                  <c:v>42.986697</c:v>
                </c:pt>
                <c:pt idx="233">
                  <c:v>43.508569</c:v>
                </c:pt>
                <c:pt idx="234">
                  <c:v>44.035459</c:v>
                </c:pt>
                <c:pt idx="235">
                  <c:v>44.5661125</c:v>
                </c:pt>
                <c:pt idx="236">
                  <c:v>45.101784</c:v>
                </c:pt>
                <c:pt idx="237">
                  <c:v>45.6424735</c:v>
                </c:pt>
                <c:pt idx="238">
                  <c:v>46.188181</c:v>
                </c:pt>
                <c:pt idx="239">
                  <c:v>46.737652</c:v>
                </c:pt>
                <c:pt idx="240">
                  <c:v>47.292141</c:v>
                </c:pt>
                <c:pt idx="241">
                  <c:v>47.8503935</c:v>
                </c:pt>
                <c:pt idx="242">
                  <c:v>48.413664</c:v>
                </c:pt>
                <c:pt idx="243">
                  <c:v>48.98195250000001</c:v>
                </c:pt>
                <c:pt idx="244">
                  <c:v>49.555259</c:v>
                </c:pt>
                <c:pt idx="245">
                  <c:v>50.132329</c:v>
                </c:pt>
                <c:pt idx="246">
                  <c:v>50.714417</c:v>
                </c:pt>
                <c:pt idx="247">
                  <c:v>51.301523</c:v>
                </c:pt>
                <c:pt idx="248">
                  <c:v>51.8923925</c:v>
                </c:pt>
                <c:pt idx="249">
                  <c:v>52.48828</c:v>
                </c:pt>
                <c:pt idx="250">
                  <c:v>53.0891855</c:v>
                </c:pt>
                <c:pt idx="251">
                  <c:v>53.695109</c:v>
                </c:pt>
                <c:pt idx="252">
                  <c:v>54.304796</c:v>
                </c:pt>
                <c:pt idx="253">
                  <c:v>54.919501</c:v>
                </c:pt>
                <c:pt idx="254">
                  <c:v>55.5379695</c:v>
                </c:pt>
                <c:pt idx="255">
                  <c:v>56.163965</c:v>
                </c:pt>
                <c:pt idx="256">
                  <c:v>56.7949785</c:v>
                </c:pt>
                <c:pt idx="257">
                  <c:v>57.43101</c:v>
                </c:pt>
                <c:pt idx="258">
                  <c:v>58.0720595</c:v>
                </c:pt>
                <c:pt idx="259">
                  <c:v>58.718127</c:v>
                </c:pt>
                <c:pt idx="260">
                  <c:v>59.367958</c:v>
                </c:pt>
                <c:pt idx="261">
                  <c:v>60.02406149999999</c:v>
                </c:pt>
                <c:pt idx="262">
                  <c:v>60.6839285</c:v>
                </c:pt>
                <c:pt idx="263">
                  <c:v>61.34881350000001</c:v>
                </c:pt>
                <c:pt idx="264">
                  <c:v>62.0187165</c:v>
                </c:pt>
                <c:pt idx="265">
                  <c:v>62.692383</c:v>
                </c:pt>
                <c:pt idx="266">
                  <c:v>63.37106749999999</c:v>
                </c:pt>
                <c:pt idx="267">
                  <c:v>64.0560245</c:v>
                </c:pt>
                <c:pt idx="268">
                  <c:v>64.744745</c:v>
                </c:pt>
                <c:pt idx="269">
                  <c:v>65.4384835</c:v>
                </c:pt>
                <c:pt idx="270">
                  <c:v>66.13598549999999</c:v>
                </c:pt>
                <c:pt idx="271">
                  <c:v>66.83976000000001</c:v>
                </c:pt>
                <c:pt idx="272">
                  <c:v>67.547298</c:v>
                </c:pt>
                <c:pt idx="273">
                  <c:v>68.259854</c:v>
                </c:pt>
                <c:pt idx="274">
                  <c:v>68.977428</c:v>
                </c:pt>
                <c:pt idx="275">
                  <c:v>69.70002</c:v>
                </c:pt>
                <c:pt idx="276">
                  <c:v>70.42763</c:v>
                </c:pt>
                <c:pt idx="277">
                  <c:v>71.1590035</c:v>
                </c:pt>
                <c:pt idx="278">
                  <c:v>71.89539500000001</c:v>
                </c:pt>
                <c:pt idx="279">
                  <c:v>72.63680450000001</c:v>
                </c:pt>
                <c:pt idx="280">
                  <c:v>73.38323200000001</c:v>
                </c:pt>
                <c:pt idx="281">
                  <c:v>74.1346775</c:v>
                </c:pt>
                <c:pt idx="282">
                  <c:v>74.88988649999999</c:v>
                </c:pt>
                <c:pt idx="283">
                  <c:v>75.65136799999999</c:v>
                </c:pt>
                <c:pt idx="284">
                  <c:v>76.416613</c:v>
                </c:pt>
                <c:pt idx="285">
                  <c:v>77.186876</c:v>
                </c:pt>
                <c:pt idx="286">
                  <c:v>77.962157</c:v>
                </c:pt>
                <c:pt idx="287">
                  <c:v>78.7412015</c:v>
                </c:pt>
                <c:pt idx="288">
                  <c:v>79.5215005</c:v>
                </c:pt>
                <c:pt idx="289">
                  <c:v>80.30430849999999</c:v>
                </c:pt>
                <c:pt idx="290">
                  <c:v>81.0921345</c:v>
                </c:pt>
                <c:pt idx="291">
                  <c:v>81.883724</c:v>
                </c:pt>
                <c:pt idx="292">
                  <c:v>82.67907699999996</c:v>
                </c:pt>
                <c:pt idx="293">
                  <c:v>83.47944799999999</c:v>
                </c:pt>
                <c:pt idx="294">
                  <c:v>84.28358249999998</c:v>
                </c:pt>
                <c:pt idx="295">
                  <c:v>85.09148049999998</c:v>
                </c:pt>
                <c:pt idx="296">
                  <c:v>85.9043965</c:v>
                </c:pt>
                <c:pt idx="297">
                  <c:v>86.7198215</c:v>
                </c:pt>
                <c:pt idx="298">
                  <c:v>87.5402645</c:v>
                </c:pt>
                <c:pt idx="299">
                  <c:v>88.3657255</c:v>
                </c:pt>
                <c:pt idx="300">
                  <c:v>89.1936955</c:v>
                </c:pt>
                <c:pt idx="301">
                  <c:v>90.0266835</c:v>
                </c:pt>
                <c:pt idx="302">
                  <c:v>90.86343500000001</c:v>
                </c:pt>
                <c:pt idx="303">
                  <c:v>91.67133299999996</c:v>
                </c:pt>
                <c:pt idx="304">
                  <c:v>92.45665</c:v>
                </c:pt>
                <c:pt idx="305">
                  <c:v>93.241967</c:v>
                </c:pt>
                <c:pt idx="306">
                  <c:v>94.027284</c:v>
                </c:pt>
                <c:pt idx="307">
                  <c:v>94.812601</c:v>
                </c:pt>
                <c:pt idx="308">
                  <c:v>95.597918</c:v>
                </c:pt>
                <c:pt idx="309">
                  <c:v>96.383235</c:v>
                </c:pt>
                <c:pt idx="310">
                  <c:v>97.16855200000001</c:v>
                </c:pt>
                <c:pt idx="311">
                  <c:v>97.953869</c:v>
                </c:pt>
                <c:pt idx="312">
                  <c:v>98.739186</c:v>
                </c:pt>
                <c:pt idx="313">
                  <c:v>99.52324849999998</c:v>
                </c:pt>
                <c:pt idx="314">
                  <c:v>100.3035475</c:v>
                </c:pt>
                <c:pt idx="315">
                  <c:v>101.0537385</c:v>
                </c:pt>
                <c:pt idx="316">
                  <c:v>101.8039295</c:v>
                </c:pt>
                <c:pt idx="317">
                  <c:v>102.5541205</c:v>
                </c:pt>
                <c:pt idx="318">
                  <c:v>103.3043115</c:v>
                </c:pt>
                <c:pt idx="319">
                  <c:v>104.053248</c:v>
                </c:pt>
                <c:pt idx="320">
                  <c:v>104.803439</c:v>
                </c:pt>
                <c:pt idx="321">
                  <c:v>105.5523755</c:v>
                </c:pt>
                <c:pt idx="322">
                  <c:v>106.2649315</c:v>
                </c:pt>
                <c:pt idx="323">
                  <c:v>106.9774875</c:v>
                </c:pt>
                <c:pt idx="324">
                  <c:v>107.6900435</c:v>
                </c:pt>
                <c:pt idx="325">
                  <c:v>108.401345</c:v>
                </c:pt>
                <c:pt idx="326">
                  <c:v>109.113901</c:v>
                </c:pt>
                <c:pt idx="327">
                  <c:v>109.826457</c:v>
                </c:pt>
                <c:pt idx="328">
                  <c:v>110.539013</c:v>
                </c:pt>
                <c:pt idx="329">
                  <c:v>111.216443</c:v>
                </c:pt>
                <c:pt idx="330">
                  <c:v>111.8901095</c:v>
                </c:pt>
                <c:pt idx="331">
                  <c:v>112.563776</c:v>
                </c:pt>
                <c:pt idx="332">
                  <c:v>113.238697</c:v>
                </c:pt>
                <c:pt idx="333">
                  <c:v>113.9123635</c:v>
                </c:pt>
                <c:pt idx="334">
                  <c:v>114.58603</c:v>
                </c:pt>
                <c:pt idx="335">
                  <c:v>115.260951</c:v>
                </c:pt>
                <c:pt idx="336">
                  <c:v>115.9195635</c:v>
                </c:pt>
                <c:pt idx="337">
                  <c:v>116.5693945</c:v>
                </c:pt>
                <c:pt idx="338">
                  <c:v>117.215462</c:v>
                </c:pt>
                <c:pt idx="339">
                  <c:v>117.855257</c:v>
                </c:pt>
                <c:pt idx="340">
                  <c:v>118.490034</c:v>
                </c:pt>
                <c:pt idx="341">
                  <c:v>119.1210475</c:v>
                </c:pt>
                <c:pt idx="342">
                  <c:v>119.7457885</c:v>
                </c:pt>
                <c:pt idx="343">
                  <c:v>120.364257</c:v>
                </c:pt>
                <c:pt idx="344">
                  <c:v>120.978962</c:v>
                </c:pt>
                <c:pt idx="345">
                  <c:v>121.588649</c:v>
                </c:pt>
                <c:pt idx="346">
                  <c:v>122.1920635</c:v>
                </c:pt>
                <c:pt idx="347">
                  <c:v>122.79046</c:v>
                </c:pt>
                <c:pt idx="348">
                  <c:v>123.3838385</c:v>
                </c:pt>
                <c:pt idx="349">
                  <c:v>123.972199</c:v>
                </c:pt>
                <c:pt idx="350">
                  <c:v>124.5555415</c:v>
                </c:pt>
                <c:pt idx="351">
                  <c:v>125.133866</c:v>
                </c:pt>
                <c:pt idx="352">
                  <c:v>125.7009</c:v>
                </c:pt>
                <c:pt idx="353">
                  <c:v>126.27797</c:v>
                </c:pt>
                <c:pt idx="354">
                  <c:v>126.842495</c:v>
                </c:pt>
                <c:pt idx="355">
                  <c:v>127.394475</c:v>
                </c:pt>
                <c:pt idx="356">
                  <c:v>127.946455</c:v>
                </c:pt>
                <c:pt idx="357">
                  <c:v>128.498435</c:v>
                </c:pt>
                <c:pt idx="358">
                  <c:v>129.03787</c:v>
                </c:pt>
                <c:pt idx="359">
                  <c:v>129.56476</c:v>
                </c:pt>
                <c:pt idx="360">
                  <c:v>130.104195</c:v>
                </c:pt>
                <c:pt idx="361">
                  <c:v>130.631085</c:v>
                </c:pt>
                <c:pt idx="362">
                  <c:v>131.14543</c:v>
                </c:pt>
                <c:pt idx="363">
                  <c:v>131.659775</c:v>
                </c:pt>
                <c:pt idx="364">
                  <c:v>132.161575</c:v>
                </c:pt>
                <c:pt idx="365">
                  <c:v>132.663375</c:v>
                </c:pt>
                <c:pt idx="366">
                  <c:v>133.165175</c:v>
                </c:pt>
                <c:pt idx="367">
                  <c:v>133.65443</c:v>
                </c:pt>
                <c:pt idx="368">
                  <c:v>134.1436849999999</c:v>
                </c:pt>
                <c:pt idx="369">
                  <c:v>134.620395</c:v>
                </c:pt>
                <c:pt idx="370">
                  <c:v>135.097105</c:v>
                </c:pt>
                <c:pt idx="371">
                  <c:v>135.56127</c:v>
                </c:pt>
                <c:pt idx="372">
                  <c:v>136.025435</c:v>
                </c:pt>
                <c:pt idx="373">
                  <c:v>136.4896</c:v>
                </c:pt>
                <c:pt idx="374">
                  <c:v>136.94122</c:v>
                </c:pt>
                <c:pt idx="375">
                  <c:v>137.39284</c:v>
                </c:pt>
                <c:pt idx="376">
                  <c:v>137.831915</c:v>
                </c:pt>
                <c:pt idx="377">
                  <c:v>138.27099</c:v>
                </c:pt>
                <c:pt idx="378">
                  <c:v>138.69752</c:v>
                </c:pt>
                <c:pt idx="379">
                  <c:v>139.12405</c:v>
                </c:pt>
                <c:pt idx="380">
                  <c:v>139.55058</c:v>
                </c:pt>
                <c:pt idx="381">
                  <c:v>139.964565</c:v>
                </c:pt>
                <c:pt idx="382">
                  <c:v>140.37855</c:v>
                </c:pt>
                <c:pt idx="383">
                  <c:v>140.77999</c:v>
                </c:pt>
                <c:pt idx="384">
                  <c:v>141.18143</c:v>
                </c:pt>
                <c:pt idx="385">
                  <c:v>141.570325</c:v>
                </c:pt>
                <c:pt idx="386">
                  <c:v>141.95922</c:v>
                </c:pt>
                <c:pt idx="387">
                  <c:v>142.348115</c:v>
                </c:pt>
                <c:pt idx="388">
                  <c:v>142.724465</c:v>
                </c:pt>
                <c:pt idx="389">
                  <c:v>143.100815</c:v>
                </c:pt>
                <c:pt idx="390">
                  <c:v>143.46462</c:v>
                </c:pt>
                <c:pt idx="391">
                  <c:v>143.828425</c:v>
                </c:pt>
                <c:pt idx="392">
                  <c:v>144.1796849999999</c:v>
                </c:pt>
                <c:pt idx="393">
                  <c:v>144.530945</c:v>
                </c:pt>
                <c:pt idx="394">
                  <c:v>144.882205</c:v>
                </c:pt>
                <c:pt idx="395">
                  <c:v>145.22092</c:v>
                </c:pt>
                <c:pt idx="396">
                  <c:v>145.54709</c:v>
                </c:pt>
                <c:pt idx="397">
                  <c:v>145.885805</c:v>
                </c:pt>
                <c:pt idx="398">
                  <c:v>146.19943</c:v>
                </c:pt>
                <c:pt idx="399">
                  <c:v>146.5256</c:v>
                </c:pt>
                <c:pt idx="400">
                  <c:v>146.839225</c:v>
                </c:pt>
                <c:pt idx="401">
                  <c:v>147.140305</c:v>
                </c:pt>
                <c:pt idx="402">
                  <c:v>147.441385</c:v>
                </c:pt>
                <c:pt idx="403">
                  <c:v>147.742465</c:v>
                </c:pt>
                <c:pt idx="404">
                  <c:v>148.031</c:v>
                </c:pt>
                <c:pt idx="405">
                  <c:v>148.319535</c:v>
                </c:pt>
                <c:pt idx="406">
                  <c:v>148.595525</c:v>
                </c:pt>
                <c:pt idx="407">
                  <c:v>148.871515</c:v>
                </c:pt>
                <c:pt idx="408">
                  <c:v>149.13496</c:v>
                </c:pt>
                <c:pt idx="409">
                  <c:v>149.398405</c:v>
                </c:pt>
                <c:pt idx="410">
                  <c:v>149.66185</c:v>
                </c:pt>
                <c:pt idx="411">
                  <c:v>149.91275</c:v>
                </c:pt>
                <c:pt idx="412">
                  <c:v>150.16365</c:v>
                </c:pt>
                <c:pt idx="413">
                  <c:v>150.41455</c:v>
                </c:pt>
                <c:pt idx="414">
                  <c:v>150.652905</c:v>
                </c:pt>
                <c:pt idx="415">
                  <c:v>150.878715</c:v>
                </c:pt>
                <c:pt idx="416">
                  <c:v>151.104525</c:v>
                </c:pt>
                <c:pt idx="417">
                  <c:v>151.330335</c:v>
                </c:pt>
                <c:pt idx="418">
                  <c:v>151.556145</c:v>
                </c:pt>
                <c:pt idx="419">
                  <c:v>151.76941</c:v>
                </c:pt>
                <c:pt idx="420">
                  <c:v>151.97013</c:v>
                </c:pt>
                <c:pt idx="421">
                  <c:v>152.17085</c:v>
                </c:pt>
                <c:pt idx="422">
                  <c:v>152.37157</c:v>
                </c:pt>
                <c:pt idx="423">
                  <c:v>152.559745</c:v>
                </c:pt>
                <c:pt idx="424">
                  <c:v>152.74792</c:v>
                </c:pt>
                <c:pt idx="425">
                  <c:v>152.936095</c:v>
                </c:pt>
                <c:pt idx="426">
                  <c:v>153.111725</c:v>
                </c:pt>
                <c:pt idx="427">
                  <c:v>153.287355</c:v>
                </c:pt>
                <c:pt idx="428">
                  <c:v>153.45044</c:v>
                </c:pt>
                <c:pt idx="429">
                  <c:v>153.613525</c:v>
                </c:pt>
                <c:pt idx="430">
                  <c:v>153.764065</c:v>
                </c:pt>
                <c:pt idx="431">
                  <c:v>153.914605</c:v>
                </c:pt>
                <c:pt idx="432">
                  <c:v>154.0526</c:v>
                </c:pt>
                <c:pt idx="433">
                  <c:v>154.20314</c:v>
                </c:pt>
                <c:pt idx="434">
                  <c:v>154.32859</c:v>
                </c:pt>
                <c:pt idx="435">
                  <c:v>154.466585</c:v>
                </c:pt>
                <c:pt idx="436">
                  <c:v>154.57949</c:v>
                </c:pt>
                <c:pt idx="437">
                  <c:v>154.70494</c:v>
                </c:pt>
                <c:pt idx="438">
                  <c:v>154.83039</c:v>
                </c:pt>
                <c:pt idx="439">
                  <c:v>154.943295</c:v>
                </c:pt>
                <c:pt idx="440">
                  <c:v>155.0562</c:v>
                </c:pt>
                <c:pt idx="441">
                  <c:v>155.169105</c:v>
                </c:pt>
                <c:pt idx="442">
                  <c:v>155.269465</c:v>
                </c:pt>
                <c:pt idx="443">
                  <c:v>155.369825</c:v>
                </c:pt>
                <c:pt idx="444">
                  <c:v>155.470185</c:v>
                </c:pt>
                <c:pt idx="445">
                  <c:v>155.558</c:v>
                </c:pt>
                <c:pt idx="446">
                  <c:v>155.63327</c:v>
                </c:pt>
                <c:pt idx="447">
                  <c:v>155.721085</c:v>
                </c:pt>
                <c:pt idx="448">
                  <c:v>155.796355</c:v>
                </c:pt>
                <c:pt idx="449">
                  <c:v>155.85908</c:v>
                </c:pt>
                <c:pt idx="450">
                  <c:v>155.93435</c:v>
                </c:pt>
                <c:pt idx="451">
                  <c:v>155.997075</c:v>
                </c:pt>
                <c:pt idx="452">
                  <c:v>156.047255</c:v>
                </c:pt>
                <c:pt idx="453">
                  <c:v>156.097435</c:v>
                </c:pt>
                <c:pt idx="454">
                  <c:v>156.147615</c:v>
                </c:pt>
                <c:pt idx="455">
                  <c:v>156.18525</c:v>
                </c:pt>
                <c:pt idx="456">
                  <c:v>156.222885</c:v>
                </c:pt>
                <c:pt idx="457">
                  <c:v>156.26052</c:v>
                </c:pt>
                <c:pt idx="458">
                  <c:v>156.28561</c:v>
                </c:pt>
                <c:pt idx="459">
                  <c:v>156.3107</c:v>
                </c:pt>
                <c:pt idx="460">
                  <c:v>156.323245</c:v>
                </c:pt>
                <c:pt idx="461">
                  <c:v>156.33579</c:v>
                </c:pt>
                <c:pt idx="462">
                  <c:v>156.348335</c:v>
                </c:pt>
                <c:pt idx="463">
                  <c:v>156.348335</c:v>
                </c:pt>
                <c:pt idx="464">
                  <c:v>156.348335</c:v>
                </c:pt>
                <c:pt idx="465">
                  <c:v>156.33579</c:v>
                </c:pt>
                <c:pt idx="466">
                  <c:v>156.323245</c:v>
                </c:pt>
                <c:pt idx="467">
                  <c:v>156.3107</c:v>
                </c:pt>
                <c:pt idx="468">
                  <c:v>156.298155</c:v>
                </c:pt>
                <c:pt idx="469">
                  <c:v>156.2730649999999</c:v>
                </c:pt>
                <c:pt idx="470">
                  <c:v>156.23543</c:v>
                </c:pt>
                <c:pt idx="471">
                  <c:v>156.197795</c:v>
                </c:pt>
                <c:pt idx="472">
                  <c:v>156.16016</c:v>
                </c:pt>
                <c:pt idx="473">
                  <c:v>156.122525</c:v>
                </c:pt>
                <c:pt idx="474">
                  <c:v>156.072345</c:v>
                </c:pt>
                <c:pt idx="475">
                  <c:v>156.00962</c:v>
                </c:pt>
                <c:pt idx="476">
                  <c:v>155.95944</c:v>
                </c:pt>
                <c:pt idx="477">
                  <c:v>155.896715</c:v>
                </c:pt>
                <c:pt idx="478">
                  <c:v>155.821445</c:v>
                </c:pt>
                <c:pt idx="479">
                  <c:v>155.746175</c:v>
                </c:pt>
                <c:pt idx="480">
                  <c:v>155.670905</c:v>
                </c:pt>
                <c:pt idx="481">
                  <c:v>155.60818</c:v>
                </c:pt>
                <c:pt idx="482">
                  <c:v>155.53291</c:v>
                </c:pt>
                <c:pt idx="483">
                  <c:v>155.445095</c:v>
                </c:pt>
                <c:pt idx="484">
                  <c:v>155.369825</c:v>
                </c:pt>
                <c:pt idx="485">
                  <c:v>155.28201</c:v>
                </c:pt>
                <c:pt idx="486">
                  <c:v>155.18165</c:v>
                </c:pt>
                <c:pt idx="487">
                  <c:v>155.093835</c:v>
                </c:pt>
                <c:pt idx="488">
                  <c:v>154.993475</c:v>
                </c:pt>
                <c:pt idx="489">
                  <c:v>154.893115</c:v>
                </c:pt>
                <c:pt idx="490">
                  <c:v>154.78021</c:v>
                </c:pt>
                <c:pt idx="491">
                  <c:v>154.667305</c:v>
                </c:pt>
                <c:pt idx="492">
                  <c:v>154.5544</c:v>
                </c:pt>
                <c:pt idx="493">
                  <c:v>154.42895</c:v>
                </c:pt>
                <c:pt idx="494">
                  <c:v>154.3035</c:v>
                </c:pt>
                <c:pt idx="495">
                  <c:v>154.17805</c:v>
                </c:pt>
                <c:pt idx="496">
                  <c:v>154.0526</c:v>
                </c:pt>
                <c:pt idx="497">
                  <c:v>153.914605</c:v>
                </c:pt>
                <c:pt idx="498">
                  <c:v>153.764065</c:v>
                </c:pt>
                <c:pt idx="499">
                  <c:v>153.62607</c:v>
                </c:pt>
                <c:pt idx="500">
                  <c:v>153.47553</c:v>
                </c:pt>
                <c:pt idx="501">
                  <c:v>153.32499</c:v>
                </c:pt>
                <c:pt idx="502">
                  <c:v>153.161905</c:v>
                </c:pt>
                <c:pt idx="503">
                  <c:v>153.011365</c:v>
                </c:pt>
                <c:pt idx="504">
                  <c:v>152.84828</c:v>
                </c:pt>
                <c:pt idx="505">
                  <c:v>152.67265</c:v>
                </c:pt>
                <c:pt idx="506">
                  <c:v>152.49702</c:v>
                </c:pt>
                <c:pt idx="507">
                  <c:v>152.32139</c:v>
                </c:pt>
                <c:pt idx="508">
                  <c:v>152.14576</c:v>
                </c:pt>
                <c:pt idx="509">
                  <c:v>151.957585</c:v>
                </c:pt>
                <c:pt idx="510">
                  <c:v>151.76941</c:v>
                </c:pt>
                <c:pt idx="511">
                  <c:v>151.581235</c:v>
                </c:pt>
                <c:pt idx="512">
                  <c:v>151.39306</c:v>
                </c:pt>
                <c:pt idx="513">
                  <c:v>151.204885</c:v>
                </c:pt>
                <c:pt idx="514">
                  <c:v>151.01671</c:v>
                </c:pt>
                <c:pt idx="515">
                  <c:v>150.81599</c:v>
                </c:pt>
                <c:pt idx="516">
                  <c:v>150.61527</c:v>
                </c:pt>
                <c:pt idx="517">
                  <c:v>150.41455</c:v>
                </c:pt>
                <c:pt idx="518">
                  <c:v>150.21383</c:v>
                </c:pt>
                <c:pt idx="519">
                  <c:v>150.000565</c:v>
                </c:pt>
                <c:pt idx="520">
                  <c:v>149.7873</c:v>
                </c:pt>
                <c:pt idx="521">
                  <c:v>149.574035</c:v>
                </c:pt>
                <c:pt idx="522">
                  <c:v>149.36077</c:v>
                </c:pt>
                <c:pt idx="523">
                  <c:v>149.13496</c:v>
                </c:pt>
                <c:pt idx="524">
                  <c:v>148.90915</c:v>
                </c:pt>
                <c:pt idx="525">
                  <c:v>148.68334</c:v>
                </c:pt>
                <c:pt idx="526">
                  <c:v>148.444985</c:v>
                </c:pt>
                <c:pt idx="527">
                  <c:v>148.219175</c:v>
                </c:pt>
                <c:pt idx="528">
                  <c:v>147.98082</c:v>
                </c:pt>
                <c:pt idx="529">
                  <c:v>147.72992</c:v>
                </c:pt>
                <c:pt idx="530">
                  <c:v>147.491565</c:v>
                </c:pt>
                <c:pt idx="531">
                  <c:v>147.240665</c:v>
                </c:pt>
                <c:pt idx="532">
                  <c:v>146.989765</c:v>
                </c:pt>
                <c:pt idx="533">
                  <c:v>146.738865</c:v>
                </c:pt>
                <c:pt idx="534">
                  <c:v>146.47542</c:v>
                </c:pt>
                <c:pt idx="535">
                  <c:v>146.211975</c:v>
                </c:pt>
                <c:pt idx="536">
                  <c:v>145.94853</c:v>
                </c:pt>
                <c:pt idx="537">
                  <c:v>145.685085</c:v>
                </c:pt>
                <c:pt idx="538">
                  <c:v>145.409095</c:v>
                </c:pt>
                <c:pt idx="539">
                  <c:v>145.133105</c:v>
                </c:pt>
                <c:pt idx="540">
                  <c:v>144.857115</c:v>
                </c:pt>
                <c:pt idx="541">
                  <c:v>144.581125</c:v>
                </c:pt>
                <c:pt idx="542">
                  <c:v>144.29259</c:v>
                </c:pt>
                <c:pt idx="543">
                  <c:v>144.0166</c:v>
                </c:pt>
                <c:pt idx="544">
                  <c:v>143.74061</c:v>
                </c:pt>
                <c:pt idx="545">
                  <c:v>143.46462</c:v>
                </c:pt>
                <c:pt idx="546">
                  <c:v>143.176085</c:v>
                </c:pt>
                <c:pt idx="547">
                  <c:v>142.88755</c:v>
                </c:pt>
                <c:pt idx="548">
                  <c:v>142.599015</c:v>
                </c:pt>
                <c:pt idx="549">
                  <c:v>142.31048</c:v>
                </c:pt>
                <c:pt idx="550">
                  <c:v>142.021945</c:v>
                </c:pt>
                <c:pt idx="551">
                  <c:v>141.720865</c:v>
                </c:pt>
                <c:pt idx="552">
                  <c:v>141.419785</c:v>
                </c:pt>
                <c:pt idx="553">
                  <c:v>141.118705</c:v>
                </c:pt>
                <c:pt idx="554">
                  <c:v>140.817625</c:v>
                </c:pt>
                <c:pt idx="555">
                  <c:v>140.516545</c:v>
                </c:pt>
                <c:pt idx="556">
                  <c:v>140.20292</c:v>
                </c:pt>
                <c:pt idx="557">
                  <c:v>139.889295</c:v>
                </c:pt>
                <c:pt idx="558">
                  <c:v>139.57567</c:v>
                </c:pt>
                <c:pt idx="559">
                  <c:v>139.262045</c:v>
                </c:pt>
                <c:pt idx="560">
                  <c:v>138.935875</c:v>
                </c:pt>
                <c:pt idx="561">
                  <c:v>138.62225</c:v>
                </c:pt>
                <c:pt idx="562">
                  <c:v>138.29608</c:v>
                </c:pt>
                <c:pt idx="563">
                  <c:v>137.96991</c:v>
                </c:pt>
                <c:pt idx="564">
                  <c:v>137.64374</c:v>
                </c:pt>
                <c:pt idx="565">
                  <c:v>137.305025</c:v>
                </c:pt>
                <c:pt idx="566">
                  <c:v>136.96631</c:v>
                </c:pt>
                <c:pt idx="567">
                  <c:v>136.64014</c:v>
                </c:pt>
                <c:pt idx="568">
                  <c:v>136.28888</c:v>
                </c:pt>
                <c:pt idx="569">
                  <c:v>135.950165</c:v>
                </c:pt>
                <c:pt idx="570">
                  <c:v>135.61145</c:v>
                </c:pt>
                <c:pt idx="571">
                  <c:v>135.26019</c:v>
                </c:pt>
                <c:pt idx="572">
                  <c:v>134.90893</c:v>
                </c:pt>
                <c:pt idx="573">
                  <c:v>134.55767</c:v>
                </c:pt>
                <c:pt idx="574">
                  <c:v>134.218955</c:v>
                </c:pt>
                <c:pt idx="575">
                  <c:v>133.867695</c:v>
                </c:pt>
                <c:pt idx="576">
                  <c:v>133.516435</c:v>
                </c:pt>
                <c:pt idx="577">
                  <c:v>133.165175</c:v>
                </c:pt>
                <c:pt idx="578">
                  <c:v>132.813915</c:v>
                </c:pt>
                <c:pt idx="579">
                  <c:v>132.462655</c:v>
                </c:pt>
                <c:pt idx="580">
                  <c:v>132.09885</c:v>
                </c:pt>
                <c:pt idx="581">
                  <c:v>131.74759</c:v>
                </c:pt>
                <c:pt idx="582">
                  <c:v>131.383785</c:v>
                </c:pt>
                <c:pt idx="583">
                  <c:v>131.01998</c:v>
                </c:pt>
                <c:pt idx="584">
                  <c:v>130.656175</c:v>
                </c:pt>
                <c:pt idx="585">
                  <c:v>130.29237</c:v>
                </c:pt>
                <c:pt idx="586">
                  <c:v>129.928565</c:v>
                </c:pt>
                <c:pt idx="587">
                  <c:v>129.552215</c:v>
                </c:pt>
                <c:pt idx="588">
                  <c:v>129.18841</c:v>
                </c:pt>
                <c:pt idx="589">
                  <c:v>128.81206</c:v>
                </c:pt>
                <c:pt idx="590">
                  <c:v>128.43571</c:v>
                </c:pt>
                <c:pt idx="591">
                  <c:v>128.05936</c:v>
                </c:pt>
                <c:pt idx="592">
                  <c:v>127.68301</c:v>
                </c:pt>
                <c:pt idx="593">
                  <c:v>127.30666</c:v>
                </c:pt>
                <c:pt idx="594">
                  <c:v>126.917765</c:v>
                </c:pt>
                <c:pt idx="595">
                  <c:v>126.52887</c:v>
                </c:pt>
                <c:pt idx="596">
                  <c:v>126.15252</c:v>
                </c:pt>
                <c:pt idx="597">
                  <c:v>125.763625</c:v>
                </c:pt>
                <c:pt idx="598">
                  <c:v>125.384766</c:v>
                </c:pt>
                <c:pt idx="599">
                  <c:v>125.0171975</c:v>
                </c:pt>
                <c:pt idx="600">
                  <c:v>124.6483745</c:v>
                </c:pt>
                <c:pt idx="601">
                  <c:v>124.280806</c:v>
                </c:pt>
                <c:pt idx="602">
                  <c:v>123.911983</c:v>
                </c:pt>
                <c:pt idx="603">
                  <c:v>123.5444145</c:v>
                </c:pt>
                <c:pt idx="604">
                  <c:v>123.1755915</c:v>
                </c:pt>
                <c:pt idx="605">
                  <c:v>122.808023</c:v>
                </c:pt>
                <c:pt idx="606">
                  <c:v>122.4392</c:v>
                </c:pt>
                <c:pt idx="607">
                  <c:v>122.070377</c:v>
                </c:pt>
                <c:pt idx="608">
                  <c:v>121.7028085</c:v>
                </c:pt>
                <c:pt idx="609">
                  <c:v>121.3339855</c:v>
                </c:pt>
                <c:pt idx="610">
                  <c:v>120.971435</c:v>
                </c:pt>
                <c:pt idx="611">
                  <c:v>120.6239385</c:v>
                </c:pt>
                <c:pt idx="612">
                  <c:v>120.2776965</c:v>
                </c:pt>
                <c:pt idx="613">
                  <c:v>119.9302</c:v>
                </c:pt>
                <c:pt idx="614">
                  <c:v>119.5827035</c:v>
                </c:pt>
                <c:pt idx="615">
                  <c:v>119.2364615</c:v>
                </c:pt>
                <c:pt idx="616">
                  <c:v>118.888965</c:v>
                </c:pt>
                <c:pt idx="617">
                  <c:v>118.5414685</c:v>
                </c:pt>
                <c:pt idx="618">
                  <c:v>118.1952265</c:v>
                </c:pt>
                <c:pt idx="619">
                  <c:v>117.84773</c:v>
                </c:pt>
                <c:pt idx="620">
                  <c:v>117.501488</c:v>
                </c:pt>
                <c:pt idx="621">
                  <c:v>117.1539915</c:v>
                </c:pt>
                <c:pt idx="622">
                  <c:v>116.806495</c:v>
                </c:pt>
                <c:pt idx="623">
                  <c:v>116.4790705</c:v>
                </c:pt>
                <c:pt idx="624">
                  <c:v>116.1554095</c:v>
                </c:pt>
                <c:pt idx="625">
                  <c:v>115.830494</c:v>
                </c:pt>
                <c:pt idx="626">
                  <c:v>115.506833</c:v>
                </c:pt>
                <c:pt idx="627">
                  <c:v>115.183172</c:v>
                </c:pt>
                <c:pt idx="628">
                  <c:v>114.859511</c:v>
                </c:pt>
                <c:pt idx="629">
                  <c:v>114.53585</c:v>
                </c:pt>
                <c:pt idx="630">
                  <c:v>114.2109345</c:v>
                </c:pt>
                <c:pt idx="631">
                  <c:v>113.8872735</c:v>
                </c:pt>
                <c:pt idx="632">
                  <c:v>113.5636125</c:v>
                </c:pt>
                <c:pt idx="633">
                  <c:v>113.2399515</c:v>
                </c:pt>
                <c:pt idx="634">
                  <c:v>112.9162905</c:v>
                </c:pt>
                <c:pt idx="635">
                  <c:v>112.5951385</c:v>
                </c:pt>
                <c:pt idx="636">
                  <c:v>112.280259</c:v>
                </c:pt>
                <c:pt idx="637">
                  <c:v>111.9678885</c:v>
                </c:pt>
                <c:pt idx="638">
                  <c:v>111.6567725</c:v>
                </c:pt>
                <c:pt idx="639">
                  <c:v>111.346911</c:v>
                </c:pt>
                <c:pt idx="640">
                  <c:v>111.038304</c:v>
                </c:pt>
                <c:pt idx="641">
                  <c:v>110.732206</c:v>
                </c:pt>
                <c:pt idx="642">
                  <c:v>110.426108</c:v>
                </c:pt>
                <c:pt idx="643">
                  <c:v>110.1237735</c:v>
                </c:pt>
                <c:pt idx="644">
                  <c:v>109.821439</c:v>
                </c:pt>
                <c:pt idx="645">
                  <c:v>109.5216135</c:v>
                </c:pt>
                <c:pt idx="646">
                  <c:v>109.2230425</c:v>
                </c:pt>
                <c:pt idx="647">
                  <c:v>108.925726</c:v>
                </c:pt>
                <c:pt idx="648">
                  <c:v>108.629664</c:v>
                </c:pt>
                <c:pt idx="649">
                  <c:v>108.336111</c:v>
                </c:pt>
                <c:pt idx="650">
                  <c:v>108.0438125</c:v>
                </c:pt>
                <c:pt idx="651">
                  <c:v>107.7527685</c:v>
                </c:pt>
                <c:pt idx="652">
                  <c:v>107.4642335</c:v>
                </c:pt>
                <c:pt idx="653">
                  <c:v>107.176953</c:v>
                </c:pt>
                <c:pt idx="654">
                  <c:v>106.890927</c:v>
                </c:pt>
                <c:pt idx="655">
                  <c:v>106.6061555</c:v>
                </c:pt>
                <c:pt idx="656">
                  <c:v>106.323893</c:v>
                </c:pt>
                <c:pt idx="657">
                  <c:v>106.042885</c:v>
                </c:pt>
                <c:pt idx="658">
                  <c:v>105.7631315</c:v>
                </c:pt>
                <c:pt idx="659">
                  <c:v>105.4846325</c:v>
                </c:pt>
                <c:pt idx="660">
                  <c:v>105.2086425</c:v>
                </c:pt>
                <c:pt idx="661">
                  <c:v>104.933907</c:v>
                </c:pt>
                <c:pt idx="662">
                  <c:v>104.660426</c:v>
                </c:pt>
                <c:pt idx="663">
                  <c:v>104.3881995</c:v>
                </c:pt>
                <c:pt idx="664">
                  <c:v>104.115973</c:v>
                </c:pt>
                <c:pt idx="665">
                  <c:v>103.845001</c:v>
                </c:pt>
                <c:pt idx="666">
                  <c:v>103.5752835</c:v>
                </c:pt>
                <c:pt idx="667">
                  <c:v>103.308075</c:v>
                </c:pt>
                <c:pt idx="668">
                  <c:v>103.042121</c:v>
                </c:pt>
                <c:pt idx="669">
                  <c:v>102.776167</c:v>
                </c:pt>
                <c:pt idx="670">
                  <c:v>102.5139765</c:v>
                </c:pt>
                <c:pt idx="671">
                  <c:v>102.251786</c:v>
                </c:pt>
                <c:pt idx="672">
                  <c:v>101.99085</c:v>
                </c:pt>
                <c:pt idx="673">
                  <c:v>101.732423</c:v>
                </c:pt>
                <c:pt idx="674">
                  <c:v>101.473996</c:v>
                </c:pt>
                <c:pt idx="675">
                  <c:v>101.218078</c:v>
                </c:pt>
                <c:pt idx="676">
                  <c:v>100.9634145</c:v>
                </c:pt>
                <c:pt idx="677">
                  <c:v>100.7100055</c:v>
                </c:pt>
                <c:pt idx="678">
                  <c:v>100.457851</c:v>
                </c:pt>
                <c:pt idx="679">
                  <c:v>100.2082055</c:v>
                </c:pt>
                <c:pt idx="680">
                  <c:v>99.95856</c:v>
                </c:pt>
                <c:pt idx="681">
                  <c:v>99.7114235</c:v>
                </c:pt>
                <c:pt idx="682">
                  <c:v>99.4655415</c:v>
                </c:pt>
                <c:pt idx="683">
                  <c:v>99.220914</c:v>
                </c:pt>
                <c:pt idx="684">
                  <c:v>98.977541</c:v>
                </c:pt>
                <c:pt idx="685">
                  <c:v>98.736677</c:v>
                </c:pt>
                <c:pt idx="686">
                  <c:v>98.495813</c:v>
                </c:pt>
                <c:pt idx="687">
                  <c:v>98.25745800000001</c:v>
                </c:pt>
                <c:pt idx="688">
                  <c:v>98.02035749999999</c:v>
                </c:pt>
                <c:pt idx="689">
                  <c:v>97.7845115</c:v>
                </c:pt>
                <c:pt idx="690">
                  <c:v>97.5486655</c:v>
                </c:pt>
                <c:pt idx="691">
                  <c:v>97.314074</c:v>
                </c:pt>
                <c:pt idx="692">
                  <c:v>97.0794825</c:v>
                </c:pt>
                <c:pt idx="693">
                  <c:v>96.8461455</c:v>
                </c:pt>
                <c:pt idx="694">
                  <c:v>96.614063</c:v>
                </c:pt>
                <c:pt idx="695">
                  <c:v>96.383235</c:v>
                </c:pt>
                <c:pt idx="696">
                  <c:v>96.1536615</c:v>
                </c:pt>
                <c:pt idx="697">
                  <c:v>95.9253425</c:v>
                </c:pt>
                <c:pt idx="698">
                  <c:v>95.69827799999999</c:v>
                </c:pt>
                <c:pt idx="699">
                  <c:v>95.47372250000001</c:v>
                </c:pt>
                <c:pt idx="700">
                  <c:v>95.249167</c:v>
                </c:pt>
                <c:pt idx="701">
                  <c:v>95.02586600000001</c:v>
                </c:pt>
                <c:pt idx="702">
                  <c:v>94.8038195</c:v>
                </c:pt>
                <c:pt idx="703">
                  <c:v>94.5830275</c:v>
                </c:pt>
                <c:pt idx="704">
                  <c:v>94.36349</c:v>
                </c:pt>
                <c:pt idx="705">
                  <c:v>94.145207</c:v>
                </c:pt>
                <c:pt idx="706">
                  <c:v>93.929433</c:v>
                </c:pt>
                <c:pt idx="707">
                  <c:v>93.713659</c:v>
                </c:pt>
                <c:pt idx="708">
                  <c:v>93.4991395</c:v>
                </c:pt>
                <c:pt idx="709">
                  <c:v>93.28587450000001</c:v>
                </c:pt>
                <c:pt idx="710">
                  <c:v>93.073864</c:v>
                </c:pt>
                <c:pt idx="711">
                  <c:v>92.8643625</c:v>
                </c:pt>
                <c:pt idx="712">
                  <c:v>92.654861</c:v>
                </c:pt>
                <c:pt idx="713">
                  <c:v>92.446614</c:v>
                </c:pt>
                <c:pt idx="714">
                  <c:v>92.2396215</c:v>
                </c:pt>
                <c:pt idx="715">
                  <c:v>92.0338835</c:v>
                </c:pt>
                <c:pt idx="716">
                  <c:v>91.8306545</c:v>
                </c:pt>
                <c:pt idx="717">
                  <c:v>91.6274255</c:v>
                </c:pt>
                <c:pt idx="718">
                  <c:v>91.4241965</c:v>
                </c:pt>
                <c:pt idx="719">
                  <c:v>91.219713</c:v>
                </c:pt>
                <c:pt idx="720">
                  <c:v>91.01773850000001</c:v>
                </c:pt>
                <c:pt idx="721">
                  <c:v>90.815764</c:v>
                </c:pt>
                <c:pt idx="722">
                  <c:v>90.6162985</c:v>
                </c:pt>
                <c:pt idx="723">
                  <c:v>90.416833</c:v>
                </c:pt>
                <c:pt idx="724">
                  <c:v>90.218622</c:v>
                </c:pt>
                <c:pt idx="725">
                  <c:v>90.0216655</c:v>
                </c:pt>
                <c:pt idx="726">
                  <c:v>89.82596350000001</c:v>
                </c:pt>
                <c:pt idx="727">
                  <c:v>89.6302615</c:v>
                </c:pt>
                <c:pt idx="728">
                  <c:v>89.435814</c:v>
                </c:pt>
                <c:pt idx="729">
                  <c:v>89.2438755</c:v>
                </c:pt>
                <c:pt idx="730">
                  <c:v>89.05193700000001</c:v>
                </c:pt>
                <c:pt idx="731">
                  <c:v>88.861253</c:v>
                </c:pt>
                <c:pt idx="732">
                  <c:v>88.670569</c:v>
                </c:pt>
                <c:pt idx="733">
                  <c:v>88.482394</c:v>
                </c:pt>
                <c:pt idx="734">
                  <c:v>88.294219</c:v>
                </c:pt>
                <c:pt idx="735">
                  <c:v>88.108553</c:v>
                </c:pt>
                <c:pt idx="736">
                  <c:v>87.92288699999999</c:v>
                </c:pt>
                <c:pt idx="737">
                  <c:v>87.73847549999998</c:v>
                </c:pt>
                <c:pt idx="738">
                  <c:v>87.5553185</c:v>
                </c:pt>
                <c:pt idx="739">
                  <c:v>87.37216149999999</c:v>
                </c:pt>
                <c:pt idx="740">
                  <c:v>87.1915135</c:v>
                </c:pt>
                <c:pt idx="741">
                  <c:v>87.0108655</c:v>
                </c:pt>
                <c:pt idx="742">
                  <c:v>86.83147200000001</c:v>
                </c:pt>
                <c:pt idx="743">
                  <c:v>86.65333299999999</c:v>
                </c:pt>
                <c:pt idx="744">
                  <c:v>86.47644849999999</c:v>
                </c:pt>
                <c:pt idx="745">
                  <c:v>86.30081850000001</c:v>
                </c:pt>
                <c:pt idx="746">
                  <c:v>86.12393400000001</c:v>
                </c:pt>
                <c:pt idx="747">
                  <c:v>85.9495585</c:v>
                </c:pt>
                <c:pt idx="748">
                  <c:v>85.775183</c:v>
                </c:pt>
                <c:pt idx="749">
                  <c:v>85.60206199999999</c:v>
                </c:pt>
                <c:pt idx="750">
                  <c:v>85.42894100000001</c:v>
                </c:pt>
                <c:pt idx="751">
                  <c:v>85.2570745</c:v>
                </c:pt>
                <c:pt idx="752">
                  <c:v>85.08646250000001</c:v>
                </c:pt>
                <c:pt idx="753">
                  <c:v>84.917105</c:v>
                </c:pt>
                <c:pt idx="754">
                  <c:v>84.7477475</c:v>
                </c:pt>
                <c:pt idx="755">
                  <c:v>84.5796445</c:v>
                </c:pt>
                <c:pt idx="756">
                  <c:v>84.4115415</c:v>
                </c:pt>
                <c:pt idx="757">
                  <c:v>84.244693</c:v>
                </c:pt>
                <c:pt idx="758">
                  <c:v>84.07909900000001</c:v>
                </c:pt>
                <c:pt idx="759">
                  <c:v>83.9147595</c:v>
                </c:pt>
                <c:pt idx="760">
                  <c:v>83.75042</c:v>
                </c:pt>
                <c:pt idx="761">
                  <c:v>83.587335</c:v>
                </c:pt>
                <c:pt idx="762">
                  <c:v>83.42425</c:v>
                </c:pt>
                <c:pt idx="763">
                  <c:v>83.2624195</c:v>
                </c:pt>
                <c:pt idx="764">
                  <c:v>83.100589</c:v>
                </c:pt>
                <c:pt idx="765">
                  <c:v>82.9412675</c:v>
                </c:pt>
                <c:pt idx="766">
                  <c:v>82.7806915</c:v>
                </c:pt>
                <c:pt idx="767">
                  <c:v>82.6226245</c:v>
                </c:pt>
                <c:pt idx="768">
                  <c:v>82.4645575</c:v>
                </c:pt>
                <c:pt idx="769">
                  <c:v>82.3064905</c:v>
                </c:pt>
                <c:pt idx="770">
                  <c:v>82.1509325</c:v>
                </c:pt>
                <c:pt idx="771">
                  <c:v>81.99412</c:v>
                </c:pt>
                <c:pt idx="772">
                  <c:v>81.8398165</c:v>
                </c:pt>
                <c:pt idx="773">
                  <c:v>81.68551300000001</c:v>
                </c:pt>
                <c:pt idx="774">
                  <c:v>81.5312095</c:v>
                </c:pt>
                <c:pt idx="775">
                  <c:v>81.37816050000001</c:v>
                </c:pt>
                <c:pt idx="776">
                  <c:v>81.22636600000001</c:v>
                </c:pt>
                <c:pt idx="777">
                  <c:v>81.07457149999999</c:v>
                </c:pt>
                <c:pt idx="778">
                  <c:v>80.92403150000001</c:v>
                </c:pt>
                <c:pt idx="779">
                  <c:v>80.77349150000001</c:v>
                </c:pt>
                <c:pt idx="780">
                  <c:v>80.624206</c:v>
                </c:pt>
                <c:pt idx="781">
                  <c:v>80.4749205</c:v>
                </c:pt>
                <c:pt idx="782">
                  <c:v>80.32688950000001</c:v>
                </c:pt>
                <c:pt idx="783">
                  <c:v>80.17885849999998</c:v>
                </c:pt>
                <c:pt idx="784">
                  <c:v>80.03208199999999</c:v>
                </c:pt>
                <c:pt idx="785">
                  <c:v>79.88530549999999</c:v>
                </c:pt>
                <c:pt idx="786">
                  <c:v>79.7397835</c:v>
                </c:pt>
                <c:pt idx="787">
                  <c:v>79.5942615</c:v>
                </c:pt>
                <c:pt idx="788">
                  <c:v>79.449994</c:v>
                </c:pt>
                <c:pt idx="789">
                  <c:v>79.30572650000001</c:v>
                </c:pt>
                <c:pt idx="790">
                  <c:v>79.1627135</c:v>
                </c:pt>
                <c:pt idx="791">
                  <c:v>79.0197005</c:v>
                </c:pt>
                <c:pt idx="792">
                  <c:v>78.87794199999999</c:v>
                </c:pt>
                <c:pt idx="793">
                  <c:v>78.7361835</c:v>
                </c:pt>
                <c:pt idx="794">
                  <c:v>78.5956795</c:v>
                </c:pt>
                <c:pt idx="795">
                  <c:v>78.4551755</c:v>
                </c:pt>
                <c:pt idx="796">
                  <c:v>78.3146715</c:v>
                </c:pt>
                <c:pt idx="797">
                  <c:v>78.175422</c:v>
                </c:pt>
                <c:pt idx="798">
                  <c:v>78.037427</c:v>
                </c:pt>
                <c:pt idx="799">
                  <c:v>77.89943199999998</c:v>
                </c:pt>
                <c:pt idx="800">
                  <c:v>77.761437</c:v>
                </c:pt>
                <c:pt idx="801">
                  <c:v>77.62469650000001</c:v>
                </c:pt>
                <c:pt idx="802">
                  <c:v>77.487956</c:v>
                </c:pt>
                <c:pt idx="803">
                  <c:v>77.3512155</c:v>
                </c:pt>
                <c:pt idx="804">
                  <c:v>77.2157295</c:v>
                </c:pt>
                <c:pt idx="805">
                  <c:v>77.0802435</c:v>
                </c:pt>
                <c:pt idx="806">
                  <c:v>76.946012</c:v>
                </c:pt>
                <c:pt idx="807">
                  <c:v>76.813035</c:v>
                </c:pt>
                <c:pt idx="808">
                  <c:v>76.68131249999998</c:v>
                </c:pt>
                <c:pt idx="809">
                  <c:v>76.54959</c:v>
                </c:pt>
                <c:pt idx="810">
                  <c:v>76.419122</c:v>
                </c:pt>
                <c:pt idx="811">
                  <c:v>76.2899085</c:v>
                </c:pt>
                <c:pt idx="812">
                  <c:v>76.15944049999999</c:v>
                </c:pt>
                <c:pt idx="813">
                  <c:v>76.0314815</c:v>
                </c:pt>
                <c:pt idx="814">
                  <c:v>75.902268</c:v>
                </c:pt>
                <c:pt idx="815">
                  <c:v>75.774309</c:v>
                </c:pt>
                <c:pt idx="816">
                  <c:v>75.6476045</c:v>
                </c:pt>
                <c:pt idx="817">
                  <c:v>75.5209</c:v>
                </c:pt>
                <c:pt idx="818">
                  <c:v>75.3941955</c:v>
                </c:pt>
                <c:pt idx="819">
                  <c:v>75.26874550000001</c:v>
                </c:pt>
                <c:pt idx="820">
                  <c:v>75.1432955</c:v>
                </c:pt>
                <c:pt idx="821">
                  <c:v>75.0178455</c:v>
                </c:pt>
                <c:pt idx="822">
                  <c:v>74.89365</c:v>
                </c:pt>
                <c:pt idx="823">
                  <c:v>74.770709</c:v>
                </c:pt>
                <c:pt idx="824">
                  <c:v>74.6465135</c:v>
                </c:pt>
                <c:pt idx="825">
                  <c:v>74.52357249999999</c:v>
                </c:pt>
                <c:pt idx="826">
                  <c:v>74.401886</c:v>
                </c:pt>
                <c:pt idx="827">
                  <c:v>74.2801995</c:v>
                </c:pt>
                <c:pt idx="828">
                  <c:v>74.158513</c:v>
                </c:pt>
                <c:pt idx="829">
                  <c:v>74.0368265</c:v>
                </c:pt>
                <c:pt idx="830">
                  <c:v>73.9163945</c:v>
                </c:pt>
                <c:pt idx="831">
                  <c:v>73.797217</c:v>
                </c:pt>
                <c:pt idx="832">
                  <c:v>73.676785</c:v>
                </c:pt>
                <c:pt idx="833">
                  <c:v>73.5576075</c:v>
                </c:pt>
                <c:pt idx="834">
                  <c:v>73.4396845</c:v>
                </c:pt>
                <c:pt idx="835">
                  <c:v>73.32050699999998</c:v>
                </c:pt>
                <c:pt idx="836">
                  <c:v>73.202584</c:v>
                </c:pt>
                <c:pt idx="837">
                  <c:v>73.08591550000001</c:v>
                </c:pt>
                <c:pt idx="838">
                  <c:v>72.9679925</c:v>
                </c:pt>
                <c:pt idx="839">
                  <c:v>72.851324</c:v>
                </c:pt>
                <c:pt idx="840">
                  <c:v>72.73591</c:v>
                </c:pt>
                <c:pt idx="841">
                  <c:v>72.6192415</c:v>
                </c:pt>
                <c:pt idx="842">
                  <c:v>72.5038275</c:v>
                </c:pt>
                <c:pt idx="843">
                  <c:v>72.389668</c:v>
                </c:pt>
                <c:pt idx="844">
                  <c:v>72.274254</c:v>
                </c:pt>
                <c:pt idx="845">
                  <c:v>72.1600945</c:v>
                </c:pt>
                <c:pt idx="846">
                  <c:v>72.045935</c:v>
                </c:pt>
                <c:pt idx="847">
                  <c:v>71.93303</c:v>
                </c:pt>
                <c:pt idx="848">
                  <c:v>71.81887049999999</c:v>
                </c:pt>
                <c:pt idx="849">
                  <c:v>71.7059655</c:v>
                </c:pt>
                <c:pt idx="850">
                  <c:v>71.594315</c:v>
                </c:pt>
                <c:pt idx="851">
                  <c:v>71.48141</c:v>
                </c:pt>
                <c:pt idx="852">
                  <c:v>71.3697595</c:v>
                </c:pt>
                <c:pt idx="853">
                  <c:v>71.258109</c:v>
                </c:pt>
                <c:pt idx="854">
                  <c:v>71.147713</c:v>
                </c:pt>
                <c:pt idx="855">
                  <c:v>71.0360625</c:v>
                </c:pt>
                <c:pt idx="856">
                  <c:v>70.9256665</c:v>
                </c:pt>
                <c:pt idx="857">
                  <c:v>70.81527050000001</c:v>
                </c:pt>
                <c:pt idx="858">
                  <c:v>70.706129</c:v>
                </c:pt>
                <c:pt idx="859">
                  <c:v>70.59573300000001</c:v>
                </c:pt>
                <c:pt idx="860">
                  <c:v>70.4865915</c:v>
                </c:pt>
                <c:pt idx="861">
                  <c:v>70.37745000000001</c:v>
                </c:pt>
                <c:pt idx="862">
                  <c:v>70.269563</c:v>
                </c:pt>
                <c:pt idx="863">
                  <c:v>70.16042150000001</c:v>
                </c:pt>
                <c:pt idx="864">
                  <c:v>70.05253449999998</c:v>
                </c:pt>
                <c:pt idx="865">
                  <c:v>69.9446475</c:v>
                </c:pt>
                <c:pt idx="866">
                  <c:v>69.8367605</c:v>
                </c:pt>
                <c:pt idx="867">
                  <c:v>69.730128</c:v>
                </c:pt>
                <c:pt idx="868">
                  <c:v>69.62224099999999</c:v>
                </c:pt>
                <c:pt idx="869">
                  <c:v>69.516863</c:v>
                </c:pt>
                <c:pt idx="870">
                  <c:v>69.4127395</c:v>
                </c:pt>
                <c:pt idx="871">
                  <c:v>69.308616</c:v>
                </c:pt>
                <c:pt idx="872">
                  <c:v>69.20574699999999</c:v>
                </c:pt>
                <c:pt idx="873">
                  <c:v>69.10287799999998</c:v>
                </c:pt>
                <c:pt idx="874">
                  <c:v>69.00000899999998</c:v>
                </c:pt>
                <c:pt idx="875">
                  <c:v>68.89714</c:v>
                </c:pt>
                <c:pt idx="876">
                  <c:v>68.7955255</c:v>
                </c:pt>
                <c:pt idx="877">
                  <c:v>68.6926565</c:v>
                </c:pt>
                <c:pt idx="878">
                  <c:v>68.591042</c:v>
                </c:pt>
                <c:pt idx="879">
                  <c:v>68.490682</c:v>
                </c:pt>
                <c:pt idx="880">
                  <c:v>68.38906750000001</c:v>
                </c:pt>
                <c:pt idx="881">
                  <c:v>68.28870749999999</c:v>
                </c:pt>
                <c:pt idx="882">
                  <c:v>68.18834749999996</c:v>
                </c:pt>
                <c:pt idx="883">
                  <c:v>68.089242</c:v>
                </c:pt>
                <c:pt idx="884">
                  <c:v>67.98888199999999</c:v>
                </c:pt>
                <c:pt idx="885">
                  <c:v>67.8897765</c:v>
                </c:pt>
                <c:pt idx="886">
                  <c:v>67.790671</c:v>
                </c:pt>
                <c:pt idx="887">
                  <c:v>67.69282</c:v>
                </c:pt>
                <c:pt idx="888">
                  <c:v>67.5937145</c:v>
                </c:pt>
                <c:pt idx="889">
                  <c:v>67.4958635</c:v>
                </c:pt>
                <c:pt idx="890">
                  <c:v>67.39801250000001</c:v>
                </c:pt>
                <c:pt idx="891">
                  <c:v>67.3001615</c:v>
                </c:pt>
                <c:pt idx="892">
                  <c:v>67.203565</c:v>
                </c:pt>
                <c:pt idx="893">
                  <c:v>67.10571399999998</c:v>
                </c:pt>
                <c:pt idx="894">
                  <c:v>67.0091175</c:v>
                </c:pt>
                <c:pt idx="895">
                  <c:v>66.9137755</c:v>
                </c:pt>
                <c:pt idx="896">
                  <c:v>66.817179</c:v>
                </c:pt>
                <c:pt idx="897">
                  <c:v>66.72058250000001</c:v>
                </c:pt>
                <c:pt idx="898">
                  <c:v>66.62524049999998</c:v>
                </c:pt>
                <c:pt idx="899">
                  <c:v>66.52989849999999</c:v>
                </c:pt>
                <c:pt idx="900">
                  <c:v>66.4345565</c:v>
                </c:pt>
                <c:pt idx="901">
                  <c:v>66.340469</c:v>
                </c:pt>
                <c:pt idx="902">
                  <c:v>66.245127</c:v>
                </c:pt>
                <c:pt idx="903">
                  <c:v>66.1510395</c:v>
                </c:pt>
                <c:pt idx="904">
                  <c:v>66.05695200000001</c:v>
                </c:pt>
                <c:pt idx="905">
                  <c:v>65.9628645</c:v>
                </c:pt>
                <c:pt idx="906">
                  <c:v>65.86877699999997</c:v>
                </c:pt>
                <c:pt idx="907">
                  <c:v>65.775944</c:v>
                </c:pt>
                <c:pt idx="908">
                  <c:v>65.68311100000001</c:v>
                </c:pt>
                <c:pt idx="909">
                  <c:v>65.5890235</c:v>
                </c:pt>
                <c:pt idx="910">
                  <c:v>65.4961905</c:v>
                </c:pt>
                <c:pt idx="911">
                  <c:v>65.404612</c:v>
                </c:pt>
                <c:pt idx="912">
                  <c:v>65.311779</c:v>
                </c:pt>
                <c:pt idx="913">
                  <c:v>65.218946</c:v>
                </c:pt>
                <c:pt idx="914">
                  <c:v>65.12736750000001</c:v>
                </c:pt>
                <c:pt idx="915">
                  <c:v>65.03578899999997</c:v>
                </c:pt>
                <c:pt idx="916">
                  <c:v>64.9442105</c:v>
                </c:pt>
                <c:pt idx="917">
                  <c:v>64.85263199999999</c:v>
                </c:pt>
                <c:pt idx="918">
                  <c:v>64.76230799999999</c:v>
                </c:pt>
                <c:pt idx="919">
                  <c:v>64.67072950000001</c:v>
                </c:pt>
                <c:pt idx="920">
                  <c:v>64.5804055</c:v>
                </c:pt>
                <c:pt idx="921">
                  <c:v>64.488827</c:v>
                </c:pt>
                <c:pt idx="922">
                  <c:v>64.398503</c:v>
                </c:pt>
                <c:pt idx="923">
                  <c:v>64.308179</c:v>
                </c:pt>
                <c:pt idx="924">
                  <c:v>64.2191095</c:v>
                </c:pt>
                <c:pt idx="925">
                  <c:v>64.12878549999999</c:v>
                </c:pt>
                <c:pt idx="926">
                  <c:v>64.0384615</c:v>
                </c:pt>
                <c:pt idx="927">
                  <c:v>63.949392</c:v>
                </c:pt>
                <c:pt idx="928">
                  <c:v>63.859068</c:v>
                </c:pt>
                <c:pt idx="929">
                  <c:v>63.7699985</c:v>
                </c:pt>
                <c:pt idx="930">
                  <c:v>63.680929</c:v>
                </c:pt>
                <c:pt idx="931">
                  <c:v>63.5943685</c:v>
                </c:pt>
                <c:pt idx="932">
                  <c:v>63.5065535</c:v>
                </c:pt>
                <c:pt idx="933">
                  <c:v>63.419993</c:v>
                </c:pt>
                <c:pt idx="934">
                  <c:v>63.3334325</c:v>
                </c:pt>
                <c:pt idx="935">
                  <c:v>63.24687200000001</c:v>
                </c:pt>
                <c:pt idx="936">
                  <c:v>63.16156600000001</c:v>
                </c:pt>
                <c:pt idx="937">
                  <c:v>63.0750055</c:v>
                </c:pt>
                <c:pt idx="938">
                  <c:v>62.98969949999999</c:v>
                </c:pt>
                <c:pt idx="939">
                  <c:v>62.9043935</c:v>
                </c:pt>
                <c:pt idx="940">
                  <c:v>62.81908749999999</c:v>
                </c:pt>
                <c:pt idx="941">
                  <c:v>62.73378150000001</c:v>
                </c:pt>
                <c:pt idx="942">
                  <c:v>62.64973</c:v>
                </c:pt>
                <c:pt idx="943">
                  <c:v>62.564424</c:v>
                </c:pt>
                <c:pt idx="944">
                  <c:v>62.4803725</c:v>
                </c:pt>
                <c:pt idx="945">
                  <c:v>62.396321</c:v>
                </c:pt>
                <c:pt idx="946">
                  <c:v>62.31226949999999</c:v>
                </c:pt>
                <c:pt idx="947">
                  <c:v>62.228218</c:v>
                </c:pt>
                <c:pt idx="948">
                  <c:v>62.145421</c:v>
                </c:pt>
                <c:pt idx="949">
                  <c:v>62.0613695</c:v>
                </c:pt>
                <c:pt idx="950">
                  <c:v>61.9785725</c:v>
                </c:pt>
                <c:pt idx="951">
                  <c:v>61.8957755</c:v>
                </c:pt>
                <c:pt idx="952">
                  <c:v>61.8129785</c:v>
                </c:pt>
                <c:pt idx="953">
                  <c:v>61.7301815</c:v>
                </c:pt>
                <c:pt idx="954">
                  <c:v>61.64738449999999</c:v>
                </c:pt>
                <c:pt idx="955">
                  <c:v>61.56458749999999</c:v>
                </c:pt>
                <c:pt idx="956">
                  <c:v>61.483045</c:v>
                </c:pt>
                <c:pt idx="957">
                  <c:v>61.4015025</c:v>
                </c:pt>
                <c:pt idx="958">
                  <c:v>61.3187055</c:v>
                </c:pt>
                <c:pt idx="959">
                  <c:v>61.237163</c:v>
                </c:pt>
                <c:pt idx="960">
                  <c:v>61.1556205</c:v>
                </c:pt>
                <c:pt idx="961">
                  <c:v>61.0753325</c:v>
                </c:pt>
                <c:pt idx="962">
                  <c:v>60.99379</c:v>
                </c:pt>
                <c:pt idx="963">
                  <c:v>60.913502</c:v>
                </c:pt>
                <c:pt idx="964">
                  <c:v>60.8319595</c:v>
                </c:pt>
                <c:pt idx="965">
                  <c:v>60.75167149999999</c:v>
                </c:pt>
                <c:pt idx="966">
                  <c:v>60.6713835</c:v>
                </c:pt>
                <c:pt idx="967">
                  <c:v>60.5910955</c:v>
                </c:pt>
                <c:pt idx="968">
                  <c:v>60.51080749999999</c:v>
                </c:pt>
                <c:pt idx="969">
                  <c:v>60.4305195</c:v>
                </c:pt>
                <c:pt idx="970">
                  <c:v>60.35148599999999</c:v>
                </c:pt>
                <c:pt idx="971">
                  <c:v>60.271198</c:v>
                </c:pt>
                <c:pt idx="972">
                  <c:v>60.1921645</c:v>
                </c:pt>
                <c:pt idx="973">
                  <c:v>60.113131</c:v>
                </c:pt>
                <c:pt idx="974">
                  <c:v>60.03284300000001</c:v>
                </c:pt>
                <c:pt idx="975">
                  <c:v>59.95380949999999</c:v>
                </c:pt>
                <c:pt idx="976">
                  <c:v>59.8760305</c:v>
                </c:pt>
                <c:pt idx="977">
                  <c:v>59.796997</c:v>
                </c:pt>
                <c:pt idx="978">
                  <c:v>59.7179635</c:v>
                </c:pt>
                <c:pt idx="979">
                  <c:v>59.63893</c:v>
                </c:pt>
                <c:pt idx="980">
                  <c:v>59.561151</c:v>
                </c:pt>
                <c:pt idx="981">
                  <c:v>59.4821175</c:v>
                </c:pt>
                <c:pt idx="982">
                  <c:v>59.4043385</c:v>
                </c:pt>
                <c:pt idx="983">
                  <c:v>59.3265595</c:v>
                </c:pt>
                <c:pt idx="984">
                  <c:v>59.2487805</c:v>
                </c:pt>
                <c:pt idx="985">
                  <c:v>59.1710015</c:v>
                </c:pt>
                <c:pt idx="986">
                  <c:v>59.0932225</c:v>
                </c:pt>
                <c:pt idx="987">
                  <c:v>59.0154435</c:v>
                </c:pt>
                <c:pt idx="988">
                  <c:v>58.93766449999999</c:v>
                </c:pt>
                <c:pt idx="989">
                  <c:v>58.86114</c:v>
                </c:pt>
                <c:pt idx="990">
                  <c:v>58.783361</c:v>
                </c:pt>
                <c:pt idx="991">
                  <c:v>58.7068365</c:v>
                </c:pt>
                <c:pt idx="992">
                  <c:v>58.630312</c:v>
                </c:pt>
                <c:pt idx="993">
                  <c:v>58.55378749999999</c:v>
                </c:pt>
                <c:pt idx="994">
                  <c:v>58.4785175</c:v>
                </c:pt>
                <c:pt idx="995">
                  <c:v>58.4032475</c:v>
                </c:pt>
                <c:pt idx="996">
                  <c:v>58.326723</c:v>
                </c:pt>
                <c:pt idx="997">
                  <c:v>58.251453</c:v>
                </c:pt>
                <c:pt idx="998">
                  <c:v>58.1774375</c:v>
                </c:pt>
                <c:pt idx="999">
                  <c:v>58.1021675</c:v>
                </c:pt>
                <c:pt idx="1000">
                  <c:v>58.0268975</c:v>
                </c:pt>
                <c:pt idx="1001">
                  <c:v>57.952882</c:v>
                </c:pt>
                <c:pt idx="1002">
                  <c:v>57.877612</c:v>
                </c:pt>
                <c:pt idx="1003">
                  <c:v>57.8035965</c:v>
                </c:pt>
                <c:pt idx="1004">
                  <c:v>57.729581</c:v>
                </c:pt>
                <c:pt idx="1005">
                  <c:v>57.6555655</c:v>
                </c:pt>
                <c:pt idx="1006">
                  <c:v>57.58155000000001</c:v>
                </c:pt>
                <c:pt idx="1007">
                  <c:v>57.5075345</c:v>
                </c:pt>
                <c:pt idx="1008">
                  <c:v>57.433519</c:v>
                </c:pt>
                <c:pt idx="1009">
                  <c:v>57.360758</c:v>
                </c:pt>
                <c:pt idx="1010">
                  <c:v>57.2867425</c:v>
                </c:pt>
                <c:pt idx="1011">
                  <c:v>57.2139815</c:v>
                </c:pt>
                <c:pt idx="1012">
                  <c:v>57.139966</c:v>
                </c:pt>
                <c:pt idx="1013">
                  <c:v>57.067205</c:v>
                </c:pt>
                <c:pt idx="1014">
                  <c:v>56.994444</c:v>
                </c:pt>
                <c:pt idx="1015">
                  <c:v>56.921683</c:v>
                </c:pt>
                <c:pt idx="1016">
                  <c:v>56.848922</c:v>
                </c:pt>
                <c:pt idx="1017">
                  <c:v>56.776161</c:v>
                </c:pt>
                <c:pt idx="1018">
                  <c:v>56.7034</c:v>
                </c:pt>
                <c:pt idx="1019">
                  <c:v>56.6318935</c:v>
                </c:pt>
                <c:pt idx="1020">
                  <c:v>56.5591325</c:v>
                </c:pt>
                <c:pt idx="1021">
                  <c:v>56.487626</c:v>
                </c:pt>
                <c:pt idx="1022">
                  <c:v>56.4161195</c:v>
                </c:pt>
                <c:pt idx="1023">
                  <c:v>56.3433585</c:v>
                </c:pt>
                <c:pt idx="1024">
                  <c:v>56.271852</c:v>
                </c:pt>
                <c:pt idx="1025">
                  <c:v>56.2003455</c:v>
                </c:pt>
                <c:pt idx="1026">
                  <c:v>56.128839</c:v>
                </c:pt>
                <c:pt idx="1027">
                  <c:v>56.0573325</c:v>
                </c:pt>
                <c:pt idx="1028">
                  <c:v>55.985826</c:v>
                </c:pt>
                <c:pt idx="1029">
                  <c:v>55.915574</c:v>
                </c:pt>
                <c:pt idx="1030">
                  <c:v>55.84406749999999</c:v>
                </c:pt>
                <c:pt idx="1031">
                  <c:v>55.772561</c:v>
                </c:pt>
                <c:pt idx="1032">
                  <c:v>55.702309</c:v>
                </c:pt>
                <c:pt idx="1033">
                  <c:v>55.632057</c:v>
                </c:pt>
                <c:pt idx="1034">
                  <c:v>55.5605505</c:v>
                </c:pt>
                <c:pt idx="1035">
                  <c:v>55.4902985</c:v>
                </c:pt>
                <c:pt idx="1036">
                  <c:v>55.4200465</c:v>
                </c:pt>
                <c:pt idx="1037">
                  <c:v>55.34979449999999</c:v>
                </c:pt>
                <c:pt idx="1038">
                  <c:v>55.2795425</c:v>
                </c:pt>
                <c:pt idx="1039">
                  <c:v>55.2092905</c:v>
                </c:pt>
                <c:pt idx="1040">
                  <c:v>55.1390385</c:v>
                </c:pt>
                <c:pt idx="1041">
                  <c:v>55.0687865</c:v>
                </c:pt>
                <c:pt idx="1042">
                  <c:v>54.9985345</c:v>
                </c:pt>
                <c:pt idx="1043">
                  <c:v>54.929537</c:v>
                </c:pt>
                <c:pt idx="1044">
                  <c:v>54.859285</c:v>
                </c:pt>
                <c:pt idx="1045">
                  <c:v>54.79028750000001</c:v>
                </c:pt>
                <c:pt idx="1046">
                  <c:v>54.7200355</c:v>
                </c:pt>
                <c:pt idx="1047">
                  <c:v>54.65103800000001</c:v>
                </c:pt>
                <c:pt idx="1048">
                  <c:v>54.5820405</c:v>
                </c:pt>
                <c:pt idx="1049">
                  <c:v>54.513043</c:v>
                </c:pt>
                <c:pt idx="1050">
                  <c:v>54.442791</c:v>
                </c:pt>
                <c:pt idx="1051">
                  <c:v>54.3737935</c:v>
                </c:pt>
                <c:pt idx="1052">
                  <c:v>54.304796</c:v>
                </c:pt>
                <c:pt idx="1053">
                  <c:v>54.2357985</c:v>
                </c:pt>
                <c:pt idx="1054">
                  <c:v>54.1680555</c:v>
                </c:pt>
                <c:pt idx="1055">
                  <c:v>54.099058</c:v>
                </c:pt>
                <c:pt idx="1056">
                  <c:v>54.031315</c:v>
                </c:pt>
                <c:pt idx="1057">
                  <c:v>53.963572</c:v>
                </c:pt>
                <c:pt idx="1058">
                  <c:v>53.895829</c:v>
                </c:pt>
                <c:pt idx="1059">
                  <c:v>53.82808600000001</c:v>
                </c:pt>
                <c:pt idx="1060">
                  <c:v>53.760343</c:v>
                </c:pt>
                <c:pt idx="1061">
                  <c:v>53.6926</c:v>
                </c:pt>
                <c:pt idx="1062">
                  <c:v>53.624857</c:v>
                </c:pt>
                <c:pt idx="1063">
                  <c:v>53.5583685</c:v>
                </c:pt>
                <c:pt idx="1064">
                  <c:v>53.4906255</c:v>
                </c:pt>
                <c:pt idx="1065">
                  <c:v>53.4228825</c:v>
                </c:pt>
                <c:pt idx="1066">
                  <c:v>53.356394</c:v>
                </c:pt>
                <c:pt idx="1067">
                  <c:v>53.2899055</c:v>
                </c:pt>
                <c:pt idx="1068">
                  <c:v>53.2221625</c:v>
                </c:pt>
                <c:pt idx="1069">
                  <c:v>53.155674</c:v>
                </c:pt>
                <c:pt idx="1070">
                  <c:v>53.0891855</c:v>
                </c:pt>
                <c:pt idx="1071">
                  <c:v>53.022697</c:v>
                </c:pt>
                <c:pt idx="1072">
                  <c:v>52.9562085</c:v>
                </c:pt>
                <c:pt idx="1073">
                  <c:v>52.88972</c:v>
                </c:pt>
                <c:pt idx="1074">
                  <c:v>52.8232315</c:v>
                </c:pt>
                <c:pt idx="1075">
                  <c:v>52.75674300000001</c:v>
                </c:pt>
                <c:pt idx="1076">
                  <c:v>52.6902545</c:v>
                </c:pt>
                <c:pt idx="1077">
                  <c:v>52.623766</c:v>
                </c:pt>
                <c:pt idx="1078">
                  <c:v>52.558532</c:v>
                </c:pt>
                <c:pt idx="1079">
                  <c:v>52.4920435</c:v>
                </c:pt>
                <c:pt idx="1080">
                  <c:v>52.4268095</c:v>
                </c:pt>
                <c:pt idx="1081">
                  <c:v>52.360321</c:v>
                </c:pt>
                <c:pt idx="1082">
                  <c:v>52.295087</c:v>
                </c:pt>
                <c:pt idx="1083">
                  <c:v>52.229853</c:v>
                </c:pt>
                <c:pt idx="1084">
                  <c:v>52.1633645</c:v>
                </c:pt>
                <c:pt idx="1085">
                  <c:v>52.0981305</c:v>
                </c:pt>
                <c:pt idx="1086">
                  <c:v>52.03289650000001</c:v>
                </c:pt>
                <c:pt idx="1087">
                  <c:v>51.9676625</c:v>
                </c:pt>
                <c:pt idx="1088">
                  <c:v>51.9024285</c:v>
                </c:pt>
                <c:pt idx="1089">
                  <c:v>51.8371945</c:v>
                </c:pt>
                <c:pt idx="1090">
                  <c:v>51.7719605</c:v>
                </c:pt>
                <c:pt idx="1091">
                  <c:v>51.7067265</c:v>
                </c:pt>
                <c:pt idx="1092">
                  <c:v>51.64149250000001</c:v>
                </c:pt>
                <c:pt idx="1093">
                  <c:v>51.577513</c:v>
                </c:pt>
                <c:pt idx="1094">
                  <c:v>51.512279</c:v>
                </c:pt>
                <c:pt idx="1095">
                  <c:v>51.447045</c:v>
                </c:pt>
                <c:pt idx="1096">
                  <c:v>51.38306549999999</c:v>
                </c:pt>
                <c:pt idx="1097">
                  <c:v>51.31783149999999</c:v>
                </c:pt>
                <c:pt idx="1098">
                  <c:v>51.253852</c:v>
                </c:pt>
                <c:pt idx="1099">
                  <c:v>51.188618</c:v>
                </c:pt>
                <c:pt idx="1100">
                  <c:v>51.1246385</c:v>
                </c:pt>
                <c:pt idx="1101">
                  <c:v>51.060659</c:v>
                </c:pt>
                <c:pt idx="1102">
                  <c:v>50.995425</c:v>
                </c:pt>
                <c:pt idx="1103">
                  <c:v>50.9314455</c:v>
                </c:pt>
                <c:pt idx="1104">
                  <c:v>50.867466</c:v>
                </c:pt>
                <c:pt idx="1105">
                  <c:v>50.80348649999999</c:v>
                </c:pt>
                <c:pt idx="1106">
                  <c:v>50.739507</c:v>
                </c:pt>
                <c:pt idx="1107">
                  <c:v>50.6755275</c:v>
                </c:pt>
                <c:pt idx="1108">
                  <c:v>50.61154800000001</c:v>
                </c:pt>
                <c:pt idx="1109">
                  <c:v>50.5475685</c:v>
                </c:pt>
                <c:pt idx="1110">
                  <c:v>50.483589</c:v>
                </c:pt>
                <c:pt idx="1111">
                  <c:v>50.41960949999999</c:v>
                </c:pt>
                <c:pt idx="1112">
                  <c:v>50.35563</c:v>
                </c:pt>
                <c:pt idx="1113">
                  <c:v>50.2916505</c:v>
                </c:pt>
                <c:pt idx="1114">
                  <c:v>50.2289255</c:v>
                </c:pt>
                <c:pt idx="1115">
                  <c:v>50.164946</c:v>
                </c:pt>
                <c:pt idx="1116">
                  <c:v>50.1009665</c:v>
                </c:pt>
                <c:pt idx="1117">
                  <c:v>50.0382415</c:v>
                </c:pt>
                <c:pt idx="1118">
                  <c:v>49.974262</c:v>
                </c:pt>
                <c:pt idx="1119">
                  <c:v>49.911537</c:v>
                </c:pt>
                <c:pt idx="1120">
                  <c:v>49.84755749999999</c:v>
                </c:pt>
                <c:pt idx="1121">
                  <c:v>49.7848325</c:v>
                </c:pt>
                <c:pt idx="1122">
                  <c:v>49.720853</c:v>
                </c:pt>
                <c:pt idx="1123">
                  <c:v>49.658128</c:v>
                </c:pt>
                <c:pt idx="1124">
                  <c:v>49.595403</c:v>
                </c:pt>
                <c:pt idx="1125">
                  <c:v>49.532678</c:v>
                </c:pt>
                <c:pt idx="1126">
                  <c:v>49.47120749999999</c:v>
                </c:pt>
                <c:pt idx="1127">
                  <c:v>49.4084825</c:v>
                </c:pt>
                <c:pt idx="1128">
                  <c:v>49.3457575</c:v>
                </c:pt>
                <c:pt idx="1129">
                  <c:v>49.2830325</c:v>
                </c:pt>
                <c:pt idx="1130">
                  <c:v>49.221562</c:v>
                </c:pt>
                <c:pt idx="1131">
                  <c:v>49.158837</c:v>
                </c:pt>
                <c:pt idx="1132">
                  <c:v>49.096112</c:v>
                </c:pt>
                <c:pt idx="1133">
                  <c:v>49.03464149999999</c:v>
                </c:pt>
                <c:pt idx="1134">
                  <c:v>48.9719165</c:v>
                </c:pt>
                <c:pt idx="1135">
                  <c:v>48.910446</c:v>
                </c:pt>
                <c:pt idx="1136">
                  <c:v>48.847721</c:v>
                </c:pt>
                <c:pt idx="1137">
                  <c:v>48.7862505</c:v>
                </c:pt>
                <c:pt idx="1138">
                  <c:v>48.72478</c:v>
                </c:pt>
                <c:pt idx="1139">
                  <c:v>48.6633095</c:v>
                </c:pt>
                <c:pt idx="1140">
                  <c:v>48.6005845</c:v>
                </c:pt>
                <c:pt idx="1141">
                  <c:v>48.539114</c:v>
                </c:pt>
                <c:pt idx="1142">
                  <c:v>48.47764349999999</c:v>
                </c:pt>
                <c:pt idx="1143">
                  <c:v>48.416173</c:v>
                </c:pt>
                <c:pt idx="1144">
                  <c:v>48.35470249999999</c:v>
                </c:pt>
                <c:pt idx="1145">
                  <c:v>48.293232</c:v>
                </c:pt>
                <c:pt idx="1146">
                  <c:v>48.2317615</c:v>
                </c:pt>
                <c:pt idx="1147">
                  <c:v>48.170291</c:v>
                </c:pt>
                <c:pt idx="1148">
                  <c:v>48.1088205</c:v>
                </c:pt>
                <c:pt idx="1149">
                  <c:v>48.04735</c:v>
                </c:pt>
                <c:pt idx="1150">
                  <c:v>47.9858795</c:v>
                </c:pt>
                <c:pt idx="1151">
                  <c:v>47.924409</c:v>
                </c:pt>
                <c:pt idx="1152">
                  <c:v>47.864193</c:v>
                </c:pt>
                <c:pt idx="1153">
                  <c:v>47.8027225</c:v>
                </c:pt>
                <c:pt idx="1154">
                  <c:v>47.741252</c:v>
                </c:pt>
                <c:pt idx="1155">
                  <c:v>47.681036</c:v>
                </c:pt>
                <c:pt idx="1156">
                  <c:v>47.6195655</c:v>
                </c:pt>
                <c:pt idx="1157">
                  <c:v>47.558095</c:v>
                </c:pt>
                <c:pt idx="1158">
                  <c:v>47.497879</c:v>
                </c:pt>
                <c:pt idx="1159">
                  <c:v>47.43640850000001</c:v>
                </c:pt>
                <c:pt idx="1160">
                  <c:v>47.3761925</c:v>
                </c:pt>
                <c:pt idx="1161">
                  <c:v>47.314722</c:v>
                </c:pt>
                <c:pt idx="1162">
                  <c:v>47.25450600000001</c:v>
                </c:pt>
                <c:pt idx="1163">
                  <c:v>47.19429</c:v>
                </c:pt>
                <c:pt idx="1164">
                  <c:v>47.1328195</c:v>
                </c:pt>
                <c:pt idx="1165">
                  <c:v>47.0726035</c:v>
                </c:pt>
                <c:pt idx="1166">
                  <c:v>47.0123875</c:v>
                </c:pt>
                <c:pt idx="1167">
                  <c:v>46.950917</c:v>
                </c:pt>
                <c:pt idx="1168">
                  <c:v>46.890701</c:v>
                </c:pt>
                <c:pt idx="1169">
                  <c:v>46.830485</c:v>
                </c:pt>
                <c:pt idx="1170">
                  <c:v>46.770269</c:v>
                </c:pt>
                <c:pt idx="1171">
                  <c:v>46.710053</c:v>
                </c:pt>
                <c:pt idx="1172">
                  <c:v>46.64983700000001</c:v>
                </c:pt>
                <c:pt idx="1173">
                  <c:v>46.589621</c:v>
                </c:pt>
                <c:pt idx="1174">
                  <c:v>46.529405</c:v>
                </c:pt>
                <c:pt idx="1175">
                  <c:v>46.46918900000001</c:v>
                </c:pt>
                <c:pt idx="1176">
                  <c:v>46.408973</c:v>
                </c:pt>
                <c:pt idx="1177">
                  <c:v>46.348757</c:v>
                </c:pt>
                <c:pt idx="1178">
                  <c:v>46.288541</c:v>
                </c:pt>
                <c:pt idx="1179">
                  <c:v>46.228325</c:v>
                </c:pt>
                <c:pt idx="1180">
                  <c:v>46.168109</c:v>
                </c:pt>
                <c:pt idx="1181">
                  <c:v>46.107893</c:v>
                </c:pt>
                <c:pt idx="1182">
                  <c:v>46.047677</c:v>
                </c:pt>
                <c:pt idx="1183">
                  <c:v>45.98746099999999</c:v>
                </c:pt>
                <c:pt idx="1184">
                  <c:v>45.927245</c:v>
                </c:pt>
                <c:pt idx="1185">
                  <c:v>45.8682835</c:v>
                </c:pt>
                <c:pt idx="1186">
                  <c:v>45.80806749999999</c:v>
                </c:pt>
                <c:pt idx="1187">
                  <c:v>45.7478515</c:v>
                </c:pt>
                <c:pt idx="1188">
                  <c:v>45.68763550000001</c:v>
                </c:pt>
                <c:pt idx="1189">
                  <c:v>45.628674</c:v>
                </c:pt>
                <c:pt idx="1190">
                  <c:v>45.568458</c:v>
                </c:pt>
                <c:pt idx="1191">
                  <c:v>45.508242</c:v>
                </c:pt>
                <c:pt idx="1192">
                  <c:v>45.44928049999999</c:v>
                </c:pt>
                <c:pt idx="1193">
                  <c:v>45.38906449999999</c:v>
                </c:pt>
                <c:pt idx="1194">
                  <c:v>45.330103</c:v>
                </c:pt>
                <c:pt idx="1195">
                  <c:v>45.269887</c:v>
                </c:pt>
                <c:pt idx="1196">
                  <c:v>45.2109255</c:v>
                </c:pt>
                <c:pt idx="1197">
                  <c:v>45.151964</c:v>
                </c:pt>
                <c:pt idx="1198">
                  <c:v>45.091748</c:v>
                </c:pt>
                <c:pt idx="1199">
                  <c:v>45.0327865</c:v>
                </c:pt>
                <c:pt idx="1200">
                  <c:v>44.973825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Sheet1!$C$3:$C$1203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Sheet1!$AH$3:$AH$1203</c:f>
              <c:numCache>
                <c:formatCode>General</c:formatCode>
                <c:ptCount val="1201"/>
                <c:pt idx="0">
                  <c:v>1.020021405</c:v>
                </c:pt>
                <c:pt idx="1">
                  <c:v>1.02000886</c:v>
                </c:pt>
                <c:pt idx="2">
                  <c:v>1.019996315</c:v>
                </c:pt>
                <c:pt idx="3">
                  <c:v>1.01998377</c:v>
                </c:pt>
                <c:pt idx="4">
                  <c:v>1.019895955</c:v>
                </c:pt>
                <c:pt idx="5">
                  <c:v>1.019820685</c:v>
                </c:pt>
                <c:pt idx="6">
                  <c:v>1.01973287</c:v>
                </c:pt>
                <c:pt idx="7">
                  <c:v>1.0196576</c:v>
                </c:pt>
                <c:pt idx="8">
                  <c:v>1.01958233</c:v>
                </c:pt>
                <c:pt idx="9">
                  <c:v>1.019494515</c:v>
                </c:pt>
                <c:pt idx="10">
                  <c:v>1.019419245</c:v>
                </c:pt>
                <c:pt idx="11">
                  <c:v>1.019343975</c:v>
                </c:pt>
                <c:pt idx="12">
                  <c:v>1.01925616</c:v>
                </c:pt>
                <c:pt idx="13">
                  <c:v>1.01918089</c:v>
                </c:pt>
                <c:pt idx="14">
                  <c:v>1.019042895</c:v>
                </c:pt>
                <c:pt idx="15">
                  <c:v>1.018892355</c:v>
                </c:pt>
                <c:pt idx="16">
                  <c:v>1.01875436</c:v>
                </c:pt>
                <c:pt idx="17">
                  <c:v>1.01860382</c:v>
                </c:pt>
                <c:pt idx="18">
                  <c:v>1.018465825</c:v>
                </c:pt>
                <c:pt idx="19">
                  <c:v>1.01832783</c:v>
                </c:pt>
                <c:pt idx="20">
                  <c:v>1.01817729</c:v>
                </c:pt>
                <c:pt idx="21">
                  <c:v>1.018039295</c:v>
                </c:pt>
                <c:pt idx="22">
                  <c:v>1.017888755</c:v>
                </c:pt>
                <c:pt idx="23">
                  <c:v>1.01775076</c:v>
                </c:pt>
                <c:pt idx="24">
                  <c:v>1.01755004</c:v>
                </c:pt>
                <c:pt idx="25">
                  <c:v>1.017336775</c:v>
                </c:pt>
                <c:pt idx="26">
                  <c:v>1.017136055</c:v>
                </c:pt>
                <c:pt idx="27">
                  <c:v>1.016935335</c:v>
                </c:pt>
                <c:pt idx="28">
                  <c:v>1.016734615</c:v>
                </c:pt>
                <c:pt idx="29">
                  <c:v>1.01652135</c:v>
                </c:pt>
                <c:pt idx="30">
                  <c:v>1.01632063</c:v>
                </c:pt>
                <c:pt idx="31">
                  <c:v>1.01611991</c:v>
                </c:pt>
                <c:pt idx="32">
                  <c:v>1.01591919</c:v>
                </c:pt>
                <c:pt idx="33">
                  <c:v>1.01571847</c:v>
                </c:pt>
                <c:pt idx="34">
                  <c:v>1.01549266</c:v>
                </c:pt>
                <c:pt idx="35">
                  <c:v>1.01526685</c:v>
                </c:pt>
                <c:pt idx="36">
                  <c:v>1.01504104</c:v>
                </c:pt>
                <c:pt idx="37">
                  <c:v>1.014802685</c:v>
                </c:pt>
                <c:pt idx="38">
                  <c:v>1.01456433</c:v>
                </c:pt>
                <c:pt idx="39">
                  <c:v>1.014325975</c:v>
                </c:pt>
                <c:pt idx="40">
                  <c:v>1.014075075</c:v>
                </c:pt>
                <c:pt idx="41">
                  <c:v>1.01381163</c:v>
                </c:pt>
                <c:pt idx="42">
                  <c:v>1.013548185</c:v>
                </c:pt>
                <c:pt idx="43">
                  <c:v>1.01328474</c:v>
                </c:pt>
                <c:pt idx="44">
                  <c:v>1.013021294999999</c:v>
                </c:pt>
                <c:pt idx="45">
                  <c:v>1.01273276</c:v>
                </c:pt>
                <c:pt idx="46">
                  <c:v>1.01245677</c:v>
                </c:pt>
                <c:pt idx="47">
                  <c:v>1.012168235</c:v>
                </c:pt>
                <c:pt idx="48">
                  <c:v>1.0118797</c:v>
                </c:pt>
                <c:pt idx="49">
                  <c:v>1.01157862</c:v>
                </c:pt>
                <c:pt idx="50">
                  <c:v>1.01127754</c:v>
                </c:pt>
                <c:pt idx="51">
                  <c:v>1.010963915</c:v>
                </c:pt>
                <c:pt idx="52">
                  <c:v>1.01065029</c:v>
                </c:pt>
                <c:pt idx="53">
                  <c:v>1.010336665</c:v>
                </c:pt>
                <c:pt idx="54">
                  <c:v>1.010010495</c:v>
                </c:pt>
                <c:pt idx="55">
                  <c:v>1.009684325</c:v>
                </c:pt>
                <c:pt idx="56">
                  <c:v>1.00934561</c:v>
                </c:pt>
                <c:pt idx="57">
                  <c:v>1.009006895</c:v>
                </c:pt>
                <c:pt idx="58">
                  <c:v>1.00866818</c:v>
                </c:pt>
                <c:pt idx="59">
                  <c:v>1.00831692</c:v>
                </c:pt>
                <c:pt idx="60">
                  <c:v>1.00796566</c:v>
                </c:pt>
                <c:pt idx="61">
                  <c:v>1.007601855</c:v>
                </c:pt>
                <c:pt idx="62">
                  <c:v>1.00723805</c:v>
                </c:pt>
                <c:pt idx="63">
                  <c:v>1.0068617</c:v>
                </c:pt>
                <c:pt idx="64">
                  <c:v>1.00648535</c:v>
                </c:pt>
                <c:pt idx="65">
                  <c:v>1.006109</c:v>
                </c:pt>
                <c:pt idx="66">
                  <c:v>1.005720105</c:v>
                </c:pt>
                <c:pt idx="67">
                  <c:v>1.00533121</c:v>
                </c:pt>
                <c:pt idx="68">
                  <c:v>1.00492977</c:v>
                </c:pt>
                <c:pt idx="69">
                  <c:v>1.00452833</c:v>
                </c:pt>
                <c:pt idx="70">
                  <c:v>1.00412689</c:v>
                </c:pt>
                <c:pt idx="71">
                  <c:v>1.003712905</c:v>
                </c:pt>
                <c:pt idx="72">
                  <c:v>1.00329892</c:v>
                </c:pt>
                <c:pt idx="73">
                  <c:v>1.00287239</c:v>
                </c:pt>
                <c:pt idx="74">
                  <c:v>1.00244586</c:v>
                </c:pt>
                <c:pt idx="75">
                  <c:v>1.002006785</c:v>
                </c:pt>
                <c:pt idx="76">
                  <c:v>1.001580255</c:v>
                </c:pt>
                <c:pt idx="77">
                  <c:v>1.001153725</c:v>
                </c:pt>
                <c:pt idx="78">
                  <c:v>1.000727195</c:v>
                </c:pt>
                <c:pt idx="79">
                  <c:v>1.000300665</c:v>
                </c:pt>
                <c:pt idx="80">
                  <c:v>0.99986159</c:v>
                </c:pt>
                <c:pt idx="81">
                  <c:v>0.999422515</c:v>
                </c:pt>
                <c:pt idx="82">
                  <c:v>0.998970895</c:v>
                </c:pt>
                <c:pt idx="83">
                  <c:v>0.998519275</c:v>
                </c:pt>
                <c:pt idx="84">
                  <c:v>0.998067655</c:v>
                </c:pt>
                <c:pt idx="85">
                  <c:v>0.997616035</c:v>
                </c:pt>
                <c:pt idx="86">
                  <c:v>0.99715187</c:v>
                </c:pt>
                <c:pt idx="87">
                  <c:v>0.996687705</c:v>
                </c:pt>
                <c:pt idx="88">
                  <c:v>0.996210995</c:v>
                </c:pt>
                <c:pt idx="89">
                  <c:v>0.995734285</c:v>
                </c:pt>
                <c:pt idx="90">
                  <c:v>0.995257575</c:v>
                </c:pt>
                <c:pt idx="91">
                  <c:v>0.99476832</c:v>
                </c:pt>
                <c:pt idx="92">
                  <c:v>0.994279065</c:v>
                </c:pt>
                <c:pt idx="93">
                  <c:v>0.99378981</c:v>
                </c:pt>
                <c:pt idx="94">
                  <c:v>0.99328801</c:v>
                </c:pt>
                <c:pt idx="95">
                  <c:v>0.992798755</c:v>
                </c:pt>
                <c:pt idx="96">
                  <c:v>0.99228441</c:v>
                </c:pt>
                <c:pt idx="97">
                  <c:v>0.99178261</c:v>
                </c:pt>
                <c:pt idx="98">
                  <c:v>0.991268265</c:v>
                </c:pt>
                <c:pt idx="99">
                  <c:v>0.990741375</c:v>
                </c:pt>
                <c:pt idx="100">
                  <c:v>0.99022703</c:v>
                </c:pt>
                <c:pt idx="101">
                  <c:v>0.98970014</c:v>
                </c:pt>
                <c:pt idx="102">
                  <c:v>0.989160705</c:v>
                </c:pt>
                <c:pt idx="103">
                  <c:v>0.98862127</c:v>
                </c:pt>
                <c:pt idx="104">
                  <c:v>0.988081835</c:v>
                </c:pt>
                <c:pt idx="105">
                  <c:v>0.9875424</c:v>
                </c:pt>
                <c:pt idx="106">
                  <c:v>0.98699042</c:v>
                </c:pt>
                <c:pt idx="107">
                  <c:v>0.98643844</c:v>
                </c:pt>
                <c:pt idx="108">
                  <c:v>0.98588646</c:v>
                </c:pt>
                <c:pt idx="109">
                  <c:v>0.985321935</c:v>
                </c:pt>
                <c:pt idx="110">
                  <c:v>0.98475741</c:v>
                </c:pt>
                <c:pt idx="111">
                  <c:v>0.98418034</c:v>
                </c:pt>
                <c:pt idx="112">
                  <c:v>0.98360327</c:v>
                </c:pt>
                <c:pt idx="113">
                  <c:v>0.9830262</c:v>
                </c:pt>
                <c:pt idx="114">
                  <c:v>0.98244913</c:v>
                </c:pt>
                <c:pt idx="115">
                  <c:v>0.981859515</c:v>
                </c:pt>
                <c:pt idx="116">
                  <c:v>0.9812699</c:v>
                </c:pt>
                <c:pt idx="117">
                  <c:v>0.98066774</c:v>
                </c:pt>
                <c:pt idx="118">
                  <c:v>0.98006558</c:v>
                </c:pt>
                <c:pt idx="119">
                  <c:v>0.979475965</c:v>
                </c:pt>
                <c:pt idx="120">
                  <c:v>0.978873805</c:v>
                </c:pt>
                <c:pt idx="121">
                  <c:v>0.9782591</c:v>
                </c:pt>
                <c:pt idx="122">
                  <c:v>0.97765694</c:v>
                </c:pt>
                <c:pt idx="123">
                  <c:v>0.977042235</c:v>
                </c:pt>
                <c:pt idx="124">
                  <c:v>0.97642753</c:v>
                </c:pt>
                <c:pt idx="125">
                  <c:v>0.975812825</c:v>
                </c:pt>
                <c:pt idx="126">
                  <c:v>0.975185575</c:v>
                </c:pt>
                <c:pt idx="127">
                  <c:v>0.974558325</c:v>
                </c:pt>
                <c:pt idx="128">
                  <c:v>0.973931075</c:v>
                </c:pt>
                <c:pt idx="129">
                  <c:v>0.973303825</c:v>
                </c:pt>
                <c:pt idx="130">
                  <c:v>0.972676575</c:v>
                </c:pt>
                <c:pt idx="131">
                  <c:v>0.97203678</c:v>
                </c:pt>
                <c:pt idx="132">
                  <c:v>0.971396985</c:v>
                </c:pt>
                <c:pt idx="133">
                  <c:v>0.97075719</c:v>
                </c:pt>
                <c:pt idx="134">
                  <c:v>0.970117395</c:v>
                </c:pt>
                <c:pt idx="135">
                  <c:v>0.969465055</c:v>
                </c:pt>
                <c:pt idx="136">
                  <c:v>0.968812715</c:v>
                </c:pt>
                <c:pt idx="137">
                  <c:v>0.968160375</c:v>
                </c:pt>
                <c:pt idx="138">
                  <c:v>0.967508035</c:v>
                </c:pt>
                <c:pt idx="139">
                  <c:v>0.966855695</c:v>
                </c:pt>
                <c:pt idx="140">
                  <c:v>0.96619081</c:v>
                </c:pt>
                <c:pt idx="141">
                  <c:v>0.965525925</c:v>
                </c:pt>
                <c:pt idx="142">
                  <c:v>0.96486104</c:v>
                </c:pt>
                <c:pt idx="143">
                  <c:v>0.964196155</c:v>
                </c:pt>
                <c:pt idx="144">
                  <c:v>0.963518725</c:v>
                </c:pt>
                <c:pt idx="145">
                  <c:v>0.962841295</c:v>
                </c:pt>
                <c:pt idx="146">
                  <c:v>0.962163865</c:v>
                </c:pt>
                <c:pt idx="147">
                  <c:v>0.961486435</c:v>
                </c:pt>
                <c:pt idx="148">
                  <c:v>0.960809005</c:v>
                </c:pt>
                <c:pt idx="149">
                  <c:v>0.96014412</c:v>
                </c:pt>
                <c:pt idx="150">
                  <c:v>0.959905765</c:v>
                </c:pt>
                <c:pt idx="151">
                  <c:v>0.95999358</c:v>
                </c:pt>
                <c:pt idx="152">
                  <c:v>0.961059905</c:v>
                </c:pt>
                <c:pt idx="153">
                  <c:v>0.962916565</c:v>
                </c:pt>
                <c:pt idx="154">
                  <c:v>0.96581446</c:v>
                </c:pt>
                <c:pt idx="155">
                  <c:v>0.96967832</c:v>
                </c:pt>
                <c:pt idx="156">
                  <c:v>0.97457087</c:v>
                </c:pt>
                <c:pt idx="157">
                  <c:v>0.980454475</c:v>
                </c:pt>
                <c:pt idx="158">
                  <c:v>0.987304045</c:v>
                </c:pt>
                <c:pt idx="159">
                  <c:v>0.99511958</c:v>
                </c:pt>
                <c:pt idx="160">
                  <c:v>1.003938715</c:v>
                </c:pt>
                <c:pt idx="161">
                  <c:v>1.01373636</c:v>
                </c:pt>
                <c:pt idx="162">
                  <c:v>1.024512515</c:v>
                </c:pt>
                <c:pt idx="163">
                  <c:v>1.036217</c:v>
                </c:pt>
                <c:pt idx="164">
                  <c:v>1.048849815</c:v>
                </c:pt>
                <c:pt idx="165">
                  <c:v>1.06243605</c:v>
                </c:pt>
                <c:pt idx="166">
                  <c:v>1.076975705</c:v>
                </c:pt>
                <c:pt idx="167">
                  <c:v>1.09246878</c:v>
                </c:pt>
                <c:pt idx="168">
                  <c:v>1.10887764</c:v>
                </c:pt>
                <c:pt idx="169">
                  <c:v>1.126152105</c:v>
                </c:pt>
                <c:pt idx="170">
                  <c:v>1.1443549</c:v>
                </c:pt>
                <c:pt idx="171">
                  <c:v>1.163486025</c:v>
                </c:pt>
                <c:pt idx="172">
                  <c:v>1.18352039</c:v>
                </c:pt>
                <c:pt idx="173">
                  <c:v>1.20447054</c:v>
                </c:pt>
                <c:pt idx="174">
                  <c:v>1.22624866</c:v>
                </c:pt>
                <c:pt idx="175">
                  <c:v>1.24890493</c:v>
                </c:pt>
                <c:pt idx="176">
                  <c:v>1.27243935</c:v>
                </c:pt>
                <c:pt idx="177">
                  <c:v>1.2969021</c:v>
                </c:pt>
                <c:pt idx="178">
                  <c:v>1.322243</c:v>
                </c:pt>
                <c:pt idx="179">
                  <c:v>1.3483366</c:v>
                </c:pt>
                <c:pt idx="180">
                  <c:v>1.3754338</c:v>
                </c:pt>
                <c:pt idx="181">
                  <c:v>1.4032837</c:v>
                </c:pt>
                <c:pt idx="182">
                  <c:v>1.43201175</c:v>
                </c:pt>
                <c:pt idx="183">
                  <c:v>1.4614925</c:v>
                </c:pt>
                <c:pt idx="184">
                  <c:v>1.4918514</c:v>
                </c:pt>
                <c:pt idx="185">
                  <c:v>1.52308845</c:v>
                </c:pt>
                <c:pt idx="186">
                  <c:v>1.5550782</c:v>
                </c:pt>
                <c:pt idx="187">
                  <c:v>1.58782065</c:v>
                </c:pt>
                <c:pt idx="188">
                  <c:v>1.62144125</c:v>
                </c:pt>
                <c:pt idx="189">
                  <c:v>1.65594</c:v>
                </c:pt>
                <c:pt idx="190">
                  <c:v>1.691066</c:v>
                </c:pt>
                <c:pt idx="191">
                  <c:v>1.72707015</c:v>
                </c:pt>
                <c:pt idx="192">
                  <c:v>1.763827</c:v>
                </c:pt>
                <c:pt idx="193">
                  <c:v>1.80133655</c:v>
                </c:pt>
                <c:pt idx="194">
                  <c:v>1.839724249999999</c:v>
                </c:pt>
                <c:pt idx="195">
                  <c:v>1.8787392</c:v>
                </c:pt>
                <c:pt idx="196">
                  <c:v>1.9186323</c:v>
                </c:pt>
                <c:pt idx="197">
                  <c:v>1.95915265</c:v>
                </c:pt>
                <c:pt idx="198">
                  <c:v>2.0004257</c:v>
                </c:pt>
                <c:pt idx="199">
                  <c:v>2.04245145</c:v>
                </c:pt>
                <c:pt idx="200">
                  <c:v>2.08535535</c:v>
                </c:pt>
                <c:pt idx="201">
                  <c:v>2.1288865</c:v>
                </c:pt>
                <c:pt idx="202">
                  <c:v>2.17317035</c:v>
                </c:pt>
                <c:pt idx="203">
                  <c:v>2.2182069</c:v>
                </c:pt>
                <c:pt idx="204">
                  <c:v>2.26399615</c:v>
                </c:pt>
                <c:pt idx="205">
                  <c:v>2.310412649999999</c:v>
                </c:pt>
                <c:pt idx="206">
                  <c:v>2.3577073</c:v>
                </c:pt>
                <c:pt idx="207">
                  <c:v>2.40550375</c:v>
                </c:pt>
                <c:pt idx="208">
                  <c:v>2.454052899999999</c:v>
                </c:pt>
                <c:pt idx="209">
                  <c:v>2.50335475</c:v>
                </c:pt>
                <c:pt idx="210">
                  <c:v>2.55328385</c:v>
                </c:pt>
                <c:pt idx="211">
                  <c:v>2.60396565</c:v>
                </c:pt>
                <c:pt idx="212">
                  <c:v>2.6552747</c:v>
                </c:pt>
                <c:pt idx="213">
                  <c:v>2.707211</c:v>
                </c:pt>
                <c:pt idx="214">
                  <c:v>2.75977455</c:v>
                </c:pt>
                <c:pt idx="215">
                  <c:v>2.8130908</c:v>
                </c:pt>
                <c:pt idx="216">
                  <c:v>2.8670343</c:v>
                </c:pt>
                <c:pt idx="217">
                  <c:v>2.92160505</c:v>
                </c:pt>
                <c:pt idx="218">
                  <c:v>2.97680305</c:v>
                </c:pt>
                <c:pt idx="219">
                  <c:v>3.032628299999999</c:v>
                </c:pt>
                <c:pt idx="220">
                  <c:v>3.08920625</c:v>
                </c:pt>
                <c:pt idx="221">
                  <c:v>3.146286</c:v>
                </c:pt>
                <c:pt idx="222">
                  <c:v>3.20411845</c:v>
                </c:pt>
                <c:pt idx="223">
                  <c:v>3.26257815</c:v>
                </c:pt>
                <c:pt idx="224">
                  <c:v>3.321665099999999</c:v>
                </c:pt>
                <c:pt idx="225">
                  <c:v>3.3813793</c:v>
                </c:pt>
                <c:pt idx="226">
                  <c:v>3.44172075</c:v>
                </c:pt>
                <c:pt idx="227">
                  <c:v>3.50268945</c:v>
                </c:pt>
                <c:pt idx="228">
                  <c:v>3.56415995</c:v>
                </c:pt>
                <c:pt idx="229">
                  <c:v>3.62638315</c:v>
                </c:pt>
                <c:pt idx="230">
                  <c:v>3.68910815</c:v>
                </c:pt>
                <c:pt idx="231">
                  <c:v>3.75233495</c:v>
                </c:pt>
                <c:pt idx="232">
                  <c:v>3.81631445</c:v>
                </c:pt>
                <c:pt idx="233">
                  <c:v>3.88079575</c:v>
                </c:pt>
                <c:pt idx="234">
                  <c:v>3.94577885</c:v>
                </c:pt>
                <c:pt idx="235">
                  <c:v>4.011514649999999</c:v>
                </c:pt>
                <c:pt idx="236">
                  <c:v>4.0776268</c:v>
                </c:pt>
                <c:pt idx="237">
                  <c:v>4.144366199999999</c:v>
                </c:pt>
                <c:pt idx="238">
                  <c:v>4.21173285</c:v>
                </c:pt>
                <c:pt idx="239">
                  <c:v>4.2796013</c:v>
                </c:pt>
                <c:pt idx="240">
                  <c:v>4.347971549999999</c:v>
                </c:pt>
                <c:pt idx="241">
                  <c:v>4.41696905</c:v>
                </c:pt>
                <c:pt idx="242">
                  <c:v>4.4863429</c:v>
                </c:pt>
                <c:pt idx="243">
                  <c:v>4.55646945</c:v>
                </c:pt>
                <c:pt idx="244">
                  <c:v>4.627223249999999</c:v>
                </c:pt>
                <c:pt idx="245">
                  <c:v>4.6983534</c:v>
                </c:pt>
                <c:pt idx="246">
                  <c:v>4.770110799999999</c:v>
                </c:pt>
                <c:pt idx="247">
                  <c:v>4.842370000000001</c:v>
                </c:pt>
                <c:pt idx="248">
                  <c:v>4.915131</c:v>
                </c:pt>
                <c:pt idx="249">
                  <c:v>4.988519249999999</c:v>
                </c:pt>
                <c:pt idx="250">
                  <c:v>5.062283849999999</c:v>
                </c:pt>
                <c:pt idx="251">
                  <c:v>5.1366757</c:v>
                </c:pt>
                <c:pt idx="252">
                  <c:v>5.21156935</c:v>
                </c:pt>
                <c:pt idx="253">
                  <c:v>5.28683935</c:v>
                </c:pt>
                <c:pt idx="254">
                  <c:v>5.362736599999999</c:v>
                </c:pt>
                <c:pt idx="255">
                  <c:v>5.43913565</c:v>
                </c:pt>
                <c:pt idx="256">
                  <c:v>5.51591105</c:v>
                </c:pt>
                <c:pt idx="257">
                  <c:v>5.5933137</c:v>
                </c:pt>
                <c:pt idx="258">
                  <c:v>5.6710927</c:v>
                </c:pt>
                <c:pt idx="259">
                  <c:v>5.7493735</c:v>
                </c:pt>
                <c:pt idx="260">
                  <c:v>5.828156099999999</c:v>
                </c:pt>
                <c:pt idx="261">
                  <c:v>5.9074405</c:v>
                </c:pt>
                <c:pt idx="262">
                  <c:v>5.987101249999998</c:v>
                </c:pt>
                <c:pt idx="263">
                  <c:v>6.0672638</c:v>
                </c:pt>
                <c:pt idx="264">
                  <c:v>6.147928149999999</c:v>
                </c:pt>
                <c:pt idx="265">
                  <c:v>6.229219749999999</c:v>
                </c:pt>
                <c:pt idx="266">
                  <c:v>6.310887699999998</c:v>
                </c:pt>
                <c:pt idx="267">
                  <c:v>6.392931999999999</c:v>
                </c:pt>
                <c:pt idx="268">
                  <c:v>6.4754781</c:v>
                </c:pt>
                <c:pt idx="269">
                  <c:v>6.558526000000001</c:v>
                </c:pt>
                <c:pt idx="270">
                  <c:v>6.642075699999999</c:v>
                </c:pt>
                <c:pt idx="271">
                  <c:v>6.726001750000001</c:v>
                </c:pt>
                <c:pt idx="272">
                  <c:v>6.810304149999999</c:v>
                </c:pt>
                <c:pt idx="273">
                  <c:v>6.8952338</c:v>
                </c:pt>
                <c:pt idx="274">
                  <c:v>6.980414349999999</c:v>
                </c:pt>
                <c:pt idx="275">
                  <c:v>7.0660967</c:v>
                </c:pt>
                <c:pt idx="276">
                  <c:v>7.152280849999999</c:v>
                </c:pt>
                <c:pt idx="277">
                  <c:v>7.238715900000001</c:v>
                </c:pt>
                <c:pt idx="278">
                  <c:v>7.325778199999999</c:v>
                </c:pt>
                <c:pt idx="279">
                  <c:v>7.4130914</c:v>
                </c:pt>
                <c:pt idx="280">
                  <c:v>7.5009064</c:v>
                </c:pt>
                <c:pt idx="281">
                  <c:v>7.58909775</c:v>
                </c:pt>
                <c:pt idx="282">
                  <c:v>7.67766545</c:v>
                </c:pt>
                <c:pt idx="283">
                  <c:v>7.766734949999999</c:v>
                </c:pt>
                <c:pt idx="284">
                  <c:v>7.856180799999999</c:v>
                </c:pt>
                <c:pt idx="285">
                  <c:v>7.94587755</c:v>
                </c:pt>
                <c:pt idx="286">
                  <c:v>8.035323399999997</c:v>
                </c:pt>
                <c:pt idx="287">
                  <c:v>8.125020150000001</c:v>
                </c:pt>
                <c:pt idx="288">
                  <c:v>8.214967799999998</c:v>
                </c:pt>
                <c:pt idx="289">
                  <c:v>8.30516635</c:v>
                </c:pt>
                <c:pt idx="290">
                  <c:v>8.39574125</c:v>
                </c:pt>
                <c:pt idx="291">
                  <c:v>8.4864416</c:v>
                </c:pt>
                <c:pt idx="292">
                  <c:v>8.577267399999998</c:v>
                </c:pt>
                <c:pt idx="293">
                  <c:v>8.66846955</c:v>
                </c:pt>
                <c:pt idx="294">
                  <c:v>8.75979715</c:v>
                </c:pt>
                <c:pt idx="295">
                  <c:v>8.8512502</c:v>
                </c:pt>
                <c:pt idx="296">
                  <c:v>8.94295415</c:v>
                </c:pt>
                <c:pt idx="297">
                  <c:v>9.034909000000001</c:v>
                </c:pt>
                <c:pt idx="298">
                  <c:v>9.12686385</c:v>
                </c:pt>
                <c:pt idx="299">
                  <c:v>9.2190696</c:v>
                </c:pt>
                <c:pt idx="300">
                  <c:v>9.311275350000001</c:v>
                </c:pt>
                <c:pt idx="301">
                  <c:v>9.40360655</c:v>
                </c:pt>
                <c:pt idx="302">
                  <c:v>9.4960632</c:v>
                </c:pt>
                <c:pt idx="303">
                  <c:v>9.5886453</c:v>
                </c:pt>
                <c:pt idx="304">
                  <c:v>9.681352850000001</c:v>
                </c:pt>
                <c:pt idx="305">
                  <c:v>9.77393495</c:v>
                </c:pt>
                <c:pt idx="306">
                  <c:v>9.8666425</c:v>
                </c:pt>
                <c:pt idx="307">
                  <c:v>9.9594755</c:v>
                </c:pt>
                <c:pt idx="308">
                  <c:v>10.05218305</c:v>
                </c:pt>
                <c:pt idx="309">
                  <c:v>10.14501605</c:v>
                </c:pt>
                <c:pt idx="310">
                  <c:v>10.2374727</c:v>
                </c:pt>
                <c:pt idx="311">
                  <c:v>10.32967845</c:v>
                </c:pt>
                <c:pt idx="312">
                  <c:v>10.4218842</c:v>
                </c:pt>
                <c:pt idx="313">
                  <c:v>10.51383905</c:v>
                </c:pt>
                <c:pt idx="314">
                  <c:v>10.60566845</c:v>
                </c:pt>
                <c:pt idx="315">
                  <c:v>10.6973724</c:v>
                </c:pt>
                <c:pt idx="316">
                  <c:v>10.78882545</c:v>
                </c:pt>
                <c:pt idx="317">
                  <c:v>10.88015305</c:v>
                </c:pt>
                <c:pt idx="318">
                  <c:v>10.9711043</c:v>
                </c:pt>
                <c:pt idx="319">
                  <c:v>11.0619301</c:v>
                </c:pt>
                <c:pt idx="320">
                  <c:v>11.152505</c:v>
                </c:pt>
                <c:pt idx="321">
                  <c:v>11.24270355</c:v>
                </c:pt>
                <c:pt idx="322">
                  <c:v>11.33252575</c:v>
                </c:pt>
                <c:pt idx="323">
                  <c:v>11.42209705</c:v>
                </c:pt>
                <c:pt idx="324">
                  <c:v>11.511292</c:v>
                </c:pt>
                <c:pt idx="325">
                  <c:v>11.59998515</c:v>
                </c:pt>
                <c:pt idx="326">
                  <c:v>11.6884274</c:v>
                </c:pt>
                <c:pt idx="327">
                  <c:v>11.77636785</c:v>
                </c:pt>
                <c:pt idx="328">
                  <c:v>11.8638065</c:v>
                </c:pt>
                <c:pt idx="329">
                  <c:v>11.9508688</c:v>
                </c:pt>
                <c:pt idx="330">
                  <c:v>12.03730385</c:v>
                </c:pt>
                <c:pt idx="331">
                  <c:v>12.1232371</c:v>
                </c:pt>
                <c:pt idx="332">
                  <c:v>12.20866855</c:v>
                </c:pt>
                <c:pt idx="333">
                  <c:v>12.29347275</c:v>
                </c:pt>
                <c:pt idx="334">
                  <c:v>12.37777515</c:v>
                </c:pt>
                <c:pt idx="335">
                  <c:v>12.4637084</c:v>
                </c:pt>
                <c:pt idx="336">
                  <c:v>12.5487635</c:v>
                </c:pt>
                <c:pt idx="337">
                  <c:v>12.6340695</c:v>
                </c:pt>
                <c:pt idx="338">
                  <c:v>12.7193755</c:v>
                </c:pt>
                <c:pt idx="339">
                  <c:v>12.803427</c:v>
                </c:pt>
                <c:pt idx="340">
                  <c:v>12.8874785</c:v>
                </c:pt>
                <c:pt idx="341">
                  <c:v>12.97153</c:v>
                </c:pt>
                <c:pt idx="342">
                  <c:v>13.054327</c:v>
                </c:pt>
                <c:pt idx="343">
                  <c:v>13.137124</c:v>
                </c:pt>
                <c:pt idx="344">
                  <c:v>13.219921</c:v>
                </c:pt>
                <c:pt idx="345">
                  <c:v>13.3014635</c:v>
                </c:pt>
                <c:pt idx="346">
                  <c:v>13.383006</c:v>
                </c:pt>
                <c:pt idx="347">
                  <c:v>13.4645485</c:v>
                </c:pt>
                <c:pt idx="348">
                  <c:v>13.5448365</c:v>
                </c:pt>
                <c:pt idx="349">
                  <c:v>13.6251245</c:v>
                </c:pt>
                <c:pt idx="350">
                  <c:v>13.7054125</c:v>
                </c:pt>
                <c:pt idx="351">
                  <c:v>13.784446</c:v>
                </c:pt>
                <c:pt idx="352">
                  <c:v>13.8634795</c:v>
                </c:pt>
                <c:pt idx="353">
                  <c:v>13.942513</c:v>
                </c:pt>
                <c:pt idx="354">
                  <c:v>14.020292</c:v>
                </c:pt>
                <c:pt idx="355">
                  <c:v>14.0968165</c:v>
                </c:pt>
                <c:pt idx="356">
                  <c:v>14.1745955</c:v>
                </c:pt>
                <c:pt idx="357">
                  <c:v>14.2523745</c:v>
                </c:pt>
                <c:pt idx="358">
                  <c:v>14.3301535</c:v>
                </c:pt>
                <c:pt idx="359">
                  <c:v>14.4079325</c:v>
                </c:pt>
                <c:pt idx="360">
                  <c:v>14.484457</c:v>
                </c:pt>
                <c:pt idx="361">
                  <c:v>14.5609815</c:v>
                </c:pt>
                <c:pt idx="362">
                  <c:v>14.637506</c:v>
                </c:pt>
                <c:pt idx="363">
                  <c:v>14.712776</c:v>
                </c:pt>
                <c:pt idx="364">
                  <c:v>14.7893005</c:v>
                </c:pt>
                <c:pt idx="365">
                  <c:v>14.8645705</c:v>
                </c:pt>
                <c:pt idx="366">
                  <c:v>14.9398405</c:v>
                </c:pt>
                <c:pt idx="367">
                  <c:v>15.013856</c:v>
                </c:pt>
                <c:pt idx="368">
                  <c:v>15.0878715</c:v>
                </c:pt>
                <c:pt idx="369">
                  <c:v>15.161887</c:v>
                </c:pt>
                <c:pt idx="370">
                  <c:v>15.2359025</c:v>
                </c:pt>
                <c:pt idx="371">
                  <c:v>15.3086635</c:v>
                </c:pt>
                <c:pt idx="372">
                  <c:v>15.382679</c:v>
                </c:pt>
                <c:pt idx="373">
                  <c:v>15.45544</c:v>
                </c:pt>
                <c:pt idx="374">
                  <c:v>15.5269465</c:v>
                </c:pt>
                <c:pt idx="375">
                  <c:v>15.5997075</c:v>
                </c:pt>
                <c:pt idx="376">
                  <c:v>15.671214</c:v>
                </c:pt>
                <c:pt idx="377">
                  <c:v>15.7427205</c:v>
                </c:pt>
                <c:pt idx="378">
                  <c:v>15.814227</c:v>
                </c:pt>
                <c:pt idx="379">
                  <c:v>15.8857335</c:v>
                </c:pt>
                <c:pt idx="380">
                  <c:v>15.95724</c:v>
                </c:pt>
                <c:pt idx="381">
                  <c:v>16.027492</c:v>
                </c:pt>
                <c:pt idx="382">
                  <c:v>16.097744</c:v>
                </c:pt>
                <c:pt idx="383">
                  <c:v>16.167996</c:v>
                </c:pt>
                <c:pt idx="384">
                  <c:v>16.238248</c:v>
                </c:pt>
                <c:pt idx="385">
                  <c:v>16.3085</c:v>
                </c:pt>
                <c:pt idx="386">
                  <c:v>16.378752</c:v>
                </c:pt>
                <c:pt idx="387">
                  <c:v>16.44774949999999</c:v>
                </c:pt>
                <c:pt idx="388">
                  <c:v>16.516747</c:v>
                </c:pt>
                <c:pt idx="389">
                  <c:v>16.58574449999999</c:v>
                </c:pt>
                <c:pt idx="390">
                  <c:v>16.654742</c:v>
                </c:pt>
                <c:pt idx="391">
                  <c:v>16.72373949999999</c:v>
                </c:pt>
                <c:pt idx="392">
                  <c:v>16.7914825</c:v>
                </c:pt>
                <c:pt idx="393">
                  <c:v>16.86048</c:v>
                </c:pt>
                <c:pt idx="394">
                  <c:v>16.928223</c:v>
                </c:pt>
                <c:pt idx="395">
                  <c:v>16.995966</c:v>
                </c:pt>
                <c:pt idx="396">
                  <c:v>17.063709</c:v>
                </c:pt>
                <c:pt idx="397">
                  <c:v>17.131452</c:v>
                </c:pt>
                <c:pt idx="398">
                  <c:v>17.1979405</c:v>
                </c:pt>
                <c:pt idx="399">
                  <c:v>17.26568349999999</c:v>
                </c:pt>
                <c:pt idx="400">
                  <c:v>17.332172</c:v>
                </c:pt>
                <c:pt idx="401">
                  <c:v>17.3986605</c:v>
                </c:pt>
                <c:pt idx="402">
                  <c:v>17.46514899999999</c:v>
                </c:pt>
                <c:pt idx="403">
                  <c:v>17.5316375</c:v>
                </c:pt>
                <c:pt idx="404">
                  <c:v>17.5968715</c:v>
                </c:pt>
                <c:pt idx="405">
                  <c:v>17.66336</c:v>
                </c:pt>
                <c:pt idx="406">
                  <c:v>17.728594</c:v>
                </c:pt>
                <c:pt idx="407">
                  <c:v>17.793828</c:v>
                </c:pt>
                <c:pt idx="408">
                  <c:v>17.859062</c:v>
                </c:pt>
                <c:pt idx="409">
                  <c:v>17.924296</c:v>
                </c:pt>
                <c:pt idx="410">
                  <c:v>17.98952999999999</c:v>
                </c:pt>
                <c:pt idx="411">
                  <c:v>18.054764</c:v>
                </c:pt>
                <c:pt idx="412">
                  <c:v>18.1187435</c:v>
                </c:pt>
                <c:pt idx="413">
                  <c:v>18.1839775</c:v>
                </c:pt>
                <c:pt idx="414">
                  <c:v>18.247957</c:v>
                </c:pt>
                <c:pt idx="415">
                  <c:v>18.3119365</c:v>
                </c:pt>
                <c:pt idx="416">
                  <c:v>18.375916</c:v>
                </c:pt>
                <c:pt idx="417">
                  <c:v>18.4398955</c:v>
                </c:pt>
                <c:pt idx="418">
                  <c:v>18.503875</c:v>
                </c:pt>
                <c:pt idx="419">
                  <c:v>18.5666</c:v>
                </c:pt>
                <c:pt idx="420">
                  <c:v>18.6305795</c:v>
                </c:pt>
                <c:pt idx="421">
                  <c:v>18.6933045</c:v>
                </c:pt>
                <c:pt idx="422">
                  <c:v>18.757284</c:v>
                </c:pt>
                <c:pt idx="423">
                  <c:v>18.820009</c:v>
                </c:pt>
                <c:pt idx="424">
                  <c:v>18.882734</c:v>
                </c:pt>
                <c:pt idx="425">
                  <c:v>18.9442045</c:v>
                </c:pt>
                <c:pt idx="426">
                  <c:v>19.0069295</c:v>
                </c:pt>
                <c:pt idx="427">
                  <c:v>19.0684</c:v>
                </c:pt>
                <c:pt idx="428">
                  <c:v>19.131125</c:v>
                </c:pt>
                <c:pt idx="429">
                  <c:v>19.1925955</c:v>
                </c:pt>
                <c:pt idx="430">
                  <c:v>19.254066</c:v>
                </c:pt>
                <c:pt idx="431">
                  <c:v>19.3155365</c:v>
                </c:pt>
                <c:pt idx="432">
                  <c:v>19.377007</c:v>
                </c:pt>
                <c:pt idx="433">
                  <c:v>19.4384775</c:v>
                </c:pt>
                <c:pt idx="434">
                  <c:v>19.499948</c:v>
                </c:pt>
                <c:pt idx="435">
                  <c:v>19.560164</c:v>
                </c:pt>
                <c:pt idx="436">
                  <c:v>19.6216345</c:v>
                </c:pt>
                <c:pt idx="437">
                  <c:v>19.6818505</c:v>
                </c:pt>
                <c:pt idx="438">
                  <c:v>19.7420665</c:v>
                </c:pt>
                <c:pt idx="439">
                  <c:v>19.803537</c:v>
                </c:pt>
                <c:pt idx="440">
                  <c:v>19.863753</c:v>
                </c:pt>
                <c:pt idx="441">
                  <c:v>19.923969</c:v>
                </c:pt>
                <c:pt idx="442">
                  <c:v>19.98293049999999</c:v>
                </c:pt>
                <c:pt idx="443">
                  <c:v>20.0431465</c:v>
                </c:pt>
                <c:pt idx="444">
                  <c:v>20.102108</c:v>
                </c:pt>
                <c:pt idx="445">
                  <c:v>20.162324</c:v>
                </c:pt>
                <c:pt idx="446">
                  <c:v>20.2212855</c:v>
                </c:pt>
                <c:pt idx="447">
                  <c:v>20.280247</c:v>
                </c:pt>
                <c:pt idx="448">
                  <c:v>20.3392085</c:v>
                </c:pt>
                <c:pt idx="449">
                  <c:v>20.39817</c:v>
                </c:pt>
                <c:pt idx="450">
                  <c:v>20.4571315</c:v>
                </c:pt>
                <c:pt idx="451">
                  <c:v>20.5148385</c:v>
                </c:pt>
                <c:pt idx="452">
                  <c:v>20.5738</c:v>
                </c:pt>
                <c:pt idx="453">
                  <c:v>20.631507</c:v>
                </c:pt>
                <c:pt idx="454">
                  <c:v>20.6904685</c:v>
                </c:pt>
                <c:pt idx="455">
                  <c:v>20.7481755</c:v>
                </c:pt>
                <c:pt idx="456">
                  <c:v>20.8058825</c:v>
                </c:pt>
                <c:pt idx="457">
                  <c:v>20.8635895</c:v>
                </c:pt>
                <c:pt idx="458">
                  <c:v>20.9212965</c:v>
                </c:pt>
                <c:pt idx="459">
                  <c:v>20.9790035</c:v>
                </c:pt>
                <c:pt idx="460">
                  <c:v>21.0367105</c:v>
                </c:pt>
                <c:pt idx="461">
                  <c:v>21.093163</c:v>
                </c:pt>
                <c:pt idx="462">
                  <c:v>21.15087</c:v>
                </c:pt>
                <c:pt idx="463">
                  <c:v>21.2073225</c:v>
                </c:pt>
                <c:pt idx="464">
                  <c:v>21.26502949999999</c:v>
                </c:pt>
                <c:pt idx="465">
                  <c:v>21.321482</c:v>
                </c:pt>
                <c:pt idx="466">
                  <c:v>21.3779345</c:v>
                </c:pt>
                <c:pt idx="467">
                  <c:v>21.434387</c:v>
                </c:pt>
                <c:pt idx="468">
                  <c:v>21.4908395</c:v>
                </c:pt>
                <c:pt idx="469">
                  <c:v>21.547292</c:v>
                </c:pt>
                <c:pt idx="470">
                  <c:v>21.6037445</c:v>
                </c:pt>
                <c:pt idx="471">
                  <c:v>21.6589425</c:v>
                </c:pt>
                <c:pt idx="472">
                  <c:v>21.715395</c:v>
                </c:pt>
                <c:pt idx="473">
                  <c:v>21.770593</c:v>
                </c:pt>
                <c:pt idx="474">
                  <c:v>21.8270455</c:v>
                </c:pt>
                <c:pt idx="475">
                  <c:v>21.88224349999999</c:v>
                </c:pt>
                <c:pt idx="476">
                  <c:v>21.9374415</c:v>
                </c:pt>
                <c:pt idx="477">
                  <c:v>21.99263949999999</c:v>
                </c:pt>
                <c:pt idx="478">
                  <c:v>22.0478375</c:v>
                </c:pt>
                <c:pt idx="479">
                  <c:v>22.1030355</c:v>
                </c:pt>
                <c:pt idx="480">
                  <c:v>22.1582335</c:v>
                </c:pt>
                <c:pt idx="481">
                  <c:v>22.2134315</c:v>
                </c:pt>
                <c:pt idx="482">
                  <c:v>22.267375</c:v>
                </c:pt>
                <c:pt idx="483">
                  <c:v>22.322573</c:v>
                </c:pt>
                <c:pt idx="484">
                  <c:v>22.3765165</c:v>
                </c:pt>
                <c:pt idx="485">
                  <c:v>22.4317145</c:v>
                </c:pt>
                <c:pt idx="486">
                  <c:v>22.485658</c:v>
                </c:pt>
                <c:pt idx="487">
                  <c:v>22.5396015</c:v>
                </c:pt>
                <c:pt idx="488">
                  <c:v>22.593545</c:v>
                </c:pt>
                <c:pt idx="489">
                  <c:v>22.6474885</c:v>
                </c:pt>
                <c:pt idx="490">
                  <c:v>22.701432</c:v>
                </c:pt>
                <c:pt idx="491">
                  <c:v>22.7553755</c:v>
                </c:pt>
                <c:pt idx="492">
                  <c:v>22.809319</c:v>
                </c:pt>
                <c:pt idx="493">
                  <c:v>22.862008</c:v>
                </c:pt>
                <c:pt idx="494">
                  <c:v>22.9159515</c:v>
                </c:pt>
                <c:pt idx="495">
                  <c:v>22.96864049999999</c:v>
                </c:pt>
                <c:pt idx="496">
                  <c:v>23.022584</c:v>
                </c:pt>
                <c:pt idx="497">
                  <c:v>23.075273</c:v>
                </c:pt>
                <c:pt idx="498">
                  <c:v>23.127962</c:v>
                </c:pt>
                <c:pt idx="499">
                  <c:v>23.1819055</c:v>
                </c:pt>
                <c:pt idx="500">
                  <c:v>23.2345945</c:v>
                </c:pt>
                <c:pt idx="501">
                  <c:v>23.2872835</c:v>
                </c:pt>
                <c:pt idx="502">
                  <c:v>23.3399725</c:v>
                </c:pt>
                <c:pt idx="503">
                  <c:v>23.3926615</c:v>
                </c:pt>
                <c:pt idx="504">
                  <c:v>23.444096</c:v>
                </c:pt>
                <c:pt idx="505">
                  <c:v>23.496785</c:v>
                </c:pt>
                <c:pt idx="506">
                  <c:v>23.549474</c:v>
                </c:pt>
                <c:pt idx="507">
                  <c:v>23.6009085</c:v>
                </c:pt>
                <c:pt idx="508">
                  <c:v>23.6535975</c:v>
                </c:pt>
                <c:pt idx="509">
                  <c:v>23.705032</c:v>
                </c:pt>
                <c:pt idx="510">
                  <c:v>23.757721</c:v>
                </c:pt>
                <c:pt idx="511">
                  <c:v>23.8091555</c:v>
                </c:pt>
                <c:pt idx="512">
                  <c:v>23.86059</c:v>
                </c:pt>
                <c:pt idx="513">
                  <c:v>23.913279</c:v>
                </c:pt>
                <c:pt idx="514">
                  <c:v>23.96471349999999</c:v>
                </c:pt>
                <c:pt idx="515">
                  <c:v>24.016148</c:v>
                </c:pt>
                <c:pt idx="516">
                  <c:v>24.0675825</c:v>
                </c:pt>
                <c:pt idx="517">
                  <c:v>24.1177625</c:v>
                </c:pt>
                <c:pt idx="518">
                  <c:v>24.169197</c:v>
                </c:pt>
                <c:pt idx="519">
                  <c:v>24.2206315</c:v>
                </c:pt>
                <c:pt idx="520">
                  <c:v>24.272066</c:v>
                </c:pt>
                <c:pt idx="521">
                  <c:v>24.322246</c:v>
                </c:pt>
                <c:pt idx="522">
                  <c:v>24.3736805</c:v>
                </c:pt>
                <c:pt idx="523">
                  <c:v>24.4238605</c:v>
                </c:pt>
                <c:pt idx="524">
                  <c:v>24.4740405</c:v>
                </c:pt>
                <c:pt idx="525">
                  <c:v>24.525475</c:v>
                </c:pt>
                <c:pt idx="526">
                  <c:v>24.575655</c:v>
                </c:pt>
                <c:pt idx="527">
                  <c:v>24.625835</c:v>
                </c:pt>
                <c:pt idx="528">
                  <c:v>24.676015</c:v>
                </c:pt>
                <c:pt idx="529">
                  <c:v>24.726195</c:v>
                </c:pt>
                <c:pt idx="530">
                  <c:v>24.776375</c:v>
                </c:pt>
                <c:pt idx="531">
                  <c:v>24.826555</c:v>
                </c:pt>
                <c:pt idx="532">
                  <c:v>24.876735</c:v>
                </c:pt>
                <c:pt idx="533">
                  <c:v>24.926915</c:v>
                </c:pt>
                <c:pt idx="534">
                  <c:v>24.9758405</c:v>
                </c:pt>
                <c:pt idx="535">
                  <c:v>25.0260205</c:v>
                </c:pt>
                <c:pt idx="536">
                  <c:v>25.0762005</c:v>
                </c:pt>
                <c:pt idx="537">
                  <c:v>25.125126</c:v>
                </c:pt>
                <c:pt idx="538">
                  <c:v>25.175306</c:v>
                </c:pt>
                <c:pt idx="539">
                  <c:v>25.2242315</c:v>
                </c:pt>
                <c:pt idx="540">
                  <c:v>25.2744115</c:v>
                </c:pt>
                <c:pt idx="541">
                  <c:v>25.323337</c:v>
                </c:pt>
                <c:pt idx="542">
                  <c:v>25.3722625</c:v>
                </c:pt>
                <c:pt idx="543">
                  <c:v>25.421188</c:v>
                </c:pt>
                <c:pt idx="544">
                  <c:v>25.471368</c:v>
                </c:pt>
                <c:pt idx="545">
                  <c:v>25.5202935</c:v>
                </c:pt>
                <c:pt idx="546">
                  <c:v>25.569219</c:v>
                </c:pt>
                <c:pt idx="547">
                  <c:v>25.6181445</c:v>
                </c:pt>
                <c:pt idx="548">
                  <c:v>25.66707</c:v>
                </c:pt>
                <c:pt idx="549">
                  <c:v>25.714741</c:v>
                </c:pt>
                <c:pt idx="550">
                  <c:v>25.7636665</c:v>
                </c:pt>
                <c:pt idx="551">
                  <c:v>25.812592</c:v>
                </c:pt>
                <c:pt idx="552">
                  <c:v>25.8615175</c:v>
                </c:pt>
                <c:pt idx="553">
                  <c:v>25.9091885</c:v>
                </c:pt>
                <c:pt idx="554">
                  <c:v>25.958114</c:v>
                </c:pt>
                <c:pt idx="555">
                  <c:v>26.005785</c:v>
                </c:pt>
                <c:pt idx="556">
                  <c:v>26.0547105</c:v>
                </c:pt>
                <c:pt idx="557">
                  <c:v>26.1023815</c:v>
                </c:pt>
                <c:pt idx="558">
                  <c:v>26.151307</c:v>
                </c:pt>
                <c:pt idx="559">
                  <c:v>26.198978</c:v>
                </c:pt>
                <c:pt idx="560">
                  <c:v>26.24664899999999</c:v>
                </c:pt>
                <c:pt idx="561">
                  <c:v>26.29432</c:v>
                </c:pt>
                <c:pt idx="562">
                  <c:v>26.341991</c:v>
                </c:pt>
                <c:pt idx="563">
                  <c:v>26.3909165</c:v>
                </c:pt>
                <c:pt idx="564">
                  <c:v>26.4385875</c:v>
                </c:pt>
                <c:pt idx="565">
                  <c:v>26.4862585</c:v>
                </c:pt>
                <c:pt idx="566">
                  <c:v>26.5339295</c:v>
                </c:pt>
                <c:pt idx="567">
                  <c:v>26.580346</c:v>
                </c:pt>
                <c:pt idx="568">
                  <c:v>26.628017</c:v>
                </c:pt>
                <c:pt idx="569">
                  <c:v>26.675688</c:v>
                </c:pt>
                <c:pt idx="570">
                  <c:v>26.723359</c:v>
                </c:pt>
                <c:pt idx="571">
                  <c:v>26.77103</c:v>
                </c:pt>
                <c:pt idx="572">
                  <c:v>26.8174465</c:v>
                </c:pt>
                <c:pt idx="573">
                  <c:v>26.8651175</c:v>
                </c:pt>
                <c:pt idx="574">
                  <c:v>26.911534</c:v>
                </c:pt>
                <c:pt idx="575">
                  <c:v>26.959205</c:v>
                </c:pt>
                <c:pt idx="576">
                  <c:v>27.0056215</c:v>
                </c:pt>
                <c:pt idx="577">
                  <c:v>27.0532925</c:v>
                </c:pt>
                <c:pt idx="578">
                  <c:v>27.099709</c:v>
                </c:pt>
                <c:pt idx="579">
                  <c:v>27.14738</c:v>
                </c:pt>
                <c:pt idx="580">
                  <c:v>27.1937965</c:v>
                </c:pt>
                <c:pt idx="581">
                  <c:v>27.240213</c:v>
                </c:pt>
                <c:pt idx="582">
                  <c:v>27.28662949999999</c:v>
                </c:pt>
                <c:pt idx="583">
                  <c:v>27.3343005</c:v>
                </c:pt>
                <c:pt idx="584">
                  <c:v>27.380717</c:v>
                </c:pt>
                <c:pt idx="585">
                  <c:v>27.4271335</c:v>
                </c:pt>
                <c:pt idx="586">
                  <c:v>27.47355</c:v>
                </c:pt>
                <c:pt idx="587">
                  <c:v>27.518712</c:v>
                </c:pt>
                <c:pt idx="588">
                  <c:v>27.563874</c:v>
                </c:pt>
                <c:pt idx="589">
                  <c:v>27.609036</c:v>
                </c:pt>
                <c:pt idx="590">
                  <c:v>27.6529435</c:v>
                </c:pt>
                <c:pt idx="591">
                  <c:v>27.696851</c:v>
                </c:pt>
                <c:pt idx="592">
                  <c:v>27.742013</c:v>
                </c:pt>
                <c:pt idx="593">
                  <c:v>27.7859205</c:v>
                </c:pt>
                <c:pt idx="594">
                  <c:v>27.829828</c:v>
                </c:pt>
                <c:pt idx="595">
                  <c:v>27.8737355</c:v>
                </c:pt>
                <c:pt idx="596">
                  <c:v>27.9163885</c:v>
                </c:pt>
                <c:pt idx="597">
                  <c:v>27.960296</c:v>
                </c:pt>
                <c:pt idx="598">
                  <c:v>28.002949</c:v>
                </c:pt>
                <c:pt idx="599">
                  <c:v>28.045602</c:v>
                </c:pt>
                <c:pt idx="600">
                  <c:v>28.088255</c:v>
                </c:pt>
                <c:pt idx="601">
                  <c:v>28.130908</c:v>
                </c:pt>
                <c:pt idx="602">
                  <c:v>28.173561</c:v>
                </c:pt>
                <c:pt idx="603">
                  <c:v>28.216214</c:v>
                </c:pt>
                <c:pt idx="604">
                  <c:v>28.2576125</c:v>
                </c:pt>
                <c:pt idx="605">
                  <c:v>28.299011</c:v>
                </c:pt>
                <c:pt idx="606">
                  <c:v>28.3404095</c:v>
                </c:pt>
                <c:pt idx="607">
                  <c:v>28.381808</c:v>
                </c:pt>
                <c:pt idx="608">
                  <c:v>28.4232065</c:v>
                </c:pt>
                <c:pt idx="609">
                  <c:v>28.464605</c:v>
                </c:pt>
                <c:pt idx="610">
                  <c:v>28.504749</c:v>
                </c:pt>
                <c:pt idx="611">
                  <c:v>28.544893</c:v>
                </c:pt>
                <c:pt idx="612">
                  <c:v>28.585037</c:v>
                </c:pt>
                <c:pt idx="613">
                  <c:v>28.625181</c:v>
                </c:pt>
                <c:pt idx="614">
                  <c:v>28.665325</c:v>
                </c:pt>
                <c:pt idx="615">
                  <c:v>28.7042145</c:v>
                </c:pt>
                <c:pt idx="616">
                  <c:v>28.743104</c:v>
                </c:pt>
                <c:pt idx="617">
                  <c:v>28.783248</c:v>
                </c:pt>
                <c:pt idx="618">
                  <c:v>28.820883</c:v>
                </c:pt>
                <c:pt idx="619">
                  <c:v>28.8597725</c:v>
                </c:pt>
                <c:pt idx="620">
                  <c:v>28.898662</c:v>
                </c:pt>
                <c:pt idx="621">
                  <c:v>28.936297</c:v>
                </c:pt>
                <c:pt idx="622">
                  <c:v>28.973932</c:v>
                </c:pt>
                <c:pt idx="623">
                  <c:v>29.011567</c:v>
                </c:pt>
                <c:pt idx="624">
                  <c:v>29.0479475</c:v>
                </c:pt>
                <c:pt idx="625">
                  <c:v>29.084328</c:v>
                </c:pt>
                <c:pt idx="626">
                  <c:v>29.1207085</c:v>
                </c:pt>
                <c:pt idx="627">
                  <c:v>29.157089</c:v>
                </c:pt>
                <c:pt idx="628">
                  <c:v>29.1934695</c:v>
                </c:pt>
                <c:pt idx="629">
                  <c:v>29.2285955</c:v>
                </c:pt>
                <c:pt idx="630">
                  <c:v>29.2637215</c:v>
                </c:pt>
                <c:pt idx="631">
                  <c:v>29.297593</c:v>
                </c:pt>
                <c:pt idx="632">
                  <c:v>29.332719</c:v>
                </c:pt>
                <c:pt idx="633">
                  <c:v>29.3665905</c:v>
                </c:pt>
                <c:pt idx="634">
                  <c:v>29.400462</c:v>
                </c:pt>
                <c:pt idx="635">
                  <c:v>29.4343335</c:v>
                </c:pt>
                <c:pt idx="636">
                  <c:v>29.4669505</c:v>
                </c:pt>
                <c:pt idx="637">
                  <c:v>29.500822</c:v>
                </c:pt>
                <c:pt idx="638">
                  <c:v>29.533439</c:v>
                </c:pt>
                <c:pt idx="639">
                  <c:v>29.5648015</c:v>
                </c:pt>
                <c:pt idx="640">
                  <c:v>29.5974185</c:v>
                </c:pt>
                <c:pt idx="641">
                  <c:v>29.628781</c:v>
                </c:pt>
                <c:pt idx="642">
                  <c:v>29.6601435</c:v>
                </c:pt>
                <c:pt idx="643">
                  <c:v>29.6902515</c:v>
                </c:pt>
                <c:pt idx="644">
                  <c:v>29.7203595</c:v>
                </c:pt>
                <c:pt idx="645">
                  <c:v>29.7504675</c:v>
                </c:pt>
                <c:pt idx="646">
                  <c:v>29.7805755</c:v>
                </c:pt>
                <c:pt idx="647">
                  <c:v>29.8106835</c:v>
                </c:pt>
                <c:pt idx="648">
                  <c:v>29.839537</c:v>
                </c:pt>
                <c:pt idx="649">
                  <c:v>29.8683905</c:v>
                </c:pt>
                <c:pt idx="650">
                  <c:v>29.8959895</c:v>
                </c:pt>
                <c:pt idx="651">
                  <c:v>29.9235885</c:v>
                </c:pt>
                <c:pt idx="652">
                  <c:v>29.9511875</c:v>
                </c:pt>
                <c:pt idx="653">
                  <c:v>29.97878649999999</c:v>
                </c:pt>
                <c:pt idx="654">
                  <c:v>30.005131</c:v>
                </c:pt>
                <c:pt idx="655">
                  <c:v>30.0314755</c:v>
                </c:pt>
                <c:pt idx="656">
                  <c:v>30.05782</c:v>
                </c:pt>
                <c:pt idx="657">
                  <c:v>30.08291</c:v>
                </c:pt>
                <c:pt idx="658">
                  <c:v>30.1092545</c:v>
                </c:pt>
                <c:pt idx="659">
                  <c:v>30.1343445</c:v>
                </c:pt>
                <c:pt idx="660">
                  <c:v>30.160689</c:v>
                </c:pt>
                <c:pt idx="661">
                  <c:v>30.1870335</c:v>
                </c:pt>
                <c:pt idx="662">
                  <c:v>30.213378</c:v>
                </c:pt>
                <c:pt idx="663">
                  <c:v>30.238468</c:v>
                </c:pt>
                <c:pt idx="664">
                  <c:v>30.263558</c:v>
                </c:pt>
                <c:pt idx="665">
                  <c:v>30.28864799999999</c:v>
                </c:pt>
                <c:pt idx="666">
                  <c:v>30.313738</c:v>
                </c:pt>
                <c:pt idx="667">
                  <c:v>30.338828</c:v>
                </c:pt>
                <c:pt idx="668">
                  <c:v>30.3626635</c:v>
                </c:pt>
                <c:pt idx="669">
                  <c:v>30.386499</c:v>
                </c:pt>
                <c:pt idx="670">
                  <c:v>30.4103345</c:v>
                </c:pt>
                <c:pt idx="671">
                  <c:v>30.4329155</c:v>
                </c:pt>
                <c:pt idx="672">
                  <c:v>30.456751</c:v>
                </c:pt>
                <c:pt idx="673">
                  <c:v>30.479332</c:v>
                </c:pt>
                <c:pt idx="674">
                  <c:v>30.501913</c:v>
                </c:pt>
                <c:pt idx="675">
                  <c:v>30.5232395</c:v>
                </c:pt>
                <c:pt idx="676">
                  <c:v>30.5458205</c:v>
                </c:pt>
                <c:pt idx="677">
                  <c:v>30.567147</c:v>
                </c:pt>
                <c:pt idx="678">
                  <c:v>30.587219</c:v>
                </c:pt>
                <c:pt idx="679">
                  <c:v>30.6085455</c:v>
                </c:pt>
                <c:pt idx="680">
                  <c:v>30.6286175</c:v>
                </c:pt>
                <c:pt idx="681">
                  <c:v>30.649944</c:v>
                </c:pt>
                <c:pt idx="682">
                  <c:v>30.6687615</c:v>
                </c:pt>
                <c:pt idx="683">
                  <c:v>30.6888335</c:v>
                </c:pt>
                <c:pt idx="684">
                  <c:v>30.7089055</c:v>
                </c:pt>
                <c:pt idx="685">
                  <c:v>30.727723</c:v>
                </c:pt>
                <c:pt idx="686">
                  <c:v>30.74654049999999</c:v>
                </c:pt>
                <c:pt idx="687">
                  <c:v>30.7641035</c:v>
                </c:pt>
                <c:pt idx="688">
                  <c:v>30.782921</c:v>
                </c:pt>
                <c:pt idx="689">
                  <c:v>30.800484</c:v>
                </c:pt>
                <c:pt idx="690">
                  <c:v>30.818047</c:v>
                </c:pt>
                <c:pt idx="691">
                  <c:v>30.8343555</c:v>
                </c:pt>
                <c:pt idx="692">
                  <c:v>30.850664</c:v>
                </c:pt>
                <c:pt idx="693">
                  <c:v>30.868227</c:v>
                </c:pt>
                <c:pt idx="694">
                  <c:v>30.883281</c:v>
                </c:pt>
                <c:pt idx="695">
                  <c:v>30.8995895</c:v>
                </c:pt>
                <c:pt idx="696">
                  <c:v>30.9146435</c:v>
                </c:pt>
                <c:pt idx="697">
                  <c:v>30.9296975</c:v>
                </c:pt>
                <c:pt idx="698">
                  <c:v>30.9447515</c:v>
                </c:pt>
                <c:pt idx="699">
                  <c:v>30.9598055</c:v>
                </c:pt>
                <c:pt idx="700">
                  <c:v>30.973605</c:v>
                </c:pt>
                <c:pt idx="701">
                  <c:v>30.9874045</c:v>
                </c:pt>
                <c:pt idx="702">
                  <c:v>31.001204</c:v>
                </c:pt>
                <c:pt idx="703">
                  <c:v>31.013749</c:v>
                </c:pt>
                <c:pt idx="704">
                  <c:v>31.026294</c:v>
                </c:pt>
                <c:pt idx="705">
                  <c:v>31.038839</c:v>
                </c:pt>
                <c:pt idx="706">
                  <c:v>31.051384</c:v>
                </c:pt>
                <c:pt idx="707">
                  <c:v>31.063929</c:v>
                </c:pt>
                <c:pt idx="708">
                  <c:v>31.0752195</c:v>
                </c:pt>
                <c:pt idx="709">
                  <c:v>31.08651</c:v>
                </c:pt>
                <c:pt idx="710">
                  <c:v>31.0978005</c:v>
                </c:pt>
                <c:pt idx="711">
                  <c:v>31.1103455</c:v>
                </c:pt>
                <c:pt idx="712">
                  <c:v>31.121636</c:v>
                </c:pt>
                <c:pt idx="713">
                  <c:v>31.134181</c:v>
                </c:pt>
                <c:pt idx="714">
                  <c:v>31.1454715</c:v>
                </c:pt>
                <c:pt idx="715">
                  <c:v>31.156762</c:v>
                </c:pt>
                <c:pt idx="716">
                  <c:v>31.1680525</c:v>
                </c:pt>
                <c:pt idx="717">
                  <c:v>31.179343</c:v>
                </c:pt>
                <c:pt idx="718">
                  <c:v>31.1906335</c:v>
                </c:pt>
                <c:pt idx="719">
                  <c:v>31.2006695</c:v>
                </c:pt>
                <c:pt idx="720">
                  <c:v>31.2107055</c:v>
                </c:pt>
                <c:pt idx="721">
                  <c:v>31.2207415</c:v>
                </c:pt>
                <c:pt idx="722">
                  <c:v>31.2307775</c:v>
                </c:pt>
                <c:pt idx="723">
                  <c:v>31.2408135</c:v>
                </c:pt>
                <c:pt idx="724">
                  <c:v>31.2508495</c:v>
                </c:pt>
                <c:pt idx="725">
                  <c:v>31.259631</c:v>
                </c:pt>
                <c:pt idx="726">
                  <c:v>31.26841249999999</c:v>
                </c:pt>
                <c:pt idx="727">
                  <c:v>31.277194</c:v>
                </c:pt>
                <c:pt idx="728">
                  <c:v>31.2859755</c:v>
                </c:pt>
                <c:pt idx="729">
                  <c:v>31.294757</c:v>
                </c:pt>
                <c:pt idx="730">
                  <c:v>31.302284</c:v>
                </c:pt>
                <c:pt idx="731">
                  <c:v>31.3110655</c:v>
                </c:pt>
                <c:pt idx="732">
                  <c:v>31.3185925</c:v>
                </c:pt>
                <c:pt idx="733">
                  <c:v>31.3261195</c:v>
                </c:pt>
                <c:pt idx="734">
                  <c:v>31.3336465</c:v>
                </c:pt>
                <c:pt idx="735">
                  <c:v>31.339919</c:v>
                </c:pt>
                <c:pt idx="736">
                  <c:v>31.347446</c:v>
                </c:pt>
                <c:pt idx="737">
                  <c:v>31.3537185</c:v>
                </c:pt>
                <c:pt idx="738">
                  <c:v>31.359991</c:v>
                </c:pt>
                <c:pt idx="739">
                  <c:v>31.367518</c:v>
                </c:pt>
                <c:pt idx="740">
                  <c:v>31.372536</c:v>
                </c:pt>
                <c:pt idx="741">
                  <c:v>31.3788085</c:v>
                </c:pt>
                <c:pt idx="742">
                  <c:v>31.385081</c:v>
                </c:pt>
                <c:pt idx="743">
                  <c:v>31.390099</c:v>
                </c:pt>
                <c:pt idx="744">
                  <c:v>31.395117</c:v>
                </c:pt>
                <c:pt idx="745">
                  <c:v>31.400135</c:v>
                </c:pt>
                <c:pt idx="746">
                  <c:v>31.405153</c:v>
                </c:pt>
                <c:pt idx="747">
                  <c:v>31.410171</c:v>
                </c:pt>
                <c:pt idx="748">
                  <c:v>31.415189</c:v>
                </c:pt>
                <c:pt idx="749">
                  <c:v>31.4189525</c:v>
                </c:pt>
                <c:pt idx="750">
                  <c:v>31.4239705</c:v>
                </c:pt>
                <c:pt idx="751">
                  <c:v>31.427734</c:v>
                </c:pt>
                <c:pt idx="752">
                  <c:v>31.4314975</c:v>
                </c:pt>
                <c:pt idx="753">
                  <c:v>31.435261</c:v>
                </c:pt>
                <c:pt idx="754">
                  <c:v>31.43777</c:v>
                </c:pt>
                <c:pt idx="755">
                  <c:v>31.44153349999999</c:v>
                </c:pt>
                <c:pt idx="756">
                  <c:v>31.44404249999999</c:v>
                </c:pt>
                <c:pt idx="757">
                  <c:v>31.447806</c:v>
                </c:pt>
                <c:pt idx="758">
                  <c:v>31.450315</c:v>
                </c:pt>
                <c:pt idx="759">
                  <c:v>31.452824</c:v>
                </c:pt>
                <c:pt idx="760">
                  <c:v>31.455333</c:v>
                </c:pt>
                <c:pt idx="761">
                  <c:v>31.4565875</c:v>
                </c:pt>
                <c:pt idx="762">
                  <c:v>31.4590965</c:v>
                </c:pt>
                <c:pt idx="763">
                  <c:v>31.4616055</c:v>
                </c:pt>
                <c:pt idx="764">
                  <c:v>31.4641145</c:v>
                </c:pt>
                <c:pt idx="765">
                  <c:v>31.465369</c:v>
                </c:pt>
                <c:pt idx="766">
                  <c:v>31.467878</c:v>
                </c:pt>
                <c:pt idx="767">
                  <c:v>31.46913249999999</c:v>
                </c:pt>
                <c:pt idx="768">
                  <c:v>31.47038700000001</c:v>
                </c:pt>
                <c:pt idx="769">
                  <c:v>31.472896</c:v>
                </c:pt>
                <c:pt idx="770">
                  <c:v>31.4741505</c:v>
                </c:pt>
                <c:pt idx="771">
                  <c:v>31.4741505</c:v>
                </c:pt>
                <c:pt idx="772">
                  <c:v>31.475405</c:v>
                </c:pt>
                <c:pt idx="773">
                  <c:v>31.4766595</c:v>
                </c:pt>
                <c:pt idx="774">
                  <c:v>31.477914</c:v>
                </c:pt>
                <c:pt idx="775">
                  <c:v>31.477914</c:v>
                </c:pt>
                <c:pt idx="776">
                  <c:v>31.477914</c:v>
                </c:pt>
                <c:pt idx="777">
                  <c:v>31.4791685</c:v>
                </c:pt>
                <c:pt idx="778">
                  <c:v>31.4791685</c:v>
                </c:pt>
                <c:pt idx="779">
                  <c:v>31.4791685</c:v>
                </c:pt>
                <c:pt idx="780">
                  <c:v>31.4791685</c:v>
                </c:pt>
                <c:pt idx="781">
                  <c:v>31.4791685</c:v>
                </c:pt>
                <c:pt idx="782">
                  <c:v>31.477914</c:v>
                </c:pt>
                <c:pt idx="783">
                  <c:v>31.477914</c:v>
                </c:pt>
                <c:pt idx="784">
                  <c:v>31.477914</c:v>
                </c:pt>
                <c:pt idx="785">
                  <c:v>31.4766595</c:v>
                </c:pt>
                <c:pt idx="786">
                  <c:v>31.4766595</c:v>
                </c:pt>
                <c:pt idx="787">
                  <c:v>31.475405</c:v>
                </c:pt>
                <c:pt idx="788">
                  <c:v>31.4741505</c:v>
                </c:pt>
                <c:pt idx="789">
                  <c:v>31.472896</c:v>
                </c:pt>
                <c:pt idx="790">
                  <c:v>31.4716415</c:v>
                </c:pt>
                <c:pt idx="791">
                  <c:v>31.47038700000001</c:v>
                </c:pt>
                <c:pt idx="792">
                  <c:v>31.46913249999999</c:v>
                </c:pt>
                <c:pt idx="793">
                  <c:v>31.467878</c:v>
                </c:pt>
                <c:pt idx="794">
                  <c:v>31.46662349999999</c:v>
                </c:pt>
                <c:pt idx="795">
                  <c:v>31.4641145</c:v>
                </c:pt>
                <c:pt idx="796">
                  <c:v>31.46286</c:v>
                </c:pt>
                <c:pt idx="797">
                  <c:v>31.460351</c:v>
                </c:pt>
                <c:pt idx="798">
                  <c:v>31.4590965</c:v>
                </c:pt>
                <c:pt idx="799">
                  <c:v>31.4565875</c:v>
                </c:pt>
                <c:pt idx="800">
                  <c:v>31.4540785</c:v>
                </c:pt>
                <c:pt idx="801">
                  <c:v>31.4515695</c:v>
                </c:pt>
                <c:pt idx="802">
                  <c:v>31.450315</c:v>
                </c:pt>
                <c:pt idx="803">
                  <c:v>31.447806</c:v>
                </c:pt>
                <c:pt idx="804">
                  <c:v>31.445297</c:v>
                </c:pt>
                <c:pt idx="805">
                  <c:v>31.44153349999999</c:v>
                </c:pt>
                <c:pt idx="806">
                  <c:v>31.4390245</c:v>
                </c:pt>
                <c:pt idx="807">
                  <c:v>31.4365155</c:v>
                </c:pt>
                <c:pt idx="808">
                  <c:v>31.4340065</c:v>
                </c:pt>
                <c:pt idx="809">
                  <c:v>31.430243</c:v>
                </c:pt>
                <c:pt idx="810">
                  <c:v>31.427734</c:v>
                </c:pt>
                <c:pt idx="811">
                  <c:v>31.425225</c:v>
                </c:pt>
                <c:pt idx="812">
                  <c:v>31.4214615</c:v>
                </c:pt>
                <c:pt idx="813">
                  <c:v>31.417698</c:v>
                </c:pt>
                <c:pt idx="814">
                  <c:v>31.4139345</c:v>
                </c:pt>
                <c:pt idx="815">
                  <c:v>31.410171</c:v>
                </c:pt>
                <c:pt idx="816">
                  <c:v>31.4064075</c:v>
                </c:pt>
                <c:pt idx="817">
                  <c:v>31.402644</c:v>
                </c:pt>
                <c:pt idx="818">
                  <c:v>31.397626</c:v>
                </c:pt>
                <c:pt idx="819">
                  <c:v>31.3938625</c:v>
                </c:pt>
                <c:pt idx="820">
                  <c:v>31.390099</c:v>
                </c:pt>
                <c:pt idx="821">
                  <c:v>31.385081</c:v>
                </c:pt>
                <c:pt idx="822">
                  <c:v>31.3813175</c:v>
                </c:pt>
                <c:pt idx="823">
                  <c:v>31.3762995</c:v>
                </c:pt>
                <c:pt idx="824">
                  <c:v>31.3712815</c:v>
                </c:pt>
                <c:pt idx="825">
                  <c:v>31.367518</c:v>
                </c:pt>
                <c:pt idx="826">
                  <c:v>31.3625</c:v>
                </c:pt>
                <c:pt idx="827">
                  <c:v>31.357482</c:v>
                </c:pt>
                <c:pt idx="828">
                  <c:v>31.352464</c:v>
                </c:pt>
                <c:pt idx="829">
                  <c:v>31.347446</c:v>
                </c:pt>
                <c:pt idx="830">
                  <c:v>31.342428</c:v>
                </c:pt>
                <c:pt idx="831">
                  <c:v>31.33741</c:v>
                </c:pt>
                <c:pt idx="832">
                  <c:v>31.3311375</c:v>
                </c:pt>
                <c:pt idx="833">
                  <c:v>31.3261195</c:v>
                </c:pt>
                <c:pt idx="834">
                  <c:v>31.3211015</c:v>
                </c:pt>
                <c:pt idx="835">
                  <c:v>31.3160835</c:v>
                </c:pt>
                <c:pt idx="836">
                  <c:v>31.309811</c:v>
                </c:pt>
                <c:pt idx="837">
                  <c:v>31.304793</c:v>
                </c:pt>
                <c:pt idx="838">
                  <c:v>31.2985205</c:v>
                </c:pt>
                <c:pt idx="839">
                  <c:v>31.2935025</c:v>
                </c:pt>
                <c:pt idx="840">
                  <c:v>31.28723</c:v>
                </c:pt>
                <c:pt idx="841">
                  <c:v>31.2809575</c:v>
                </c:pt>
                <c:pt idx="842">
                  <c:v>31.274685</c:v>
                </c:pt>
                <c:pt idx="843">
                  <c:v>31.269667</c:v>
                </c:pt>
                <c:pt idx="844">
                  <c:v>31.2633945</c:v>
                </c:pt>
                <c:pt idx="845">
                  <c:v>31.257122</c:v>
                </c:pt>
                <c:pt idx="846">
                  <c:v>31.2508495</c:v>
                </c:pt>
                <c:pt idx="847">
                  <c:v>31.244577</c:v>
                </c:pt>
                <c:pt idx="848">
                  <c:v>31.2383045</c:v>
                </c:pt>
                <c:pt idx="849">
                  <c:v>31.232032</c:v>
                </c:pt>
                <c:pt idx="850">
                  <c:v>31.2257595</c:v>
                </c:pt>
                <c:pt idx="851">
                  <c:v>31.219487</c:v>
                </c:pt>
                <c:pt idx="852">
                  <c:v>31.2132145</c:v>
                </c:pt>
                <c:pt idx="853">
                  <c:v>31.2056875</c:v>
                </c:pt>
                <c:pt idx="854">
                  <c:v>31.199415</c:v>
                </c:pt>
                <c:pt idx="855">
                  <c:v>31.1931425</c:v>
                </c:pt>
                <c:pt idx="856">
                  <c:v>31.1856155</c:v>
                </c:pt>
                <c:pt idx="857">
                  <c:v>31.179343</c:v>
                </c:pt>
                <c:pt idx="858">
                  <c:v>31.1730705</c:v>
                </c:pt>
                <c:pt idx="859">
                  <c:v>31.16554349999999</c:v>
                </c:pt>
                <c:pt idx="860">
                  <c:v>31.159271</c:v>
                </c:pt>
                <c:pt idx="861">
                  <c:v>31.151744</c:v>
                </c:pt>
                <c:pt idx="862">
                  <c:v>31.1454715</c:v>
                </c:pt>
                <c:pt idx="863">
                  <c:v>31.1379445</c:v>
                </c:pt>
                <c:pt idx="864">
                  <c:v>31.1304175</c:v>
                </c:pt>
                <c:pt idx="865">
                  <c:v>31.1228905</c:v>
                </c:pt>
                <c:pt idx="866">
                  <c:v>31.1153635</c:v>
                </c:pt>
                <c:pt idx="867">
                  <c:v>31.1078365</c:v>
                </c:pt>
                <c:pt idx="868">
                  <c:v>31.1003095</c:v>
                </c:pt>
                <c:pt idx="869">
                  <c:v>31.091528</c:v>
                </c:pt>
                <c:pt idx="870">
                  <c:v>31.084001</c:v>
                </c:pt>
                <c:pt idx="871">
                  <c:v>31.076474</c:v>
                </c:pt>
                <c:pt idx="872">
                  <c:v>31.0676925</c:v>
                </c:pt>
                <c:pt idx="873">
                  <c:v>31.0601655</c:v>
                </c:pt>
                <c:pt idx="874">
                  <c:v>31.0526385</c:v>
                </c:pt>
                <c:pt idx="875">
                  <c:v>31.043857</c:v>
                </c:pt>
                <c:pt idx="876">
                  <c:v>31.0350755</c:v>
                </c:pt>
                <c:pt idx="877">
                  <c:v>31.0275485</c:v>
                </c:pt>
                <c:pt idx="878">
                  <c:v>31.018767</c:v>
                </c:pt>
                <c:pt idx="879">
                  <c:v>31.01124</c:v>
                </c:pt>
                <c:pt idx="880">
                  <c:v>31.0024585</c:v>
                </c:pt>
                <c:pt idx="881">
                  <c:v>30.993677</c:v>
                </c:pt>
                <c:pt idx="882">
                  <c:v>30.9848955</c:v>
                </c:pt>
                <c:pt idx="883">
                  <c:v>30.976114</c:v>
                </c:pt>
                <c:pt idx="884">
                  <c:v>30.96733249999999</c:v>
                </c:pt>
                <c:pt idx="885">
                  <c:v>30.958551</c:v>
                </c:pt>
                <c:pt idx="886">
                  <c:v>30.9497695</c:v>
                </c:pt>
                <c:pt idx="887">
                  <c:v>30.940988</c:v>
                </c:pt>
                <c:pt idx="888">
                  <c:v>30.9322065</c:v>
                </c:pt>
                <c:pt idx="889">
                  <c:v>30.923425</c:v>
                </c:pt>
                <c:pt idx="890">
                  <c:v>30.9146435</c:v>
                </c:pt>
                <c:pt idx="891">
                  <c:v>30.905862</c:v>
                </c:pt>
                <c:pt idx="892">
                  <c:v>30.8970805</c:v>
                </c:pt>
                <c:pt idx="893">
                  <c:v>30.8870445</c:v>
                </c:pt>
                <c:pt idx="894">
                  <c:v>30.878263</c:v>
                </c:pt>
                <c:pt idx="895">
                  <c:v>30.8694815</c:v>
                </c:pt>
                <c:pt idx="896">
                  <c:v>30.8594455</c:v>
                </c:pt>
                <c:pt idx="897">
                  <c:v>30.850664</c:v>
                </c:pt>
                <c:pt idx="898">
                  <c:v>30.840628</c:v>
                </c:pt>
                <c:pt idx="899">
                  <c:v>30.8318465</c:v>
                </c:pt>
                <c:pt idx="900">
                  <c:v>30.8218105</c:v>
                </c:pt>
                <c:pt idx="901">
                  <c:v>30.813029</c:v>
                </c:pt>
                <c:pt idx="902">
                  <c:v>30.802993</c:v>
                </c:pt>
                <c:pt idx="903">
                  <c:v>30.7942115</c:v>
                </c:pt>
                <c:pt idx="904">
                  <c:v>30.7841755</c:v>
                </c:pt>
                <c:pt idx="905">
                  <c:v>30.7741395</c:v>
                </c:pt>
                <c:pt idx="906">
                  <c:v>30.765358</c:v>
                </c:pt>
                <c:pt idx="907">
                  <c:v>30.755322</c:v>
                </c:pt>
                <c:pt idx="908">
                  <c:v>30.745286</c:v>
                </c:pt>
                <c:pt idx="909">
                  <c:v>30.73525</c:v>
                </c:pt>
                <c:pt idx="910">
                  <c:v>30.725214</c:v>
                </c:pt>
                <c:pt idx="911">
                  <c:v>30.7164325</c:v>
                </c:pt>
                <c:pt idx="912">
                  <c:v>30.7063965</c:v>
                </c:pt>
                <c:pt idx="913">
                  <c:v>30.6963605</c:v>
                </c:pt>
                <c:pt idx="914">
                  <c:v>30.6863245</c:v>
                </c:pt>
                <c:pt idx="915">
                  <c:v>30.6762885</c:v>
                </c:pt>
                <c:pt idx="916">
                  <c:v>30.6662525</c:v>
                </c:pt>
                <c:pt idx="917">
                  <c:v>30.6562165</c:v>
                </c:pt>
                <c:pt idx="918">
                  <c:v>30.6461805</c:v>
                </c:pt>
                <c:pt idx="919">
                  <c:v>30.63489</c:v>
                </c:pt>
                <c:pt idx="920">
                  <c:v>30.624854</c:v>
                </c:pt>
                <c:pt idx="921">
                  <c:v>30.614818</c:v>
                </c:pt>
                <c:pt idx="922">
                  <c:v>30.604782</c:v>
                </c:pt>
                <c:pt idx="923">
                  <c:v>30.5934915</c:v>
                </c:pt>
                <c:pt idx="924">
                  <c:v>30.5834555</c:v>
                </c:pt>
                <c:pt idx="925">
                  <c:v>30.5734195</c:v>
                </c:pt>
                <c:pt idx="926">
                  <c:v>30.562129</c:v>
                </c:pt>
                <c:pt idx="927">
                  <c:v>30.552093</c:v>
                </c:pt>
                <c:pt idx="928">
                  <c:v>30.542057</c:v>
                </c:pt>
                <c:pt idx="929">
                  <c:v>30.5307665</c:v>
                </c:pt>
                <c:pt idx="930">
                  <c:v>30.5207305</c:v>
                </c:pt>
                <c:pt idx="931">
                  <c:v>30.50944</c:v>
                </c:pt>
                <c:pt idx="932">
                  <c:v>30.49814949999999</c:v>
                </c:pt>
                <c:pt idx="933">
                  <c:v>30.48811349999999</c:v>
                </c:pt>
                <c:pt idx="934">
                  <c:v>30.476823</c:v>
                </c:pt>
                <c:pt idx="935">
                  <c:v>30.46553249999999</c:v>
                </c:pt>
                <c:pt idx="936">
                  <c:v>30.4554965</c:v>
                </c:pt>
                <c:pt idx="937">
                  <c:v>30.444206</c:v>
                </c:pt>
                <c:pt idx="938">
                  <c:v>30.4329155</c:v>
                </c:pt>
                <c:pt idx="939">
                  <c:v>30.421625</c:v>
                </c:pt>
                <c:pt idx="940">
                  <c:v>30.411589</c:v>
                </c:pt>
                <c:pt idx="941">
                  <c:v>30.4002985</c:v>
                </c:pt>
                <c:pt idx="942">
                  <c:v>30.389008</c:v>
                </c:pt>
                <c:pt idx="943">
                  <c:v>30.3777175</c:v>
                </c:pt>
                <c:pt idx="944">
                  <c:v>30.366427</c:v>
                </c:pt>
                <c:pt idx="945">
                  <c:v>30.3551365</c:v>
                </c:pt>
                <c:pt idx="946">
                  <c:v>30.343846</c:v>
                </c:pt>
                <c:pt idx="947">
                  <c:v>30.3325555</c:v>
                </c:pt>
                <c:pt idx="948">
                  <c:v>30.321265</c:v>
                </c:pt>
                <c:pt idx="949">
                  <c:v>30.30872</c:v>
                </c:pt>
                <c:pt idx="950">
                  <c:v>30.2974295</c:v>
                </c:pt>
                <c:pt idx="951">
                  <c:v>30.286139</c:v>
                </c:pt>
                <c:pt idx="952">
                  <c:v>30.2748485</c:v>
                </c:pt>
                <c:pt idx="953">
                  <c:v>30.263558</c:v>
                </c:pt>
                <c:pt idx="954">
                  <c:v>30.251013</c:v>
                </c:pt>
                <c:pt idx="955">
                  <c:v>30.2397225</c:v>
                </c:pt>
                <c:pt idx="956">
                  <c:v>30.22843199999999</c:v>
                </c:pt>
                <c:pt idx="957">
                  <c:v>30.215887</c:v>
                </c:pt>
                <c:pt idx="958">
                  <c:v>30.2045965</c:v>
                </c:pt>
                <c:pt idx="959">
                  <c:v>30.1920515</c:v>
                </c:pt>
                <c:pt idx="960">
                  <c:v>30.180761</c:v>
                </c:pt>
                <c:pt idx="961">
                  <c:v>30.168216</c:v>
                </c:pt>
                <c:pt idx="962">
                  <c:v>30.1569255</c:v>
                </c:pt>
                <c:pt idx="963">
                  <c:v>30.1443805</c:v>
                </c:pt>
                <c:pt idx="964">
                  <c:v>30.1318355</c:v>
                </c:pt>
                <c:pt idx="965">
                  <c:v>30.120545</c:v>
                </c:pt>
                <c:pt idx="966">
                  <c:v>30.108</c:v>
                </c:pt>
                <c:pt idx="967">
                  <c:v>30.095455</c:v>
                </c:pt>
                <c:pt idx="968">
                  <c:v>30.08291</c:v>
                </c:pt>
                <c:pt idx="969">
                  <c:v>30.0716195</c:v>
                </c:pt>
                <c:pt idx="970">
                  <c:v>30.0590745</c:v>
                </c:pt>
                <c:pt idx="971">
                  <c:v>30.04652949999999</c:v>
                </c:pt>
                <c:pt idx="972">
                  <c:v>30.0339845</c:v>
                </c:pt>
                <c:pt idx="973">
                  <c:v>30.0214395</c:v>
                </c:pt>
                <c:pt idx="974">
                  <c:v>30.0088945</c:v>
                </c:pt>
                <c:pt idx="975">
                  <c:v>29.99634949999999</c:v>
                </c:pt>
                <c:pt idx="976">
                  <c:v>29.9838045</c:v>
                </c:pt>
                <c:pt idx="977">
                  <c:v>29.9712595</c:v>
                </c:pt>
                <c:pt idx="978">
                  <c:v>29.95746</c:v>
                </c:pt>
                <c:pt idx="979">
                  <c:v>29.944915</c:v>
                </c:pt>
                <c:pt idx="980">
                  <c:v>29.93237</c:v>
                </c:pt>
                <c:pt idx="981">
                  <c:v>29.919825</c:v>
                </c:pt>
                <c:pt idx="982">
                  <c:v>29.9060255</c:v>
                </c:pt>
                <c:pt idx="983">
                  <c:v>29.8934805</c:v>
                </c:pt>
                <c:pt idx="984">
                  <c:v>29.8809355</c:v>
                </c:pt>
                <c:pt idx="985">
                  <c:v>29.867136</c:v>
                </c:pt>
                <c:pt idx="986">
                  <c:v>29.854591</c:v>
                </c:pt>
                <c:pt idx="987">
                  <c:v>29.8407915</c:v>
                </c:pt>
                <c:pt idx="988">
                  <c:v>29.8282465</c:v>
                </c:pt>
                <c:pt idx="989">
                  <c:v>29.8157015</c:v>
                </c:pt>
                <c:pt idx="990">
                  <c:v>29.801902</c:v>
                </c:pt>
                <c:pt idx="991">
                  <c:v>29.789357</c:v>
                </c:pt>
                <c:pt idx="992">
                  <c:v>29.776812</c:v>
                </c:pt>
                <c:pt idx="993">
                  <c:v>29.76301249999999</c:v>
                </c:pt>
                <c:pt idx="994">
                  <c:v>29.7504675</c:v>
                </c:pt>
                <c:pt idx="995">
                  <c:v>29.7379225</c:v>
                </c:pt>
                <c:pt idx="996">
                  <c:v>29.724123</c:v>
                </c:pt>
                <c:pt idx="997">
                  <c:v>29.711578</c:v>
                </c:pt>
                <c:pt idx="998">
                  <c:v>29.6977785</c:v>
                </c:pt>
                <c:pt idx="999">
                  <c:v>29.6852335</c:v>
                </c:pt>
                <c:pt idx="1000">
                  <c:v>29.671434</c:v>
                </c:pt>
                <c:pt idx="1001">
                  <c:v>29.658889</c:v>
                </c:pt>
                <c:pt idx="1002">
                  <c:v>29.6450895</c:v>
                </c:pt>
                <c:pt idx="1003">
                  <c:v>29.6325445</c:v>
                </c:pt>
                <c:pt idx="1004">
                  <c:v>29.618745</c:v>
                </c:pt>
                <c:pt idx="1005">
                  <c:v>29.6049455</c:v>
                </c:pt>
                <c:pt idx="1006">
                  <c:v>29.5924005</c:v>
                </c:pt>
                <c:pt idx="1007">
                  <c:v>29.578601</c:v>
                </c:pt>
                <c:pt idx="1008">
                  <c:v>29.5648015</c:v>
                </c:pt>
                <c:pt idx="1009">
                  <c:v>29.5522565</c:v>
                </c:pt>
                <c:pt idx="1010">
                  <c:v>29.538457</c:v>
                </c:pt>
                <c:pt idx="1011">
                  <c:v>29.5246575</c:v>
                </c:pt>
                <c:pt idx="1012">
                  <c:v>29.510858</c:v>
                </c:pt>
                <c:pt idx="1013">
                  <c:v>29.498313</c:v>
                </c:pt>
                <c:pt idx="1014">
                  <c:v>29.48451349999999</c:v>
                </c:pt>
                <c:pt idx="1015">
                  <c:v>29.470714</c:v>
                </c:pt>
                <c:pt idx="1016">
                  <c:v>29.4569145</c:v>
                </c:pt>
                <c:pt idx="1017">
                  <c:v>29.443115</c:v>
                </c:pt>
                <c:pt idx="1018">
                  <c:v>29.4293155</c:v>
                </c:pt>
                <c:pt idx="1019">
                  <c:v>29.415516</c:v>
                </c:pt>
                <c:pt idx="1020">
                  <c:v>29.4017165</c:v>
                </c:pt>
                <c:pt idx="1021">
                  <c:v>29.387917</c:v>
                </c:pt>
                <c:pt idx="1022">
                  <c:v>29.3741175</c:v>
                </c:pt>
                <c:pt idx="1023">
                  <c:v>29.360318</c:v>
                </c:pt>
                <c:pt idx="1024">
                  <c:v>29.3465185</c:v>
                </c:pt>
                <c:pt idx="1025">
                  <c:v>29.332719</c:v>
                </c:pt>
                <c:pt idx="1026">
                  <c:v>29.3189195</c:v>
                </c:pt>
                <c:pt idx="1027">
                  <c:v>29.30512</c:v>
                </c:pt>
                <c:pt idx="1028">
                  <c:v>29.2913205</c:v>
                </c:pt>
                <c:pt idx="1029">
                  <c:v>29.277521</c:v>
                </c:pt>
                <c:pt idx="1030">
                  <c:v>29.262467</c:v>
                </c:pt>
                <c:pt idx="1031">
                  <c:v>29.2486675</c:v>
                </c:pt>
                <c:pt idx="1032">
                  <c:v>29.234868</c:v>
                </c:pt>
                <c:pt idx="1033">
                  <c:v>29.2210685</c:v>
                </c:pt>
                <c:pt idx="1034">
                  <c:v>29.2060145</c:v>
                </c:pt>
                <c:pt idx="1035">
                  <c:v>29.192215</c:v>
                </c:pt>
                <c:pt idx="1036">
                  <c:v>29.1784155</c:v>
                </c:pt>
                <c:pt idx="1037">
                  <c:v>29.1633615</c:v>
                </c:pt>
                <c:pt idx="1038">
                  <c:v>29.149562</c:v>
                </c:pt>
                <c:pt idx="1039">
                  <c:v>29.1357625</c:v>
                </c:pt>
                <c:pt idx="1040">
                  <c:v>29.1207085</c:v>
                </c:pt>
                <c:pt idx="1041">
                  <c:v>29.106909</c:v>
                </c:pt>
                <c:pt idx="1042">
                  <c:v>29.091855</c:v>
                </c:pt>
                <c:pt idx="1043">
                  <c:v>29.0780555</c:v>
                </c:pt>
                <c:pt idx="1044">
                  <c:v>29.0630015</c:v>
                </c:pt>
                <c:pt idx="1045">
                  <c:v>29.049202</c:v>
                </c:pt>
                <c:pt idx="1046">
                  <c:v>29.034148</c:v>
                </c:pt>
                <c:pt idx="1047">
                  <c:v>29.019094</c:v>
                </c:pt>
                <c:pt idx="1048">
                  <c:v>29.0052945</c:v>
                </c:pt>
                <c:pt idx="1049">
                  <c:v>28.9902405</c:v>
                </c:pt>
                <c:pt idx="1050">
                  <c:v>28.976441</c:v>
                </c:pt>
                <c:pt idx="1051">
                  <c:v>28.961387</c:v>
                </c:pt>
                <c:pt idx="1052">
                  <c:v>28.946333</c:v>
                </c:pt>
                <c:pt idx="1053">
                  <c:v>28.931279</c:v>
                </c:pt>
                <c:pt idx="1054">
                  <c:v>28.9174795</c:v>
                </c:pt>
                <c:pt idx="1055">
                  <c:v>28.9024255</c:v>
                </c:pt>
                <c:pt idx="1056">
                  <c:v>28.8873715</c:v>
                </c:pt>
                <c:pt idx="1057">
                  <c:v>28.8723175</c:v>
                </c:pt>
                <c:pt idx="1058">
                  <c:v>28.8572635</c:v>
                </c:pt>
                <c:pt idx="1059">
                  <c:v>28.8422095</c:v>
                </c:pt>
                <c:pt idx="1060">
                  <c:v>28.82841</c:v>
                </c:pt>
                <c:pt idx="1061">
                  <c:v>28.813356</c:v>
                </c:pt>
                <c:pt idx="1062">
                  <c:v>28.798302</c:v>
                </c:pt>
                <c:pt idx="1063">
                  <c:v>28.783248</c:v>
                </c:pt>
                <c:pt idx="1064">
                  <c:v>28.768194</c:v>
                </c:pt>
                <c:pt idx="1065">
                  <c:v>28.75314</c:v>
                </c:pt>
                <c:pt idx="1066">
                  <c:v>28.7393405</c:v>
                </c:pt>
                <c:pt idx="1067">
                  <c:v>28.7242865</c:v>
                </c:pt>
                <c:pt idx="1068">
                  <c:v>28.7092325</c:v>
                </c:pt>
                <c:pt idx="1069">
                  <c:v>28.6941785</c:v>
                </c:pt>
                <c:pt idx="1070">
                  <c:v>28.6791245</c:v>
                </c:pt>
                <c:pt idx="1071">
                  <c:v>28.6640705</c:v>
                </c:pt>
                <c:pt idx="1072">
                  <c:v>28.6490165</c:v>
                </c:pt>
                <c:pt idx="1073">
                  <c:v>28.6339625</c:v>
                </c:pt>
                <c:pt idx="1074">
                  <c:v>28.6189085</c:v>
                </c:pt>
                <c:pt idx="1075">
                  <c:v>28.6038545</c:v>
                </c:pt>
                <c:pt idx="1076">
                  <c:v>28.5888005</c:v>
                </c:pt>
                <c:pt idx="1077">
                  <c:v>28.5737465</c:v>
                </c:pt>
                <c:pt idx="1078">
                  <c:v>28.5586925</c:v>
                </c:pt>
                <c:pt idx="1079">
                  <c:v>28.5436385</c:v>
                </c:pt>
                <c:pt idx="1080">
                  <c:v>28.5285845</c:v>
                </c:pt>
                <c:pt idx="1081">
                  <c:v>28.5135305</c:v>
                </c:pt>
                <c:pt idx="1082">
                  <c:v>28.4984765</c:v>
                </c:pt>
                <c:pt idx="1083">
                  <c:v>28.48342249999999</c:v>
                </c:pt>
                <c:pt idx="1084">
                  <c:v>28.4683685</c:v>
                </c:pt>
                <c:pt idx="1085">
                  <c:v>28.4533145</c:v>
                </c:pt>
                <c:pt idx="1086">
                  <c:v>28.4382605</c:v>
                </c:pt>
                <c:pt idx="1087">
                  <c:v>28.4232065</c:v>
                </c:pt>
                <c:pt idx="1088">
                  <c:v>28.4081525</c:v>
                </c:pt>
                <c:pt idx="1089">
                  <c:v>28.391844</c:v>
                </c:pt>
                <c:pt idx="1090">
                  <c:v>28.37679</c:v>
                </c:pt>
                <c:pt idx="1091">
                  <c:v>28.361736</c:v>
                </c:pt>
                <c:pt idx="1092">
                  <c:v>28.346682</c:v>
                </c:pt>
                <c:pt idx="1093">
                  <c:v>28.331628</c:v>
                </c:pt>
                <c:pt idx="1094">
                  <c:v>28.3153195</c:v>
                </c:pt>
                <c:pt idx="1095">
                  <c:v>28.3002655</c:v>
                </c:pt>
                <c:pt idx="1096">
                  <c:v>28.2852115</c:v>
                </c:pt>
                <c:pt idx="1097">
                  <c:v>28.2701575</c:v>
                </c:pt>
                <c:pt idx="1098">
                  <c:v>28.253849</c:v>
                </c:pt>
                <c:pt idx="1099">
                  <c:v>28.238795</c:v>
                </c:pt>
                <c:pt idx="1100">
                  <c:v>28.223741</c:v>
                </c:pt>
                <c:pt idx="1101">
                  <c:v>28.208687</c:v>
                </c:pt>
                <c:pt idx="1102">
                  <c:v>28.1923785</c:v>
                </c:pt>
                <c:pt idx="1103">
                  <c:v>28.1773245</c:v>
                </c:pt>
                <c:pt idx="1104">
                  <c:v>28.1622705</c:v>
                </c:pt>
                <c:pt idx="1105">
                  <c:v>28.145962</c:v>
                </c:pt>
                <c:pt idx="1106">
                  <c:v>28.130908</c:v>
                </c:pt>
                <c:pt idx="1107">
                  <c:v>28.1145995</c:v>
                </c:pt>
                <c:pt idx="1108">
                  <c:v>28.0995455</c:v>
                </c:pt>
                <c:pt idx="1109">
                  <c:v>28.0844915</c:v>
                </c:pt>
                <c:pt idx="1110">
                  <c:v>28.068183</c:v>
                </c:pt>
                <c:pt idx="1111">
                  <c:v>28.053129</c:v>
                </c:pt>
                <c:pt idx="1112">
                  <c:v>28.0368205</c:v>
                </c:pt>
                <c:pt idx="1113">
                  <c:v>28.0217665</c:v>
                </c:pt>
                <c:pt idx="1114">
                  <c:v>28.005458</c:v>
                </c:pt>
                <c:pt idx="1115">
                  <c:v>27.990404</c:v>
                </c:pt>
                <c:pt idx="1116">
                  <c:v>27.9740955</c:v>
                </c:pt>
                <c:pt idx="1117">
                  <c:v>27.9590415</c:v>
                </c:pt>
                <c:pt idx="1118">
                  <c:v>27.94273299999999</c:v>
                </c:pt>
                <c:pt idx="1119">
                  <c:v>27.927679</c:v>
                </c:pt>
                <c:pt idx="1120">
                  <c:v>27.9113705</c:v>
                </c:pt>
                <c:pt idx="1121">
                  <c:v>27.8963165</c:v>
                </c:pt>
                <c:pt idx="1122">
                  <c:v>27.880008</c:v>
                </c:pt>
                <c:pt idx="1123">
                  <c:v>27.864954</c:v>
                </c:pt>
                <c:pt idx="1124">
                  <c:v>27.8486455</c:v>
                </c:pt>
                <c:pt idx="1125">
                  <c:v>27.8335915</c:v>
                </c:pt>
                <c:pt idx="1126">
                  <c:v>27.817283</c:v>
                </c:pt>
                <c:pt idx="1127">
                  <c:v>27.8009745</c:v>
                </c:pt>
                <c:pt idx="1128">
                  <c:v>27.7859205</c:v>
                </c:pt>
                <c:pt idx="1129">
                  <c:v>27.76961199999999</c:v>
                </c:pt>
                <c:pt idx="1130">
                  <c:v>27.754558</c:v>
                </c:pt>
                <c:pt idx="1131">
                  <c:v>27.73824949999999</c:v>
                </c:pt>
                <c:pt idx="1132">
                  <c:v>27.721941</c:v>
                </c:pt>
                <c:pt idx="1133">
                  <c:v>27.706887</c:v>
                </c:pt>
                <c:pt idx="1134">
                  <c:v>27.6905785</c:v>
                </c:pt>
                <c:pt idx="1135">
                  <c:v>27.67427</c:v>
                </c:pt>
                <c:pt idx="1136">
                  <c:v>27.659216</c:v>
                </c:pt>
                <c:pt idx="1137">
                  <c:v>27.6429075</c:v>
                </c:pt>
                <c:pt idx="1138">
                  <c:v>27.626599</c:v>
                </c:pt>
                <c:pt idx="1139">
                  <c:v>27.611545</c:v>
                </c:pt>
                <c:pt idx="1140">
                  <c:v>27.5952365</c:v>
                </c:pt>
                <c:pt idx="1141">
                  <c:v>27.578928</c:v>
                </c:pt>
                <c:pt idx="1142">
                  <c:v>27.563874</c:v>
                </c:pt>
                <c:pt idx="1143">
                  <c:v>27.5475655</c:v>
                </c:pt>
                <c:pt idx="1144">
                  <c:v>27.531257</c:v>
                </c:pt>
                <c:pt idx="1145">
                  <c:v>27.5149485</c:v>
                </c:pt>
                <c:pt idx="1146">
                  <c:v>27.4998945</c:v>
                </c:pt>
                <c:pt idx="1147">
                  <c:v>27.483586</c:v>
                </c:pt>
                <c:pt idx="1148">
                  <c:v>27.4672775</c:v>
                </c:pt>
                <c:pt idx="1149">
                  <c:v>27.450969</c:v>
                </c:pt>
                <c:pt idx="1150">
                  <c:v>27.435915</c:v>
                </c:pt>
                <c:pt idx="1151">
                  <c:v>27.4196065</c:v>
                </c:pt>
                <c:pt idx="1152">
                  <c:v>27.403298</c:v>
                </c:pt>
                <c:pt idx="1153">
                  <c:v>27.3869895</c:v>
                </c:pt>
                <c:pt idx="1154">
                  <c:v>27.370681</c:v>
                </c:pt>
                <c:pt idx="1155">
                  <c:v>27.355627</c:v>
                </c:pt>
                <c:pt idx="1156">
                  <c:v>27.3393185</c:v>
                </c:pt>
                <c:pt idx="1157">
                  <c:v>27.32301</c:v>
                </c:pt>
                <c:pt idx="1158">
                  <c:v>27.3067015</c:v>
                </c:pt>
                <c:pt idx="1159">
                  <c:v>27.290393</c:v>
                </c:pt>
                <c:pt idx="1160">
                  <c:v>27.2740845</c:v>
                </c:pt>
                <c:pt idx="1161">
                  <c:v>27.2590305</c:v>
                </c:pt>
                <c:pt idx="1162">
                  <c:v>27.24272199999999</c:v>
                </c:pt>
                <c:pt idx="1163">
                  <c:v>27.2264135</c:v>
                </c:pt>
                <c:pt idx="1164">
                  <c:v>27.210105</c:v>
                </c:pt>
                <c:pt idx="1165">
                  <c:v>27.1937965</c:v>
                </c:pt>
                <c:pt idx="1166">
                  <c:v>27.177488</c:v>
                </c:pt>
                <c:pt idx="1167">
                  <c:v>27.1611795</c:v>
                </c:pt>
                <c:pt idx="1168">
                  <c:v>27.144871</c:v>
                </c:pt>
                <c:pt idx="1169">
                  <c:v>27.129817</c:v>
                </c:pt>
                <c:pt idx="1170">
                  <c:v>27.1135085</c:v>
                </c:pt>
                <c:pt idx="1171">
                  <c:v>27.0972</c:v>
                </c:pt>
                <c:pt idx="1172">
                  <c:v>27.0808915</c:v>
                </c:pt>
                <c:pt idx="1173">
                  <c:v>27.064583</c:v>
                </c:pt>
                <c:pt idx="1174">
                  <c:v>27.0482745</c:v>
                </c:pt>
                <c:pt idx="1175">
                  <c:v>27.031966</c:v>
                </c:pt>
                <c:pt idx="1176">
                  <c:v>27.0156575</c:v>
                </c:pt>
                <c:pt idx="1177">
                  <c:v>26.999349</c:v>
                </c:pt>
                <c:pt idx="1178">
                  <c:v>26.98304049999999</c:v>
                </c:pt>
                <c:pt idx="1179">
                  <c:v>26.96673199999999</c:v>
                </c:pt>
                <c:pt idx="1180">
                  <c:v>26.9504235</c:v>
                </c:pt>
                <c:pt idx="1181">
                  <c:v>26.934115</c:v>
                </c:pt>
                <c:pt idx="1182">
                  <c:v>26.919061</c:v>
                </c:pt>
                <c:pt idx="1183">
                  <c:v>26.90275249999999</c:v>
                </c:pt>
                <c:pt idx="1184">
                  <c:v>26.886444</c:v>
                </c:pt>
                <c:pt idx="1185">
                  <c:v>26.8701355</c:v>
                </c:pt>
                <c:pt idx="1186">
                  <c:v>26.853827</c:v>
                </c:pt>
                <c:pt idx="1187">
                  <c:v>26.8375185</c:v>
                </c:pt>
                <c:pt idx="1188">
                  <c:v>26.82121</c:v>
                </c:pt>
                <c:pt idx="1189">
                  <c:v>26.8049015</c:v>
                </c:pt>
                <c:pt idx="1190">
                  <c:v>26.788593</c:v>
                </c:pt>
                <c:pt idx="1191">
                  <c:v>26.7722845</c:v>
                </c:pt>
                <c:pt idx="1192">
                  <c:v>26.755976</c:v>
                </c:pt>
                <c:pt idx="1193">
                  <c:v>26.7396675</c:v>
                </c:pt>
                <c:pt idx="1194">
                  <c:v>26.723359</c:v>
                </c:pt>
                <c:pt idx="1195">
                  <c:v>26.7070505</c:v>
                </c:pt>
                <c:pt idx="1196">
                  <c:v>26.690742</c:v>
                </c:pt>
                <c:pt idx="1197">
                  <c:v>26.6744335</c:v>
                </c:pt>
                <c:pt idx="1198">
                  <c:v>26.658125</c:v>
                </c:pt>
                <c:pt idx="1199">
                  <c:v>26.6418165</c:v>
                </c:pt>
                <c:pt idx="1200">
                  <c:v>26.625508</c:v>
                </c:pt>
              </c:numCache>
            </c:numRef>
          </c:yVal>
          <c:smooth val="1"/>
        </c:ser>
        <c:axId val="232681576"/>
        <c:axId val="232684936"/>
      </c:scatterChart>
      <c:valAx>
        <c:axId val="232681576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2684936"/>
        <c:crosses val="autoZero"/>
        <c:crossBetween val="midCat"/>
        <c:majorUnit val="15.0"/>
      </c:valAx>
      <c:valAx>
        <c:axId val="232684936"/>
        <c:scaling>
          <c:orientation val="minMax"/>
          <c:max val="17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2681576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tx2"/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Sheet1!$P$47:$P$50</c:f>
                <c:numCache>
                  <c:formatCode>General</c:formatCode>
                  <c:ptCount val="4"/>
                  <c:pt idx="1">
                    <c:v>0.357985855718809</c:v>
                  </c:pt>
                  <c:pt idx="2">
                    <c:v>0.37779493229303</c:v>
                  </c:pt>
                  <c:pt idx="3">
                    <c:v>0.57227793853581</c:v>
                  </c:pt>
                </c:numCache>
              </c:numRef>
            </c:plus>
            <c:minus>
              <c:numRef>
                <c:f>Sheet1!$P$47:$P$50</c:f>
                <c:numCache>
                  <c:formatCode>General</c:formatCode>
                  <c:ptCount val="4"/>
                  <c:pt idx="1">
                    <c:v>0.357985855718809</c:v>
                  </c:pt>
                  <c:pt idx="2">
                    <c:v>0.37779493229303</c:v>
                  </c:pt>
                  <c:pt idx="3">
                    <c:v>0.57227793853581</c:v>
                  </c:pt>
                </c:numCache>
              </c:numRef>
            </c:minus>
            <c:spPr>
              <a:ln w="15875"/>
            </c:spPr>
          </c:errBars>
          <c:cat>
            <c:numRef>
              <c:f>Sheet1!$Q$5:$Q$8</c:f>
              <c:numCache>
                <c:formatCode>General</c:formatCode>
                <c:ptCount val="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</c:numCache>
            </c:numRef>
          </c:cat>
          <c:val>
            <c:numRef>
              <c:f>Sheet1!$O$47:$O$50</c:f>
              <c:numCache>
                <c:formatCode>General</c:formatCode>
                <c:ptCount val="4"/>
                <c:pt idx="0">
                  <c:v>0.0</c:v>
                </c:pt>
                <c:pt idx="1">
                  <c:v>7.403756898619565</c:v>
                </c:pt>
                <c:pt idx="2">
                  <c:v>6.671836837566773</c:v>
                </c:pt>
                <c:pt idx="3">
                  <c:v>6.721802566100885</c:v>
                </c:pt>
              </c:numCache>
            </c:numRef>
          </c:val>
        </c:ser>
        <c:ser>
          <c:idx val="1"/>
          <c:order val="1"/>
          <c:tx>
            <c:v>irf3-/-irf7-/-</c:v>
          </c:tx>
          <c:spPr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Sheet1!$P$40:$P$43</c:f>
                <c:numCache>
                  <c:formatCode>General</c:formatCode>
                  <c:ptCount val="4"/>
                  <c:pt idx="0">
                    <c:v>0.536709724282357</c:v>
                  </c:pt>
                  <c:pt idx="1">
                    <c:v>0.262442588202181</c:v>
                  </c:pt>
                  <c:pt idx="2">
                    <c:v>0.592430267452452</c:v>
                  </c:pt>
                  <c:pt idx="3">
                    <c:v>0.207860117347165</c:v>
                  </c:pt>
                </c:numCache>
              </c:numRef>
            </c:plus>
            <c:minus>
              <c:numRef>
                <c:f>Sheet1!$P$40:$P$43</c:f>
                <c:numCache>
                  <c:formatCode>General</c:formatCode>
                  <c:ptCount val="4"/>
                  <c:pt idx="0">
                    <c:v>0.536709724282357</c:v>
                  </c:pt>
                  <c:pt idx="1">
                    <c:v>0.262442588202181</c:v>
                  </c:pt>
                  <c:pt idx="2">
                    <c:v>0.592430267452452</c:v>
                  </c:pt>
                  <c:pt idx="3">
                    <c:v>0.207860117347165</c:v>
                  </c:pt>
                </c:numCache>
              </c:numRef>
            </c:minus>
            <c:spPr>
              <a:ln w="15875"/>
            </c:spPr>
          </c:errBars>
          <c:cat>
            <c:numRef>
              <c:f>Sheet1!$Q$11:$Q$14</c:f>
              <c:numCache>
                <c:formatCode>General</c:formatCode>
                <c:ptCount val="4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</c:numCache>
            </c:numRef>
          </c:cat>
          <c:val>
            <c:numRef>
              <c:f>Sheet1!$O$40:$O$43</c:f>
              <c:numCache>
                <c:formatCode>0.00</c:formatCode>
                <c:ptCount val="4"/>
                <c:pt idx="0">
                  <c:v>0.307164083240819</c:v>
                </c:pt>
                <c:pt idx="1">
                  <c:v>7.533086186439044</c:v>
                </c:pt>
                <c:pt idx="2">
                  <c:v>6.838862676925244</c:v>
                </c:pt>
                <c:pt idx="3">
                  <c:v>6.463905855622746</c:v>
                </c:pt>
              </c:numCache>
            </c:numRef>
          </c:val>
        </c:ser>
        <c:axId val="187617176"/>
        <c:axId val="187620632"/>
      </c:barChart>
      <c:catAx>
        <c:axId val="187617176"/>
        <c:scaling>
          <c:orientation val="minMax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187620632"/>
        <c:crosses val="autoZero"/>
        <c:auto val="1"/>
        <c:lblAlgn val="ctr"/>
        <c:lblOffset val="100"/>
        <c:tickLblSkip val="1"/>
      </c:catAx>
      <c:valAx>
        <c:axId val="187620632"/>
        <c:scaling>
          <c:orientation val="minMax"/>
          <c:max val="8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187617176"/>
        <c:crosses val="autoZero"/>
        <c:crossBetween val="between"/>
        <c:majorUnit val="2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'[module2_mRNA_new.xlsx]module2_mRNA.csv'!$AG$10:$AG$13</c:f>
              <c:numCache>
                <c:formatCode>General</c:formatCode>
                <c:ptCount val="4"/>
                <c:pt idx="0">
                  <c:v>1.0</c:v>
                </c:pt>
                <c:pt idx="1">
                  <c:v>42.10504980822706</c:v>
                </c:pt>
                <c:pt idx="2" formatCode="0.00">
                  <c:v>125.448694558176</c:v>
                </c:pt>
                <c:pt idx="3">
                  <c:v>63.99539723076003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'[module2_mRNA_new.xlsx]module2_mRNA.csv'!$AG$16:$AG$19</c:f>
              <c:numCache>
                <c:formatCode>General</c:formatCode>
                <c:ptCount val="4"/>
                <c:pt idx="0">
                  <c:v>1.048223869032493</c:v>
                </c:pt>
                <c:pt idx="1">
                  <c:v>31.6808188340538</c:v>
                </c:pt>
                <c:pt idx="2">
                  <c:v>88.26254585580835</c:v>
                </c:pt>
                <c:pt idx="3">
                  <c:v>46.38475399020896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'[module2_mRNA_new.xlsx]module2_mRNA.csv'!$AG$22:$AG$25</c:f>
              <c:numCache>
                <c:formatCode>General</c:formatCode>
                <c:ptCount val="4"/>
                <c:pt idx="0">
                  <c:v>0.628679348975598</c:v>
                </c:pt>
                <c:pt idx="1">
                  <c:v>0.954977548173389</c:v>
                </c:pt>
                <c:pt idx="2">
                  <c:v>29.63017003035232</c:v>
                </c:pt>
                <c:pt idx="3">
                  <c:v>31.17256144339553</c:v>
                </c:pt>
              </c:numCache>
            </c:numRef>
          </c:yVal>
        </c:ser>
        <c:axId val="232719272"/>
        <c:axId val="232724424"/>
      </c:scatterChart>
      <c:valAx>
        <c:axId val="232719272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32724424"/>
        <c:crosses val="autoZero"/>
        <c:crossBetween val="midCat"/>
        <c:majorUnit val="15.0"/>
      </c:valAx>
      <c:valAx>
        <c:axId val="232724424"/>
        <c:scaling>
          <c:orientation val="minMax"/>
          <c:max val="17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232719272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'[module2_mRNA_new.xlsx]module2_mRNA.csv'!$AG$10:$AG$13</c:f>
              <c:numCache>
                <c:formatCode>General</c:formatCode>
                <c:ptCount val="4"/>
                <c:pt idx="0">
                  <c:v>1.0</c:v>
                </c:pt>
                <c:pt idx="1">
                  <c:v>42.10504980822706</c:v>
                </c:pt>
                <c:pt idx="2" formatCode="0.00">
                  <c:v>125.448694558176</c:v>
                </c:pt>
                <c:pt idx="3">
                  <c:v>63.99539723076003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'[module2_mRNA_new.xlsx]module2_mRNA.csv'!$AG$16:$AG$19</c:f>
              <c:numCache>
                <c:formatCode>General</c:formatCode>
                <c:ptCount val="4"/>
                <c:pt idx="0">
                  <c:v>1.048223869032493</c:v>
                </c:pt>
                <c:pt idx="1">
                  <c:v>31.6808188340538</c:v>
                </c:pt>
                <c:pt idx="2">
                  <c:v>88.26254585580835</c:v>
                </c:pt>
                <c:pt idx="3">
                  <c:v>46.38475399020896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'[module2_mRNA_new.xlsx]module2_mRNA.csv'!$AG$22:$AG$25</c:f>
              <c:numCache>
                <c:formatCode>General</c:formatCode>
                <c:ptCount val="4"/>
                <c:pt idx="0">
                  <c:v>0.628679348975598</c:v>
                </c:pt>
                <c:pt idx="1">
                  <c:v>0.954977548173389</c:v>
                </c:pt>
                <c:pt idx="2">
                  <c:v>29.63017003035232</c:v>
                </c:pt>
                <c:pt idx="3">
                  <c:v>31.17256144339553</c:v>
                </c:pt>
              </c:numCache>
            </c:numRef>
          </c:yVal>
        </c:ser>
        <c:axId val="232752856"/>
        <c:axId val="232758120"/>
      </c:scatterChart>
      <c:valAx>
        <c:axId val="232752856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32758120"/>
        <c:crosses val="autoZero"/>
        <c:crossBetween val="midCat"/>
        <c:majorUnit val="15.0"/>
      </c:valAx>
      <c:valAx>
        <c:axId val="232758120"/>
        <c:scaling>
          <c:orientation val="minMax"/>
          <c:max val="17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232752856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'[module2_mRNA_new.xlsx]module2_mRNA.csv'!$AG$10:$AG$13</c:f>
              <c:numCache>
                <c:formatCode>General</c:formatCode>
                <c:ptCount val="4"/>
                <c:pt idx="0">
                  <c:v>1.0</c:v>
                </c:pt>
                <c:pt idx="1">
                  <c:v>42.10504980822706</c:v>
                </c:pt>
                <c:pt idx="2" formatCode="0.00">
                  <c:v>125.448694558176</c:v>
                </c:pt>
                <c:pt idx="3">
                  <c:v>63.99539723076003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'[module2_mRNA_new.xlsx]module2_mRNA.csv'!$AG$16:$AG$19</c:f>
              <c:numCache>
                <c:formatCode>General</c:formatCode>
                <c:ptCount val="4"/>
                <c:pt idx="0">
                  <c:v>1.048223869032493</c:v>
                </c:pt>
                <c:pt idx="1">
                  <c:v>31.6808188340538</c:v>
                </c:pt>
                <c:pt idx="2">
                  <c:v>88.26254585580835</c:v>
                </c:pt>
                <c:pt idx="3">
                  <c:v>46.38475399020896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'[module2_mRNA_new.xlsx]module2_mRNA.csv'!$AG$22:$AG$25</c:f>
              <c:numCache>
                <c:formatCode>General</c:formatCode>
                <c:ptCount val="4"/>
                <c:pt idx="0">
                  <c:v>0.628679348975598</c:v>
                </c:pt>
                <c:pt idx="1">
                  <c:v>0.954977548173389</c:v>
                </c:pt>
                <c:pt idx="2">
                  <c:v>29.63017003035232</c:v>
                </c:pt>
                <c:pt idx="3">
                  <c:v>31.17256144339553</c:v>
                </c:pt>
              </c:numCache>
            </c:numRef>
          </c:yVal>
        </c:ser>
        <c:axId val="232185624"/>
        <c:axId val="232180568"/>
      </c:scatterChart>
      <c:valAx>
        <c:axId val="232185624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32180568"/>
        <c:crosses val="autoZero"/>
        <c:crossBetween val="midCat"/>
        <c:majorUnit val="15.0"/>
      </c:valAx>
      <c:valAx>
        <c:axId val="232180568"/>
        <c:scaling>
          <c:orientation val="minMax"/>
          <c:max val="17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232185624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'[module2_mRNA_new.xlsx]module2_mRNA.csv'!$AG$10:$AG$13</c:f>
              <c:numCache>
                <c:formatCode>General</c:formatCode>
                <c:ptCount val="4"/>
                <c:pt idx="0">
                  <c:v>1.0</c:v>
                </c:pt>
                <c:pt idx="1">
                  <c:v>42.10504980822706</c:v>
                </c:pt>
                <c:pt idx="2" formatCode="0.00">
                  <c:v>125.448694558176</c:v>
                </c:pt>
                <c:pt idx="3">
                  <c:v>63.99539723076003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'[module2_mRNA_new.xlsx]module2_mRNA.csv'!$AG$16:$AG$19</c:f>
              <c:numCache>
                <c:formatCode>General</c:formatCode>
                <c:ptCount val="4"/>
                <c:pt idx="0">
                  <c:v>1.048223869032493</c:v>
                </c:pt>
                <c:pt idx="1">
                  <c:v>31.6808188340538</c:v>
                </c:pt>
                <c:pt idx="2">
                  <c:v>88.26254585580835</c:v>
                </c:pt>
                <c:pt idx="3">
                  <c:v>46.38475399020896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'[module2_mRNA_new.xlsx]module2_mRNA.csv'!$AF$10:$AF$13</c:f>
              <c:numCache>
                <c:formatCode>General</c:formatCode>
                <c:ptCount val="4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120.0</c:v>
                </c:pt>
              </c:numCache>
            </c:numRef>
          </c:xVal>
          <c:yVal>
            <c:numRef>
              <c:f>'[module2_mRNA_new.xlsx]module2_mRNA.csv'!$AG$22:$AG$25</c:f>
              <c:numCache>
                <c:formatCode>General</c:formatCode>
                <c:ptCount val="4"/>
                <c:pt idx="0">
                  <c:v>0.628679348975598</c:v>
                </c:pt>
                <c:pt idx="1">
                  <c:v>0.954977548173389</c:v>
                </c:pt>
                <c:pt idx="2">
                  <c:v>29.63017003035232</c:v>
                </c:pt>
                <c:pt idx="3">
                  <c:v>31.17256144339553</c:v>
                </c:pt>
              </c:numCache>
            </c:numRef>
          </c:yVal>
        </c:ser>
        <c:axId val="232151880"/>
        <c:axId val="232146824"/>
      </c:scatterChart>
      <c:valAx>
        <c:axId val="232151880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32146824"/>
        <c:crosses val="autoZero"/>
        <c:crossBetween val="midCat"/>
        <c:majorUnit val="15.0"/>
      </c:valAx>
      <c:valAx>
        <c:axId val="232146824"/>
        <c:scaling>
          <c:orientation val="minMax"/>
          <c:max val="17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232151880"/>
        <c:crosses val="autoZero"/>
        <c:crossBetween val="midCat"/>
        <c:majorUnit val="25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module3_secTNF_no_sec_regulatio!$F$2:$F$2402</c:f>
              <c:numCache>
                <c:formatCode>General</c:formatCode>
                <c:ptCount val="2401"/>
                <c:pt idx="0">
                  <c:v>5.92593333333333E-6</c:v>
                </c:pt>
                <c:pt idx="1">
                  <c:v>1.18573333333333E-5</c:v>
                </c:pt>
                <c:pt idx="2">
                  <c:v>1.7802E-5</c:v>
                </c:pt>
                <c:pt idx="3">
                  <c:v>2.37653333333333E-5</c:v>
                </c:pt>
                <c:pt idx="4">
                  <c:v>2.97533333333333E-5</c:v>
                </c:pt>
                <c:pt idx="5">
                  <c:v>3.57726666666667E-5</c:v>
                </c:pt>
                <c:pt idx="6">
                  <c:v>4.18293333333333E-5</c:v>
                </c:pt>
                <c:pt idx="7">
                  <c:v>4.79306666666667E-5</c:v>
                </c:pt>
                <c:pt idx="8">
                  <c:v>5.4082E-5</c:v>
                </c:pt>
                <c:pt idx="9">
                  <c:v>6.029E-5</c:v>
                </c:pt>
                <c:pt idx="10">
                  <c:v>6.65606666666667E-5</c:v>
                </c:pt>
                <c:pt idx="11">
                  <c:v>7.29E-5</c:v>
                </c:pt>
                <c:pt idx="12">
                  <c:v>7.93133333333333E-5</c:v>
                </c:pt>
                <c:pt idx="13">
                  <c:v>8.58133333333333E-5</c:v>
                </c:pt>
                <c:pt idx="14">
                  <c:v>9.24E-5</c:v>
                </c:pt>
                <c:pt idx="15">
                  <c:v>9.908E-5</c:v>
                </c:pt>
                <c:pt idx="16">
                  <c:v>0.000105853333333333</c:v>
                </c:pt>
                <c:pt idx="17">
                  <c:v>0.00011274</c:v>
                </c:pt>
                <c:pt idx="18">
                  <c:v>0.00011974</c:v>
                </c:pt>
                <c:pt idx="19">
                  <c:v>0.000126853333333333</c:v>
                </c:pt>
                <c:pt idx="20">
                  <c:v>0.000134093333333333</c:v>
                </c:pt>
                <c:pt idx="21">
                  <c:v>0.00014146</c:v>
                </c:pt>
                <c:pt idx="22">
                  <c:v>0.000148966666666667</c:v>
                </c:pt>
                <c:pt idx="23">
                  <c:v>0.000156613333333333</c:v>
                </c:pt>
                <c:pt idx="24">
                  <c:v>0.0001644</c:v>
                </c:pt>
                <c:pt idx="25">
                  <c:v>0.000172346666666667</c:v>
                </c:pt>
                <c:pt idx="26">
                  <c:v>0.000180453333333333</c:v>
                </c:pt>
                <c:pt idx="27">
                  <c:v>0.00018872</c:v>
                </c:pt>
                <c:pt idx="28">
                  <c:v>0.000197153333333333</c:v>
                </c:pt>
                <c:pt idx="29">
                  <c:v>0.000205766666666667</c:v>
                </c:pt>
                <c:pt idx="30">
                  <c:v>0.00021456</c:v>
                </c:pt>
                <c:pt idx="31">
                  <c:v>0.000223533333333333</c:v>
                </c:pt>
                <c:pt idx="32">
                  <c:v>0.000232706666666667</c:v>
                </c:pt>
                <c:pt idx="33">
                  <c:v>0.000242066666666667</c:v>
                </c:pt>
                <c:pt idx="34">
                  <c:v>0.000251633333333333</c:v>
                </c:pt>
                <c:pt idx="35">
                  <c:v>0.000261413333333333</c:v>
                </c:pt>
                <c:pt idx="36">
                  <c:v>0.000271393333333333</c:v>
                </c:pt>
                <c:pt idx="37">
                  <c:v>0.0002816</c:v>
                </c:pt>
                <c:pt idx="38">
                  <c:v>0.00029202</c:v>
                </c:pt>
                <c:pt idx="39">
                  <c:v>0.000302673333333333</c:v>
                </c:pt>
                <c:pt idx="40">
                  <c:v>0.00031356</c:v>
                </c:pt>
                <c:pt idx="41">
                  <c:v>0.00032468</c:v>
                </c:pt>
                <c:pt idx="42">
                  <c:v>0.000336046666666667</c:v>
                </c:pt>
                <c:pt idx="43">
                  <c:v>0.000347653333333333</c:v>
                </c:pt>
                <c:pt idx="44">
                  <c:v>0.00035952</c:v>
                </c:pt>
                <c:pt idx="45">
                  <c:v>0.00037164</c:v>
                </c:pt>
                <c:pt idx="46">
                  <c:v>0.00038402</c:v>
                </c:pt>
                <c:pt idx="47">
                  <c:v>0.000396666666666667</c:v>
                </c:pt>
                <c:pt idx="48">
                  <c:v>0.00040958</c:v>
                </c:pt>
                <c:pt idx="49">
                  <c:v>0.000422773333333333</c:v>
                </c:pt>
                <c:pt idx="50">
                  <c:v>0.000436246666666667</c:v>
                </c:pt>
                <c:pt idx="51">
                  <c:v>0.000450006666666667</c:v>
                </c:pt>
                <c:pt idx="52">
                  <c:v>0.000464053333333333</c:v>
                </c:pt>
                <c:pt idx="53">
                  <c:v>0.000478386666666666</c:v>
                </c:pt>
                <c:pt idx="54">
                  <c:v>0.000493026666666667</c:v>
                </c:pt>
                <c:pt idx="55">
                  <c:v>0.000507966666666667</c:v>
                </c:pt>
                <c:pt idx="56">
                  <c:v>0.000523213333333333</c:v>
                </c:pt>
                <c:pt idx="57">
                  <c:v>0.000538773333333333</c:v>
                </c:pt>
                <c:pt idx="58">
                  <c:v>0.000554646666666666</c:v>
                </c:pt>
                <c:pt idx="59">
                  <c:v>0.000570833333333333</c:v>
                </c:pt>
                <c:pt idx="60">
                  <c:v>0.000587353333333333</c:v>
                </c:pt>
                <c:pt idx="61">
                  <c:v>0.000604193333333333</c:v>
                </c:pt>
                <c:pt idx="62">
                  <c:v>0.000621373333333333</c:v>
                </c:pt>
                <c:pt idx="63">
                  <c:v>0.000638886666666667</c:v>
                </c:pt>
                <c:pt idx="64">
                  <c:v>0.000656733333333333</c:v>
                </c:pt>
                <c:pt idx="65">
                  <c:v>0.000674933333333333</c:v>
                </c:pt>
                <c:pt idx="66">
                  <c:v>0.000693466666666666</c:v>
                </c:pt>
                <c:pt idx="67">
                  <c:v>0.0007124</c:v>
                </c:pt>
                <c:pt idx="68">
                  <c:v>0.0007316</c:v>
                </c:pt>
                <c:pt idx="69">
                  <c:v>0.000751266666666666</c:v>
                </c:pt>
                <c:pt idx="70">
                  <c:v>0.0007712</c:v>
                </c:pt>
                <c:pt idx="71">
                  <c:v>0.0007916</c:v>
                </c:pt>
                <c:pt idx="72">
                  <c:v>0.000812266666666666</c:v>
                </c:pt>
                <c:pt idx="73">
                  <c:v>0.0008334</c:v>
                </c:pt>
                <c:pt idx="74">
                  <c:v>0.000854866666666666</c:v>
                </c:pt>
                <c:pt idx="75">
                  <c:v>0.000876733333333333</c:v>
                </c:pt>
                <c:pt idx="76">
                  <c:v>0.000898933333333333</c:v>
                </c:pt>
                <c:pt idx="77">
                  <c:v>0.0009216</c:v>
                </c:pt>
                <c:pt idx="78">
                  <c:v>0.0009446</c:v>
                </c:pt>
                <c:pt idx="79">
                  <c:v>0.000968066666666666</c:v>
                </c:pt>
                <c:pt idx="80">
                  <c:v>0.000991866666666666</c:v>
                </c:pt>
                <c:pt idx="81">
                  <c:v>0.00101606666666667</c:v>
                </c:pt>
                <c:pt idx="82">
                  <c:v>0.00104073333333333</c:v>
                </c:pt>
                <c:pt idx="83">
                  <c:v>0.0010658</c:v>
                </c:pt>
                <c:pt idx="84">
                  <c:v>0.00109126666666667</c:v>
                </c:pt>
                <c:pt idx="85">
                  <c:v>0.00111713333333333</c:v>
                </c:pt>
                <c:pt idx="86">
                  <c:v>0.0011434</c:v>
                </c:pt>
                <c:pt idx="87">
                  <c:v>0.00117013333333333</c:v>
                </c:pt>
                <c:pt idx="88">
                  <c:v>0.00119733333333333</c:v>
                </c:pt>
                <c:pt idx="89">
                  <c:v>0.00122493333333333</c:v>
                </c:pt>
                <c:pt idx="90">
                  <c:v>0.00125293333333333</c:v>
                </c:pt>
                <c:pt idx="91">
                  <c:v>0.0012814</c:v>
                </c:pt>
                <c:pt idx="92">
                  <c:v>0.00131033333333333</c:v>
                </c:pt>
                <c:pt idx="93">
                  <c:v>0.00133966666666667</c:v>
                </c:pt>
                <c:pt idx="94">
                  <c:v>0.00136946666666667</c:v>
                </c:pt>
                <c:pt idx="95">
                  <c:v>0.00139973333333333</c:v>
                </c:pt>
                <c:pt idx="96">
                  <c:v>0.0014304</c:v>
                </c:pt>
                <c:pt idx="97">
                  <c:v>0.0014616</c:v>
                </c:pt>
                <c:pt idx="98">
                  <c:v>0.0014932</c:v>
                </c:pt>
                <c:pt idx="99">
                  <c:v>0.00152526666666667</c:v>
                </c:pt>
                <c:pt idx="100">
                  <c:v>0.00155786666666667</c:v>
                </c:pt>
                <c:pt idx="101">
                  <c:v>0.00159086666666667</c:v>
                </c:pt>
                <c:pt idx="102">
                  <c:v>0.0016244</c:v>
                </c:pt>
                <c:pt idx="103">
                  <c:v>0.00165833333333333</c:v>
                </c:pt>
                <c:pt idx="104">
                  <c:v>0.0016928</c:v>
                </c:pt>
                <c:pt idx="105">
                  <c:v>0.00172773333333333</c:v>
                </c:pt>
                <c:pt idx="106">
                  <c:v>0.00176313333333333</c:v>
                </c:pt>
                <c:pt idx="107">
                  <c:v>0.00179906666666667</c:v>
                </c:pt>
                <c:pt idx="108">
                  <c:v>0.00183546666666667</c:v>
                </c:pt>
                <c:pt idx="109">
                  <c:v>0.00187233333333333</c:v>
                </c:pt>
                <c:pt idx="110">
                  <c:v>0.00190973333333333</c:v>
                </c:pt>
                <c:pt idx="111">
                  <c:v>0.0019476</c:v>
                </c:pt>
                <c:pt idx="112">
                  <c:v>0.00198593333333333</c:v>
                </c:pt>
                <c:pt idx="113">
                  <c:v>0.00202486666666667</c:v>
                </c:pt>
                <c:pt idx="114">
                  <c:v>0.00206426666666667</c:v>
                </c:pt>
                <c:pt idx="115">
                  <c:v>0.00210413333333333</c:v>
                </c:pt>
                <c:pt idx="116">
                  <c:v>0.00214453333333333</c:v>
                </c:pt>
                <c:pt idx="117">
                  <c:v>0.00218546666666667</c:v>
                </c:pt>
                <c:pt idx="118">
                  <c:v>0.00222693333333333</c:v>
                </c:pt>
                <c:pt idx="119">
                  <c:v>0.00226886666666667</c:v>
                </c:pt>
                <c:pt idx="120">
                  <c:v>0.0023114</c:v>
                </c:pt>
                <c:pt idx="121">
                  <c:v>0.0023544</c:v>
                </c:pt>
                <c:pt idx="122">
                  <c:v>0.00239793333333333</c:v>
                </c:pt>
                <c:pt idx="123">
                  <c:v>0.002442</c:v>
                </c:pt>
                <c:pt idx="124">
                  <c:v>0.0024866</c:v>
                </c:pt>
                <c:pt idx="125">
                  <c:v>0.00253173333333333</c:v>
                </c:pt>
                <c:pt idx="126">
                  <c:v>0.0025774</c:v>
                </c:pt>
                <c:pt idx="127">
                  <c:v>0.0026236</c:v>
                </c:pt>
                <c:pt idx="128">
                  <c:v>0.0026704</c:v>
                </c:pt>
                <c:pt idx="129">
                  <c:v>0.00271766666666667</c:v>
                </c:pt>
                <c:pt idx="130">
                  <c:v>0.00276553333333333</c:v>
                </c:pt>
                <c:pt idx="131">
                  <c:v>0.00281393333333333</c:v>
                </c:pt>
                <c:pt idx="132">
                  <c:v>0.00286286666666667</c:v>
                </c:pt>
                <c:pt idx="133">
                  <c:v>0.00291233333333333</c:v>
                </c:pt>
                <c:pt idx="134">
                  <c:v>0.0029624</c:v>
                </c:pt>
                <c:pt idx="135">
                  <c:v>0.003013</c:v>
                </c:pt>
                <c:pt idx="136">
                  <c:v>0.0030642</c:v>
                </c:pt>
                <c:pt idx="137">
                  <c:v>0.00311593333333333</c:v>
                </c:pt>
                <c:pt idx="138">
                  <c:v>0.00316826666666667</c:v>
                </c:pt>
                <c:pt idx="139">
                  <c:v>0.00322113333333333</c:v>
                </c:pt>
                <c:pt idx="140">
                  <c:v>0.00327453333333333</c:v>
                </c:pt>
                <c:pt idx="141">
                  <c:v>0.00332853333333333</c:v>
                </c:pt>
                <c:pt idx="142">
                  <c:v>0.00338313333333333</c:v>
                </c:pt>
                <c:pt idx="143">
                  <c:v>0.00343833333333333</c:v>
                </c:pt>
                <c:pt idx="144">
                  <c:v>0.00349406666666667</c:v>
                </c:pt>
                <c:pt idx="145">
                  <c:v>0.00355033333333333</c:v>
                </c:pt>
                <c:pt idx="146">
                  <c:v>0.00360726666666667</c:v>
                </c:pt>
                <c:pt idx="147">
                  <c:v>0.00366473333333333</c:v>
                </c:pt>
                <c:pt idx="148">
                  <c:v>0.0037228</c:v>
                </c:pt>
                <c:pt idx="149">
                  <c:v>0.00378146666666667</c:v>
                </c:pt>
                <c:pt idx="150">
                  <c:v>0.00384073333333333</c:v>
                </c:pt>
                <c:pt idx="151">
                  <c:v>0.00390053333333333</c:v>
                </c:pt>
                <c:pt idx="152">
                  <c:v>0.003961</c:v>
                </c:pt>
                <c:pt idx="153">
                  <c:v>0.004022</c:v>
                </c:pt>
                <c:pt idx="154">
                  <c:v>0.00408366666666667</c:v>
                </c:pt>
                <c:pt idx="155">
                  <c:v>0.00414586666666667</c:v>
                </c:pt>
                <c:pt idx="156">
                  <c:v>0.00420873333333333</c:v>
                </c:pt>
                <c:pt idx="157">
                  <c:v>0.00427213333333333</c:v>
                </c:pt>
                <c:pt idx="158">
                  <c:v>0.0043362</c:v>
                </c:pt>
                <c:pt idx="159">
                  <c:v>0.00440086666666667</c:v>
                </c:pt>
                <c:pt idx="160">
                  <c:v>0.00446613333333333</c:v>
                </c:pt>
                <c:pt idx="161">
                  <c:v>0.004532</c:v>
                </c:pt>
                <c:pt idx="162">
                  <c:v>0.00459846666666667</c:v>
                </c:pt>
                <c:pt idx="163">
                  <c:v>0.00466553333333333</c:v>
                </c:pt>
                <c:pt idx="164">
                  <c:v>0.00473326666666667</c:v>
                </c:pt>
                <c:pt idx="165">
                  <c:v>0.0048016</c:v>
                </c:pt>
                <c:pt idx="166">
                  <c:v>0.00487053333333333</c:v>
                </c:pt>
                <c:pt idx="167">
                  <c:v>0.00494013333333333</c:v>
                </c:pt>
                <c:pt idx="168">
                  <c:v>0.00501033333333333</c:v>
                </c:pt>
                <c:pt idx="169">
                  <c:v>0.00508113333333333</c:v>
                </c:pt>
                <c:pt idx="170">
                  <c:v>0.0051526</c:v>
                </c:pt>
                <c:pt idx="171">
                  <c:v>0.00522466666666667</c:v>
                </c:pt>
                <c:pt idx="172">
                  <c:v>0.00529733333333333</c:v>
                </c:pt>
                <c:pt idx="173">
                  <c:v>0.00537066666666666</c:v>
                </c:pt>
                <c:pt idx="174">
                  <c:v>0.00544466666666667</c:v>
                </c:pt>
                <c:pt idx="175">
                  <c:v>0.00551926666666667</c:v>
                </c:pt>
                <c:pt idx="176">
                  <c:v>0.00559453333333333</c:v>
                </c:pt>
                <c:pt idx="177">
                  <c:v>0.0056704</c:v>
                </c:pt>
                <c:pt idx="178">
                  <c:v>0.00574693333333333</c:v>
                </c:pt>
                <c:pt idx="179">
                  <c:v>0.00582406666666667</c:v>
                </c:pt>
                <c:pt idx="180">
                  <c:v>0.00590186666666667</c:v>
                </c:pt>
                <c:pt idx="181">
                  <c:v>0.00598033333333333</c:v>
                </c:pt>
                <c:pt idx="182">
                  <c:v>0.00605946666666666</c:v>
                </c:pt>
                <c:pt idx="183">
                  <c:v>0.0061392</c:v>
                </c:pt>
                <c:pt idx="184">
                  <c:v>0.0062196</c:v>
                </c:pt>
                <c:pt idx="185">
                  <c:v>0.0063006</c:v>
                </c:pt>
                <c:pt idx="186">
                  <c:v>0.00638233333333333</c:v>
                </c:pt>
                <c:pt idx="187">
                  <c:v>0.00646466666666666</c:v>
                </c:pt>
                <c:pt idx="188">
                  <c:v>0.00654766666666666</c:v>
                </c:pt>
                <c:pt idx="189">
                  <c:v>0.00663133333333333</c:v>
                </c:pt>
                <c:pt idx="190">
                  <c:v>0.00671533333333333</c:v>
                </c:pt>
                <c:pt idx="191">
                  <c:v>0.00680066666666666</c:v>
                </c:pt>
                <c:pt idx="192">
                  <c:v>0.006886</c:v>
                </c:pt>
                <c:pt idx="193">
                  <c:v>0.00697266666666666</c:v>
                </c:pt>
                <c:pt idx="194">
                  <c:v>0.00705933333333333</c:v>
                </c:pt>
                <c:pt idx="195">
                  <c:v>0.00714733333333333</c:v>
                </c:pt>
                <c:pt idx="196">
                  <c:v>0.00723533333333333</c:v>
                </c:pt>
                <c:pt idx="197">
                  <c:v>0.00732466666666666</c:v>
                </c:pt>
                <c:pt idx="198">
                  <c:v>0.007414</c:v>
                </c:pt>
                <c:pt idx="199">
                  <c:v>0.00750466666666666</c:v>
                </c:pt>
                <c:pt idx="200">
                  <c:v>0.00759533333333333</c:v>
                </c:pt>
                <c:pt idx="201">
                  <c:v>0.00768666666666666</c:v>
                </c:pt>
                <c:pt idx="202">
                  <c:v>0.00777933333333333</c:v>
                </c:pt>
                <c:pt idx="203">
                  <c:v>0.007872</c:v>
                </c:pt>
                <c:pt idx="204">
                  <c:v>0.007966</c:v>
                </c:pt>
                <c:pt idx="205">
                  <c:v>0.00806</c:v>
                </c:pt>
                <c:pt idx="206">
                  <c:v>0.00815533333333333</c:v>
                </c:pt>
                <c:pt idx="207">
                  <c:v>0.00825133333333333</c:v>
                </c:pt>
                <c:pt idx="208">
                  <c:v>0.00834733333333333</c:v>
                </c:pt>
                <c:pt idx="209">
                  <c:v>0.00844466666666666</c:v>
                </c:pt>
                <c:pt idx="210">
                  <c:v>0.008542</c:v>
                </c:pt>
                <c:pt idx="211">
                  <c:v>0.00864066666666666</c:v>
                </c:pt>
                <c:pt idx="212">
                  <c:v>0.00874</c:v>
                </c:pt>
                <c:pt idx="213">
                  <c:v>0.00884</c:v>
                </c:pt>
                <c:pt idx="214">
                  <c:v>0.00894</c:v>
                </c:pt>
                <c:pt idx="215">
                  <c:v>0.00904133333333333</c:v>
                </c:pt>
                <c:pt idx="216">
                  <c:v>0.00914333333333333</c:v>
                </c:pt>
                <c:pt idx="217">
                  <c:v>0.009246</c:v>
                </c:pt>
                <c:pt idx="218">
                  <c:v>0.00934933333333333</c:v>
                </c:pt>
                <c:pt idx="219">
                  <c:v>0.00945333333333333</c:v>
                </c:pt>
                <c:pt idx="220">
                  <c:v>0.009558</c:v>
                </c:pt>
                <c:pt idx="221">
                  <c:v>0.00966333333333333</c:v>
                </c:pt>
                <c:pt idx="222">
                  <c:v>0.00976933333333333</c:v>
                </c:pt>
                <c:pt idx="223">
                  <c:v>0.009876</c:v>
                </c:pt>
                <c:pt idx="224">
                  <c:v>0.00998333333333333</c:v>
                </c:pt>
                <c:pt idx="225">
                  <c:v>0.0100913333333333</c:v>
                </c:pt>
                <c:pt idx="226">
                  <c:v>0.0102006666666667</c:v>
                </c:pt>
                <c:pt idx="227">
                  <c:v>0.01031</c:v>
                </c:pt>
                <c:pt idx="228">
                  <c:v>0.01042</c:v>
                </c:pt>
                <c:pt idx="229">
                  <c:v>0.0105313333333333</c:v>
                </c:pt>
                <c:pt idx="230">
                  <c:v>0.0106426666666667</c:v>
                </c:pt>
                <c:pt idx="231">
                  <c:v>0.0107553333333333</c:v>
                </c:pt>
                <c:pt idx="232">
                  <c:v>0.0108686666666667</c:v>
                </c:pt>
                <c:pt idx="233">
                  <c:v>0.010982</c:v>
                </c:pt>
                <c:pt idx="234">
                  <c:v>0.0110966666666667</c:v>
                </c:pt>
                <c:pt idx="235">
                  <c:v>0.011212</c:v>
                </c:pt>
                <c:pt idx="236">
                  <c:v>0.011328</c:v>
                </c:pt>
                <c:pt idx="237">
                  <c:v>0.0114446666666667</c:v>
                </c:pt>
                <c:pt idx="238">
                  <c:v>0.011562</c:v>
                </c:pt>
                <c:pt idx="239">
                  <c:v>0.01168</c:v>
                </c:pt>
                <c:pt idx="240">
                  <c:v>0.0117986666666667</c:v>
                </c:pt>
                <c:pt idx="241">
                  <c:v>0.0119186666666667</c:v>
                </c:pt>
                <c:pt idx="242">
                  <c:v>0.0120386666666667</c:v>
                </c:pt>
                <c:pt idx="243">
                  <c:v>0.0121593333333333</c:v>
                </c:pt>
                <c:pt idx="244">
                  <c:v>0.0122813333333333</c:v>
                </c:pt>
                <c:pt idx="245">
                  <c:v>0.0124033333333333</c:v>
                </c:pt>
                <c:pt idx="246">
                  <c:v>0.0125266666666667</c:v>
                </c:pt>
                <c:pt idx="247">
                  <c:v>0.0126506666666667</c:v>
                </c:pt>
                <c:pt idx="248">
                  <c:v>0.0127753333333333</c:v>
                </c:pt>
                <c:pt idx="249">
                  <c:v>0.0129006666666667</c:v>
                </c:pt>
                <c:pt idx="250">
                  <c:v>0.0130266666666667</c:v>
                </c:pt>
                <c:pt idx="251">
                  <c:v>0.0131533333333333</c:v>
                </c:pt>
                <c:pt idx="252">
                  <c:v>0.0132806666666667</c:v>
                </c:pt>
                <c:pt idx="253">
                  <c:v>0.0134086666666667</c:v>
                </c:pt>
                <c:pt idx="254">
                  <c:v>0.013538</c:v>
                </c:pt>
                <c:pt idx="255">
                  <c:v>0.0136673333333333</c:v>
                </c:pt>
                <c:pt idx="256">
                  <c:v>0.013798</c:v>
                </c:pt>
                <c:pt idx="257">
                  <c:v>0.0139286666666667</c:v>
                </c:pt>
                <c:pt idx="258">
                  <c:v>0.0140606666666667</c:v>
                </c:pt>
                <c:pt idx="259">
                  <c:v>0.0141933333333333</c:v>
                </c:pt>
                <c:pt idx="260">
                  <c:v>0.0143266666666667</c:v>
                </c:pt>
                <c:pt idx="261">
                  <c:v>0.0144606666666667</c:v>
                </c:pt>
                <c:pt idx="262">
                  <c:v>0.0145953333333333</c:v>
                </c:pt>
                <c:pt idx="263">
                  <c:v>0.0147306666666667</c:v>
                </c:pt>
                <c:pt idx="264">
                  <c:v>0.0148673333333333</c:v>
                </c:pt>
                <c:pt idx="265">
                  <c:v>0.015004</c:v>
                </c:pt>
                <c:pt idx="266">
                  <c:v>0.015142</c:v>
                </c:pt>
                <c:pt idx="267">
                  <c:v>0.01528</c:v>
                </c:pt>
                <c:pt idx="268">
                  <c:v>0.0154193333333333</c:v>
                </c:pt>
                <c:pt idx="269">
                  <c:v>0.0155593333333333</c:v>
                </c:pt>
                <c:pt idx="270">
                  <c:v>0.0157</c:v>
                </c:pt>
                <c:pt idx="271">
                  <c:v>0.0158413333333333</c:v>
                </c:pt>
                <c:pt idx="272">
                  <c:v>0.0159833333333333</c:v>
                </c:pt>
                <c:pt idx="273">
                  <c:v>0.0161266666666667</c:v>
                </c:pt>
                <c:pt idx="274">
                  <c:v>0.01627</c:v>
                </c:pt>
                <c:pt idx="275">
                  <c:v>0.0164146666666667</c:v>
                </c:pt>
                <c:pt idx="276">
                  <c:v>0.01656</c:v>
                </c:pt>
                <c:pt idx="277">
                  <c:v>0.0167053333333333</c:v>
                </c:pt>
                <c:pt idx="278">
                  <c:v>0.016852</c:v>
                </c:pt>
                <c:pt idx="279">
                  <c:v>0.0169993333333333</c:v>
                </c:pt>
                <c:pt idx="280">
                  <c:v>0.017148</c:v>
                </c:pt>
                <c:pt idx="281">
                  <c:v>0.0172966666666667</c:v>
                </c:pt>
                <c:pt idx="282">
                  <c:v>0.017446</c:v>
                </c:pt>
                <c:pt idx="283">
                  <c:v>0.0175966666666667</c:v>
                </c:pt>
                <c:pt idx="284">
                  <c:v>0.017748</c:v>
                </c:pt>
                <c:pt idx="285">
                  <c:v>0.0178993333333333</c:v>
                </c:pt>
                <c:pt idx="286">
                  <c:v>0.018052</c:v>
                </c:pt>
                <c:pt idx="287">
                  <c:v>0.0182053333333333</c:v>
                </c:pt>
                <c:pt idx="288">
                  <c:v>0.01836</c:v>
                </c:pt>
                <c:pt idx="289">
                  <c:v>0.0185146666666667</c:v>
                </c:pt>
                <c:pt idx="290">
                  <c:v>0.0186706666666667</c:v>
                </c:pt>
                <c:pt idx="291">
                  <c:v>0.0188266666666667</c:v>
                </c:pt>
                <c:pt idx="292">
                  <c:v>0.018984</c:v>
                </c:pt>
                <c:pt idx="293">
                  <c:v>0.019142</c:v>
                </c:pt>
                <c:pt idx="294">
                  <c:v>0.0193006666666667</c:v>
                </c:pt>
                <c:pt idx="295">
                  <c:v>0.01946</c:v>
                </c:pt>
                <c:pt idx="296">
                  <c:v>0.01962</c:v>
                </c:pt>
                <c:pt idx="297">
                  <c:v>0.0197813333333333</c:v>
                </c:pt>
                <c:pt idx="298">
                  <c:v>0.0199433333333333</c:v>
                </c:pt>
                <c:pt idx="299">
                  <c:v>0.020106</c:v>
                </c:pt>
                <c:pt idx="300">
                  <c:v>0.0202693333333333</c:v>
                </c:pt>
                <c:pt idx="301">
                  <c:v>0.0204333333333333</c:v>
                </c:pt>
                <c:pt idx="302">
                  <c:v>0.020598</c:v>
                </c:pt>
                <c:pt idx="303">
                  <c:v>0.020764</c:v>
                </c:pt>
                <c:pt idx="304">
                  <c:v>0.02093</c:v>
                </c:pt>
                <c:pt idx="305">
                  <c:v>0.0210973333333333</c:v>
                </c:pt>
                <c:pt idx="306">
                  <c:v>0.0212653333333333</c:v>
                </c:pt>
                <c:pt idx="307">
                  <c:v>0.021434</c:v>
                </c:pt>
                <c:pt idx="308">
                  <c:v>0.021604</c:v>
                </c:pt>
                <c:pt idx="309">
                  <c:v>0.021774</c:v>
                </c:pt>
                <c:pt idx="310">
                  <c:v>0.0219453333333333</c:v>
                </c:pt>
                <c:pt idx="311">
                  <c:v>0.0221173333333333</c:v>
                </c:pt>
                <c:pt idx="312">
                  <c:v>0.0222906666666667</c:v>
                </c:pt>
                <c:pt idx="313">
                  <c:v>0.022464</c:v>
                </c:pt>
                <c:pt idx="314">
                  <c:v>0.0226386666666667</c:v>
                </c:pt>
                <c:pt idx="315">
                  <c:v>0.022814</c:v>
                </c:pt>
                <c:pt idx="316">
                  <c:v>0.02299</c:v>
                </c:pt>
                <c:pt idx="317">
                  <c:v>0.0231666666666667</c:v>
                </c:pt>
                <c:pt idx="318">
                  <c:v>0.0233446666666667</c:v>
                </c:pt>
                <c:pt idx="319">
                  <c:v>0.0235233333333333</c:v>
                </c:pt>
                <c:pt idx="320">
                  <c:v>0.0237026666666667</c:v>
                </c:pt>
                <c:pt idx="321">
                  <c:v>0.0238833333333333</c:v>
                </c:pt>
                <c:pt idx="322">
                  <c:v>0.024064</c:v>
                </c:pt>
                <c:pt idx="323">
                  <c:v>0.024246</c:v>
                </c:pt>
                <c:pt idx="324">
                  <c:v>0.0244293333333333</c:v>
                </c:pt>
                <c:pt idx="325">
                  <c:v>0.0246133333333333</c:v>
                </c:pt>
                <c:pt idx="326">
                  <c:v>0.024798</c:v>
                </c:pt>
                <c:pt idx="327">
                  <c:v>0.0249833333333333</c:v>
                </c:pt>
                <c:pt idx="328">
                  <c:v>0.0251693333333333</c:v>
                </c:pt>
                <c:pt idx="329">
                  <c:v>0.0253566666666667</c:v>
                </c:pt>
                <c:pt idx="330">
                  <c:v>0.0255453333333333</c:v>
                </c:pt>
                <c:pt idx="331">
                  <c:v>0.025734</c:v>
                </c:pt>
                <c:pt idx="332">
                  <c:v>0.025924</c:v>
                </c:pt>
                <c:pt idx="333">
                  <c:v>0.0261146666666667</c:v>
                </c:pt>
                <c:pt idx="334">
                  <c:v>0.0263066666666667</c:v>
                </c:pt>
                <c:pt idx="335">
                  <c:v>0.0264993333333333</c:v>
                </c:pt>
                <c:pt idx="336">
                  <c:v>0.0266926666666667</c:v>
                </c:pt>
                <c:pt idx="337">
                  <c:v>0.0268873333333333</c:v>
                </c:pt>
                <c:pt idx="338">
                  <c:v>0.0270826666666667</c:v>
                </c:pt>
                <c:pt idx="339">
                  <c:v>0.0272793333333333</c:v>
                </c:pt>
                <c:pt idx="340">
                  <c:v>0.0274766666666667</c:v>
                </c:pt>
                <c:pt idx="341">
                  <c:v>0.0276746666666667</c:v>
                </c:pt>
                <c:pt idx="342">
                  <c:v>0.027874</c:v>
                </c:pt>
                <c:pt idx="343">
                  <c:v>0.028074</c:v>
                </c:pt>
                <c:pt idx="344">
                  <c:v>0.0282753333333333</c:v>
                </c:pt>
                <c:pt idx="345">
                  <c:v>0.0284773333333333</c:v>
                </c:pt>
                <c:pt idx="346">
                  <c:v>0.02868</c:v>
                </c:pt>
                <c:pt idx="347">
                  <c:v>0.028884</c:v>
                </c:pt>
                <c:pt idx="348">
                  <c:v>0.0290886666666667</c:v>
                </c:pt>
                <c:pt idx="349">
                  <c:v>0.0292946666666667</c:v>
                </c:pt>
                <c:pt idx="350">
                  <c:v>0.029502</c:v>
                </c:pt>
                <c:pt idx="351">
                  <c:v>0.0297093333333333</c:v>
                </c:pt>
                <c:pt idx="352">
                  <c:v>0.0299186666666667</c:v>
                </c:pt>
                <c:pt idx="353">
                  <c:v>0.030128</c:v>
                </c:pt>
                <c:pt idx="354">
                  <c:v>0.0303386666666667</c:v>
                </c:pt>
                <c:pt idx="355">
                  <c:v>0.0305506666666667</c:v>
                </c:pt>
                <c:pt idx="356">
                  <c:v>0.0307633333333333</c:v>
                </c:pt>
                <c:pt idx="357">
                  <c:v>0.0309773333333333</c:v>
                </c:pt>
                <c:pt idx="358">
                  <c:v>0.031192</c:v>
                </c:pt>
                <c:pt idx="359">
                  <c:v>0.031408</c:v>
                </c:pt>
                <c:pt idx="360">
                  <c:v>0.0316246666666667</c:v>
                </c:pt>
                <c:pt idx="361">
                  <c:v>0.0318426666666667</c:v>
                </c:pt>
                <c:pt idx="362">
                  <c:v>0.0320613333333333</c:v>
                </c:pt>
                <c:pt idx="363">
                  <c:v>0.0322806666666667</c:v>
                </c:pt>
                <c:pt idx="364">
                  <c:v>0.032502</c:v>
                </c:pt>
                <c:pt idx="365">
                  <c:v>0.032724</c:v>
                </c:pt>
                <c:pt idx="366">
                  <c:v>0.0329466666666667</c:v>
                </c:pt>
                <c:pt idx="367">
                  <c:v>0.0331706666666667</c:v>
                </c:pt>
                <c:pt idx="368">
                  <c:v>0.0333953333333333</c:v>
                </c:pt>
                <c:pt idx="369">
                  <c:v>0.0336213333333333</c:v>
                </c:pt>
                <c:pt idx="370">
                  <c:v>0.0338486666666667</c:v>
                </c:pt>
                <c:pt idx="371">
                  <c:v>0.0340766666666667</c:v>
                </c:pt>
                <c:pt idx="372">
                  <c:v>0.0343053333333333</c:v>
                </c:pt>
                <c:pt idx="373">
                  <c:v>0.034536</c:v>
                </c:pt>
                <c:pt idx="374">
                  <c:v>0.0347673333333333</c:v>
                </c:pt>
                <c:pt idx="375">
                  <c:v>0.0349993333333333</c:v>
                </c:pt>
                <c:pt idx="376">
                  <c:v>0.0352326666666667</c:v>
                </c:pt>
                <c:pt idx="377">
                  <c:v>0.0354673333333333</c:v>
                </c:pt>
                <c:pt idx="378">
                  <c:v>0.0357026666666667</c:v>
                </c:pt>
                <c:pt idx="379">
                  <c:v>0.0359386666666667</c:v>
                </c:pt>
                <c:pt idx="380">
                  <c:v>0.0361766666666667</c:v>
                </c:pt>
                <c:pt idx="381">
                  <c:v>0.0364153333333333</c:v>
                </c:pt>
                <c:pt idx="382">
                  <c:v>0.0366546666666667</c:v>
                </c:pt>
                <c:pt idx="383">
                  <c:v>0.0368953333333333</c:v>
                </c:pt>
                <c:pt idx="384">
                  <c:v>0.0371373333333333</c:v>
                </c:pt>
                <c:pt idx="385">
                  <c:v>0.0373806666666667</c:v>
                </c:pt>
                <c:pt idx="386">
                  <c:v>0.0376246666666667</c:v>
                </c:pt>
                <c:pt idx="387">
                  <c:v>0.0378693333333333</c:v>
                </c:pt>
                <c:pt idx="388">
                  <c:v>0.0381153333333333</c:v>
                </c:pt>
                <c:pt idx="389">
                  <c:v>0.0383626666666667</c:v>
                </c:pt>
                <c:pt idx="390">
                  <c:v>0.0386113333333333</c:v>
                </c:pt>
                <c:pt idx="391">
                  <c:v>0.0388606666666667</c:v>
                </c:pt>
                <c:pt idx="392">
                  <c:v>0.0391113333333333</c:v>
                </c:pt>
                <c:pt idx="393">
                  <c:v>0.0393626666666667</c:v>
                </c:pt>
                <c:pt idx="394">
                  <c:v>0.0396153333333333</c:v>
                </c:pt>
                <c:pt idx="395">
                  <c:v>0.0398693333333333</c:v>
                </c:pt>
                <c:pt idx="396">
                  <c:v>0.040124</c:v>
                </c:pt>
                <c:pt idx="397">
                  <c:v>0.04038</c:v>
                </c:pt>
                <c:pt idx="398">
                  <c:v>0.0406373333333333</c:v>
                </c:pt>
                <c:pt idx="399">
                  <c:v>0.0408953333333333</c:v>
                </c:pt>
                <c:pt idx="400">
                  <c:v>0.0411546666666667</c:v>
                </c:pt>
                <c:pt idx="401">
                  <c:v>0.0414153333333333</c:v>
                </c:pt>
                <c:pt idx="402">
                  <c:v>0.0416766666666667</c:v>
                </c:pt>
                <c:pt idx="403">
                  <c:v>0.04194</c:v>
                </c:pt>
                <c:pt idx="404">
                  <c:v>0.0422033333333333</c:v>
                </c:pt>
                <c:pt idx="405">
                  <c:v>0.0424686666666667</c:v>
                </c:pt>
                <c:pt idx="406">
                  <c:v>0.0427346666666667</c:v>
                </c:pt>
                <c:pt idx="407">
                  <c:v>0.043002</c:v>
                </c:pt>
                <c:pt idx="408">
                  <c:v>0.04327</c:v>
                </c:pt>
                <c:pt idx="409">
                  <c:v>0.0435393333333333</c:v>
                </c:pt>
                <c:pt idx="410">
                  <c:v>0.04381</c:v>
                </c:pt>
                <c:pt idx="411">
                  <c:v>0.044082</c:v>
                </c:pt>
                <c:pt idx="412">
                  <c:v>0.0443546666666667</c:v>
                </c:pt>
                <c:pt idx="413">
                  <c:v>0.0446286666666667</c:v>
                </c:pt>
                <c:pt idx="414">
                  <c:v>0.044904</c:v>
                </c:pt>
                <c:pt idx="415">
                  <c:v>0.04518</c:v>
                </c:pt>
                <c:pt idx="416">
                  <c:v>0.0454573333333333</c:v>
                </c:pt>
                <c:pt idx="417">
                  <c:v>0.045736</c:v>
                </c:pt>
                <c:pt idx="418">
                  <c:v>0.046016</c:v>
                </c:pt>
                <c:pt idx="419">
                  <c:v>0.0462966666666666</c:v>
                </c:pt>
                <c:pt idx="420">
                  <c:v>0.0465786666666667</c:v>
                </c:pt>
                <c:pt idx="421">
                  <c:v>0.046862</c:v>
                </c:pt>
                <c:pt idx="422">
                  <c:v>0.047146</c:v>
                </c:pt>
                <c:pt idx="423">
                  <c:v>0.047432</c:v>
                </c:pt>
                <c:pt idx="424">
                  <c:v>0.0477186666666667</c:v>
                </c:pt>
                <c:pt idx="425">
                  <c:v>0.048006</c:v>
                </c:pt>
                <c:pt idx="426">
                  <c:v>0.0482953333333333</c:v>
                </c:pt>
                <c:pt idx="427">
                  <c:v>0.0485853333333333</c:v>
                </c:pt>
                <c:pt idx="428">
                  <c:v>0.0488766666666667</c:v>
                </c:pt>
                <c:pt idx="429">
                  <c:v>0.0491693333333333</c:v>
                </c:pt>
                <c:pt idx="430">
                  <c:v>0.0494626666666667</c:v>
                </c:pt>
                <c:pt idx="431">
                  <c:v>0.049758</c:v>
                </c:pt>
                <c:pt idx="432">
                  <c:v>0.050054</c:v>
                </c:pt>
                <c:pt idx="433">
                  <c:v>0.0503506666666667</c:v>
                </c:pt>
                <c:pt idx="434">
                  <c:v>0.0506493333333333</c:v>
                </c:pt>
                <c:pt idx="435">
                  <c:v>0.0509486666666667</c:v>
                </c:pt>
                <c:pt idx="436">
                  <c:v>0.0512493333333333</c:v>
                </c:pt>
                <c:pt idx="437">
                  <c:v>0.0515513333333333</c:v>
                </c:pt>
                <c:pt idx="438">
                  <c:v>0.0518546666666667</c:v>
                </c:pt>
                <c:pt idx="439">
                  <c:v>0.0521586666666667</c:v>
                </c:pt>
                <c:pt idx="440">
                  <c:v>0.0524646666666667</c:v>
                </c:pt>
                <c:pt idx="441">
                  <c:v>0.0527706666666667</c:v>
                </c:pt>
                <c:pt idx="442">
                  <c:v>0.0530786666666667</c:v>
                </c:pt>
                <c:pt idx="443">
                  <c:v>0.053388</c:v>
                </c:pt>
                <c:pt idx="444">
                  <c:v>0.053698</c:v>
                </c:pt>
                <c:pt idx="445">
                  <c:v>0.0540093333333333</c:v>
                </c:pt>
                <c:pt idx="446">
                  <c:v>0.054322</c:v>
                </c:pt>
                <c:pt idx="447">
                  <c:v>0.054636</c:v>
                </c:pt>
                <c:pt idx="448">
                  <c:v>0.0549506666666667</c:v>
                </c:pt>
                <c:pt idx="449">
                  <c:v>0.0552673333333333</c:v>
                </c:pt>
                <c:pt idx="450">
                  <c:v>0.0555846666666667</c:v>
                </c:pt>
                <c:pt idx="451">
                  <c:v>0.0559033333333333</c:v>
                </c:pt>
                <c:pt idx="452">
                  <c:v>0.0562233333333333</c:v>
                </c:pt>
                <c:pt idx="453">
                  <c:v>0.056544</c:v>
                </c:pt>
                <c:pt idx="454">
                  <c:v>0.0568666666666667</c:v>
                </c:pt>
                <c:pt idx="455">
                  <c:v>0.05719</c:v>
                </c:pt>
                <c:pt idx="456">
                  <c:v>0.0575146666666667</c:v>
                </c:pt>
                <c:pt idx="457">
                  <c:v>0.0578406666666667</c:v>
                </c:pt>
                <c:pt idx="458">
                  <c:v>0.0581673333333333</c:v>
                </c:pt>
                <c:pt idx="459">
                  <c:v>0.058496</c:v>
                </c:pt>
                <c:pt idx="460">
                  <c:v>0.0588253333333333</c:v>
                </c:pt>
                <c:pt idx="461">
                  <c:v>0.059156</c:v>
                </c:pt>
                <c:pt idx="462">
                  <c:v>0.059488</c:v>
                </c:pt>
                <c:pt idx="463">
                  <c:v>0.0598213333333333</c:v>
                </c:pt>
                <c:pt idx="464">
                  <c:v>0.060156</c:v>
                </c:pt>
                <c:pt idx="465">
                  <c:v>0.0604913333333333</c:v>
                </c:pt>
                <c:pt idx="466">
                  <c:v>0.060828</c:v>
                </c:pt>
                <c:pt idx="467">
                  <c:v>0.0611666666666667</c:v>
                </c:pt>
                <c:pt idx="468">
                  <c:v>0.0615053333333333</c:v>
                </c:pt>
                <c:pt idx="469">
                  <c:v>0.061846</c:v>
                </c:pt>
                <c:pt idx="470">
                  <c:v>0.062188</c:v>
                </c:pt>
                <c:pt idx="471">
                  <c:v>0.0625313333333333</c:v>
                </c:pt>
                <c:pt idx="472">
                  <c:v>0.0628753333333333</c:v>
                </c:pt>
                <c:pt idx="473">
                  <c:v>0.0632206666666667</c:v>
                </c:pt>
                <c:pt idx="474">
                  <c:v>0.0635673333333333</c:v>
                </c:pt>
                <c:pt idx="475">
                  <c:v>0.0639153333333333</c:v>
                </c:pt>
                <c:pt idx="476">
                  <c:v>0.0642646666666667</c:v>
                </c:pt>
                <c:pt idx="477">
                  <c:v>0.0646146666666667</c:v>
                </c:pt>
                <c:pt idx="478">
                  <c:v>0.0649666666666667</c:v>
                </c:pt>
                <c:pt idx="479">
                  <c:v>0.0653193333333333</c:v>
                </c:pt>
                <c:pt idx="480">
                  <c:v>0.065674</c:v>
                </c:pt>
                <c:pt idx="481">
                  <c:v>0.0660293333333333</c:v>
                </c:pt>
                <c:pt idx="482">
                  <c:v>0.066386</c:v>
                </c:pt>
                <c:pt idx="483">
                  <c:v>0.0667466666666667</c:v>
                </c:pt>
                <c:pt idx="484">
                  <c:v>0.0671</c:v>
                </c:pt>
                <c:pt idx="485">
                  <c:v>0.06746</c:v>
                </c:pt>
                <c:pt idx="486">
                  <c:v>0.0678266666666666</c:v>
                </c:pt>
                <c:pt idx="487">
                  <c:v>0.0681866666666667</c:v>
                </c:pt>
                <c:pt idx="488">
                  <c:v>0.0685533333333333</c:v>
                </c:pt>
                <c:pt idx="489">
                  <c:v>0.06892</c:v>
                </c:pt>
                <c:pt idx="490">
                  <c:v>0.0692866666666667</c:v>
                </c:pt>
                <c:pt idx="491">
                  <c:v>0.0696533333333333</c:v>
                </c:pt>
                <c:pt idx="492">
                  <c:v>0.07002</c:v>
                </c:pt>
                <c:pt idx="493">
                  <c:v>0.0703933333333333</c:v>
                </c:pt>
                <c:pt idx="494">
                  <c:v>0.07076</c:v>
                </c:pt>
                <c:pt idx="495">
                  <c:v>0.0711333333333333</c:v>
                </c:pt>
                <c:pt idx="496">
                  <c:v>0.0715133333333333</c:v>
                </c:pt>
                <c:pt idx="497">
                  <c:v>0.0718866666666667</c:v>
                </c:pt>
                <c:pt idx="498">
                  <c:v>0.07226</c:v>
                </c:pt>
                <c:pt idx="499">
                  <c:v>0.07264</c:v>
                </c:pt>
                <c:pt idx="500">
                  <c:v>0.07302</c:v>
                </c:pt>
                <c:pt idx="501">
                  <c:v>0.0734</c:v>
                </c:pt>
                <c:pt idx="502">
                  <c:v>0.07378</c:v>
                </c:pt>
                <c:pt idx="503">
                  <c:v>0.0741666666666667</c:v>
                </c:pt>
                <c:pt idx="504">
                  <c:v>0.0745466666666667</c:v>
                </c:pt>
                <c:pt idx="505">
                  <c:v>0.0749333333333333</c:v>
                </c:pt>
                <c:pt idx="506">
                  <c:v>0.07532</c:v>
                </c:pt>
                <c:pt idx="507">
                  <c:v>0.0757066666666667</c:v>
                </c:pt>
                <c:pt idx="508">
                  <c:v>0.0761</c:v>
                </c:pt>
                <c:pt idx="509">
                  <c:v>0.0764866666666667</c:v>
                </c:pt>
                <c:pt idx="510">
                  <c:v>0.07688</c:v>
                </c:pt>
                <c:pt idx="511">
                  <c:v>0.0772733333333333</c:v>
                </c:pt>
                <c:pt idx="512">
                  <c:v>0.0776666666666667</c:v>
                </c:pt>
                <c:pt idx="513">
                  <c:v>0.0780666666666667</c:v>
                </c:pt>
                <c:pt idx="514">
                  <c:v>0.07846</c:v>
                </c:pt>
                <c:pt idx="515">
                  <c:v>0.07886</c:v>
                </c:pt>
                <c:pt idx="516">
                  <c:v>0.07926</c:v>
                </c:pt>
                <c:pt idx="517">
                  <c:v>0.07966</c:v>
                </c:pt>
                <c:pt idx="518">
                  <c:v>0.08006</c:v>
                </c:pt>
                <c:pt idx="519">
                  <c:v>0.0804666666666667</c:v>
                </c:pt>
                <c:pt idx="520">
                  <c:v>0.0808733333333333</c:v>
                </c:pt>
                <c:pt idx="521">
                  <c:v>0.08128</c:v>
                </c:pt>
                <c:pt idx="522">
                  <c:v>0.0816866666666667</c:v>
                </c:pt>
                <c:pt idx="523">
                  <c:v>0.0820933333333333</c:v>
                </c:pt>
                <c:pt idx="524">
                  <c:v>0.0825</c:v>
                </c:pt>
                <c:pt idx="525">
                  <c:v>0.0829133333333333</c:v>
                </c:pt>
                <c:pt idx="526">
                  <c:v>0.0833266666666666</c:v>
                </c:pt>
                <c:pt idx="527">
                  <c:v>0.08374</c:v>
                </c:pt>
                <c:pt idx="528">
                  <c:v>0.0841533333333333</c:v>
                </c:pt>
                <c:pt idx="529">
                  <c:v>0.0845733333333333</c:v>
                </c:pt>
                <c:pt idx="530">
                  <c:v>0.0849866666666667</c:v>
                </c:pt>
                <c:pt idx="531">
                  <c:v>0.0854066666666667</c:v>
                </c:pt>
                <c:pt idx="532">
                  <c:v>0.0858266666666667</c:v>
                </c:pt>
                <c:pt idx="533">
                  <c:v>0.0862466666666666</c:v>
                </c:pt>
                <c:pt idx="534">
                  <c:v>0.0866733333333333</c:v>
                </c:pt>
                <c:pt idx="535">
                  <c:v>0.0870933333333333</c:v>
                </c:pt>
                <c:pt idx="536">
                  <c:v>0.08752</c:v>
                </c:pt>
                <c:pt idx="537">
                  <c:v>0.0879466666666666</c:v>
                </c:pt>
                <c:pt idx="538">
                  <c:v>0.0883733333333333</c:v>
                </c:pt>
                <c:pt idx="539">
                  <c:v>0.0888066666666667</c:v>
                </c:pt>
                <c:pt idx="540">
                  <c:v>0.0892333333333333</c:v>
                </c:pt>
                <c:pt idx="541">
                  <c:v>0.0896666666666667</c:v>
                </c:pt>
                <c:pt idx="542">
                  <c:v>0.0901</c:v>
                </c:pt>
                <c:pt idx="543">
                  <c:v>0.0905333333333333</c:v>
                </c:pt>
                <c:pt idx="544">
                  <c:v>0.0909733333333333</c:v>
                </c:pt>
                <c:pt idx="545">
                  <c:v>0.0914066666666667</c:v>
                </c:pt>
                <c:pt idx="546">
                  <c:v>0.0918466666666666</c:v>
                </c:pt>
                <c:pt idx="547">
                  <c:v>0.0922866666666666</c:v>
                </c:pt>
                <c:pt idx="548">
                  <c:v>0.0927266666666666</c:v>
                </c:pt>
                <c:pt idx="549">
                  <c:v>0.0931666666666666</c:v>
                </c:pt>
                <c:pt idx="550">
                  <c:v>0.0936133333333333</c:v>
                </c:pt>
                <c:pt idx="551">
                  <c:v>0.09406</c:v>
                </c:pt>
                <c:pt idx="552">
                  <c:v>0.0945</c:v>
                </c:pt>
                <c:pt idx="553">
                  <c:v>0.0949533333333333</c:v>
                </c:pt>
                <c:pt idx="554">
                  <c:v>0.0954</c:v>
                </c:pt>
                <c:pt idx="555">
                  <c:v>0.0958466666666667</c:v>
                </c:pt>
                <c:pt idx="556">
                  <c:v>0.0963</c:v>
                </c:pt>
                <c:pt idx="557">
                  <c:v>0.0967533333333333</c:v>
                </c:pt>
                <c:pt idx="558">
                  <c:v>0.0972066666666666</c:v>
                </c:pt>
                <c:pt idx="559">
                  <c:v>0.09766</c:v>
                </c:pt>
                <c:pt idx="560">
                  <c:v>0.09812</c:v>
                </c:pt>
                <c:pt idx="561">
                  <c:v>0.09858</c:v>
                </c:pt>
                <c:pt idx="562">
                  <c:v>0.09904</c:v>
                </c:pt>
                <c:pt idx="563">
                  <c:v>0.0995</c:v>
                </c:pt>
                <c:pt idx="564">
                  <c:v>0.09996</c:v>
                </c:pt>
                <c:pt idx="565">
                  <c:v>0.10042</c:v>
                </c:pt>
                <c:pt idx="566">
                  <c:v>0.100886666666667</c:v>
                </c:pt>
                <c:pt idx="567">
                  <c:v>0.101353333333333</c:v>
                </c:pt>
                <c:pt idx="568">
                  <c:v>0.10182</c:v>
                </c:pt>
                <c:pt idx="569">
                  <c:v>0.102286666666667</c:v>
                </c:pt>
                <c:pt idx="570">
                  <c:v>0.10276</c:v>
                </c:pt>
                <c:pt idx="571">
                  <c:v>0.103226666666667</c:v>
                </c:pt>
                <c:pt idx="572">
                  <c:v>0.1037</c:v>
                </c:pt>
                <c:pt idx="573">
                  <c:v>0.104173333333333</c:v>
                </c:pt>
                <c:pt idx="574">
                  <c:v>0.104653333333333</c:v>
                </c:pt>
                <c:pt idx="575">
                  <c:v>0.105126666666667</c:v>
                </c:pt>
                <c:pt idx="576">
                  <c:v>0.105606666666667</c:v>
                </c:pt>
                <c:pt idx="577">
                  <c:v>0.10608</c:v>
                </c:pt>
                <c:pt idx="578">
                  <c:v>0.106566666666667</c:v>
                </c:pt>
                <c:pt idx="579">
                  <c:v>0.107046666666667</c:v>
                </c:pt>
                <c:pt idx="580">
                  <c:v>0.107526666666667</c:v>
                </c:pt>
                <c:pt idx="581">
                  <c:v>0.108013333333333</c:v>
                </c:pt>
                <c:pt idx="582">
                  <c:v>0.1085</c:v>
                </c:pt>
                <c:pt idx="583">
                  <c:v>0.108986666666667</c:v>
                </c:pt>
                <c:pt idx="584">
                  <c:v>0.109473333333333</c:v>
                </c:pt>
                <c:pt idx="585">
                  <c:v>0.10996</c:v>
                </c:pt>
                <c:pt idx="586">
                  <c:v>0.110453333333333</c:v>
                </c:pt>
                <c:pt idx="587">
                  <c:v>0.110946666666667</c:v>
                </c:pt>
                <c:pt idx="588">
                  <c:v>0.11144</c:v>
                </c:pt>
                <c:pt idx="589">
                  <c:v>0.111933333333333</c:v>
                </c:pt>
                <c:pt idx="590">
                  <c:v>0.112426666666667</c:v>
                </c:pt>
                <c:pt idx="591">
                  <c:v>0.112926666666667</c:v>
                </c:pt>
                <c:pt idx="592">
                  <c:v>0.113426666666667</c:v>
                </c:pt>
                <c:pt idx="593">
                  <c:v>0.113926666666667</c:v>
                </c:pt>
                <c:pt idx="594">
                  <c:v>0.114426666666667</c:v>
                </c:pt>
                <c:pt idx="595">
                  <c:v>0.114926666666667</c:v>
                </c:pt>
                <c:pt idx="596">
                  <c:v>0.115433333333333</c:v>
                </c:pt>
                <c:pt idx="597">
                  <c:v>0.11594</c:v>
                </c:pt>
                <c:pt idx="598">
                  <c:v>0.116446666666667</c:v>
                </c:pt>
                <c:pt idx="599">
                  <c:v>0.116953333333333</c:v>
                </c:pt>
                <c:pt idx="600">
                  <c:v>0.11746</c:v>
                </c:pt>
                <c:pt idx="601">
                  <c:v>0.117973333333333</c:v>
                </c:pt>
                <c:pt idx="602">
                  <c:v>0.118486666666667</c:v>
                </c:pt>
                <c:pt idx="603">
                  <c:v>0.118993333333333</c:v>
                </c:pt>
                <c:pt idx="604">
                  <c:v>0.119513333333333</c:v>
                </c:pt>
                <c:pt idx="605">
                  <c:v>0.120026666666667</c:v>
                </c:pt>
                <c:pt idx="606">
                  <c:v>0.12054</c:v>
                </c:pt>
                <c:pt idx="607">
                  <c:v>0.12106</c:v>
                </c:pt>
                <c:pt idx="608">
                  <c:v>0.12158</c:v>
                </c:pt>
                <c:pt idx="609">
                  <c:v>0.1221</c:v>
                </c:pt>
                <c:pt idx="610">
                  <c:v>0.12262</c:v>
                </c:pt>
                <c:pt idx="611">
                  <c:v>0.123146666666667</c:v>
                </c:pt>
                <c:pt idx="612">
                  <c:v>0.123666666666667</c:v>
                </c:pt>
                <c:pt idx="613">
                  <c:v>0.124193333333333</c:v>
                </c:pt>
                <c:pt idx="614">
                  <c:v>0.12472</c:v>
                </c:pt>
                <c:pt idx="615">
                  <c:v>0.125246666666667</c:v>
                </c:pt>
                <c:pt idx="616">
                  <c:v>0.125773333333333</c:v>
                </c:pt>
                <c:pt idx="617">
                  <c:v>0.1263</c:v>
                </c:pt>
                <c:pt idx="618">
                  <c:v>0.126833333333333</c:v>
                </c:pt>
                <c:pt idx="619">
                  <c:v>0.127366666666667</c:v>
                </c:pt>
                <c:pt idx="620">
                  <c:v>0.1279</c:v>
                </c:pt>
                <c:pt idx="621">
                  <c:v>0.128433333333333</c:v>
                </c:pt>
                <c:pt idx="622">
                  <c:v>0.128966666666667</c:v>
                </c:pt>
                <c:pt idx="623">
                  <c:v>0.1295</c:v>
                </c:pt>
                <c:pt idx="624">
                  <c:v>0.13004</c:v>
                </c:pt>
                <c:pt idx="625">
                  <c:v>0.130573333333333</c:v>
                </c:pt>
                <c:pt idx="626">
                  <c:v>0.131113333333333</c:v>
                </c:pt>
                <c:pt idx="627">
                  <c:v>0.131653333333333</c:v>
                </c:pt>
                <c:pt idx="628">
                  <c:v>0.132193333333333</c:v>
                </c:pt>
                <c:pt idx="629">
                  <c:v>0.13274</c:v>
                </c:pt>
                <c:pt idx="630">
                  <c:v>0.13328</c:v>
                </c:pt>
                <c:pt idx="631">
                  <c:v>0.133826666666667</c:v>
                </c:pt>
                <c:pt idx="632">
                  <c:v>0.134366666666667</c:v>
                </c:pt>
                <c:pt idx="633">
                  <c:v>0.134913333333333</c:v>
                </c:pt>
                <c:pt idx="634">
                  <c:v>0.13546</c:v>
                </c:pt>
                <c:pt idx="635">
                  <c:v>0.136006666666667</c:v>
                </c:pt>
                <c:pt idx="636">
                  <c:v>0.136553333333333</c:v>
                </c:pt>
                <c:pt idx="637">
                  <c:v>0.137106666666667</c:v>
                </c:pt>
                <c:pt idx="638">
                  <c:v>0.137653333333333</c:v>
                </c:pt>
                <c:pt idx="639">
                  <c:v>0.138206666666667</c:v>
                </c:pt>
                <c:pt idx="640">
                  <c:v>0.13876</c:v>
                </c:pt>
                <c:pt idx="641">
                  <c:v>0.139306666666667</c:v>
                </c:pt>
                <c:pt idx="642">
                  <c:v>0.13986</c:v>
                </c:pt>
                <c:pt idx="643">
                  <c:v>0.140413333333333</c:v>
                </c:pt>
                <c:pt idx="644">
                  <c:v>0.140973333333333</c:v>
                </c:pt>
                <c:pt idx="645">
                  <c:v>0.141526666666667</c:v>
                </c:pt>
                <c:pt idx="646">
                  <c:v>0.14208</c:v>
                </c:pt>
                <c:pt idx="647">
                  <c:v>0.14264</c:v>
                </c:pt>
                <c:pt idx="648">
                  <c:v>0.1432</c:v>
                </c:pt>
                <c:pt idx="649">
                  <c:v>0.143753333333333</c:v>
                </c:pt>
                <c:pt idx="650">
                  <c:v>0.144313333333333</c:v>
                </c:pt>
                <c:pt idx="651">
                  <c:v>0.144873333333333</c:v>
                </c:pt>
                <c:pt idx="652">
                  <c:v>0.145433333333333</c:v>
                </c:pt>
                <c:pt idx="653">
                  <c:v>0.145993333333333</c:v>
                </c:pt>
                <c:pt idx="654">
                  <c:v>0.14656</c:v>
                </c:pt>
                <c:pt idx="655">
                  <c:v>0.14712</c:v>
                </c:pt>
                <c:pt idx="656">
                  <c:v>0.14768</c:v>
                </c:pt>
                <c:pt idx="657">
                  <c:v>0.148246666666667</c:v>
                </c:pt>
                <c:pt idx="658">
                  <c:v>0.148813333333333</c:v>
                </c:pt>
                <c:pt idx="659">
                  <c:v>0.149373333333333</c:v>
                </c:pt>
                <c:pt idx="660">
                  <c:v>0.14994</c:v>
                </c:pt>
                <c:pt idx="661">
                  <c:v>0.150506666666667</c:v>
                </c:pt>
                <c:pt idx="662">
                  <c:v>0.151073333333333</c:v>
                </c:pt>
                <c:pt idx="663">
                  <c:v>0.15164</c:v>
                </c:pt>
                <c:pt idx="664">
                  <c:v>0.152206666666667</c:v>
                </c:pt>
                <c:pt idx="665">
                  <c:v>0.152773333333333</c:v>
                </c:pt>
                <c:pt idx="666">
                  <c:v>0.153346666666667</c:v>
                </c:pt>
                <c:pt idx="667">
                  <c:v>0.153913333333333</c:v>
                </c:pt>
                <c:pt idx="668">
                  <c:v>0.154486666666667</c:v>
                </c:pt>
                <c:pt idx="669">
                  <c:v>0.155053333333333</c:v>
                </c:pt>
                <c:pt idx="670">
                  <c:v>0.155626666666667</c:v>
                </c:pt>
                <c:pt idx="671">
                  <c:v>0.156193333333333</c:v>
                </c:pt>
                <c:pt idx="672">
                  <c:v>0.156766666666667</c:v>
                </c:pt>
                <c:pt idx="673">
                  <c:v>0.15734</c:v>
                </c:pt>
                <c:pt idx="674">
                  <c:v>0.157913333333333</c:v>
                </c:pt>
                <c:pt idx="675">
                  <c:v>0.158486666666667</c:v>
                </c:pt>
                <c:pt idx="676">
                  <c:v>0.15906</c:v>
                </c:pt>
                <c:pt idx="677">
                  <c:v>0.159633333333333</c:v>
                </c:pt>
                <c:pt idx="678">
                  <c:v>0.160206666666667</c:v>
                </c:pt>
                <c:pt idx="679">
                  <c:v>0.16078</c:v>
                </c:pt>
                <c:pt idx="680">
                  <c:v>0.161353333333333</c:v>
                </c:pt>
                <c:pt idx="681">
                  <c:v>0.161933333333333</c:v>
                </c:pt>
                <c:pt idx="682">
                  <c:v>0.162506666666667</c:v>
                </c:pt>
                <c:pt idx="683">
                  <c:v>0.16308</c:v>
                </c:pt>
                <c:pt idx="684">
                  <c:v>0.16366</c:v>
                </c:pt>
                <c:pt idx="685">
                  <c:v>0.164233333333333</c:v>
                </c:pt>
                <c:pt idx="686">
                  <c:v>0.164813333333333</c:v>
                </c:pt>
                <c:pt idx="687">
                  <c:v>0.165393333333333</c:v>
                </c:pt>
                <c:pt idx="688">
                  <c:v>0.165966666666667</c:v>
                </c:pt>
                <c:pt idx="689">
                  <c:v>0.166546666666667</c:v>
                </c:pt>
                <c:pt idx="690">
                  <c:v>0.167126666666667</c:v>
                </c:pt>
                <c:pt idx="691">
                  <c:v>0.167706666666667</c:v>
                </c:pt>
                <c:pt idx="692">
                  <c:v>0.16828</c:v>
                </c:pt>
                <c:pt idx="693">
                  <c:v>0.16886</c:v>
                </c:pt>
                <c:pt idx="694">
                  <c:v>0.16944</c:v>
                </c:pt>
                <c:pt idx="695">
                  <c:v>0.17002</c:v>
                </c:pt>
                <c:pt idx="696">
                  <c:v>0.1706</c:v>
                </c:pt>
                <c:pt idx="697">
                  <c:v>0.17118</c:v>
                </c:pt>
                <c:pt idx="698">
                  <c:v>0.171766666666667</c:v>
                </c:pt>
                <c:pt idx="699">
                  <c:v>0.172346666666667</c:v>
                </c:pt>
                <c:pt idx="700">
                  <c:v>0.172926666666667</c:v>
                </c:pt>
                <c:pt idx="701">
                  <c:v>0.173506666666667</c:v>
                </c:pt>
                <c:pt idx="702">
                  <c:v>0.174086666666667</c:v>
                </c:pt>
                <c:pt idx="703">
                  <c:v>0.174673333333333</c:v>
                </c:pt>
                <c:pt idx="704">
                  <c:v>0.175253333333333</c:v>
                </c:pt>
                <c:pt idx="705">
                  <c:v>0.175833333333333</c:v>
                </c:pt>
                <c:pt idx="706">
                  <c:v>0.17642</c:v>
                </c:pt>
                <c:pt idx="707">
                  <c:v>0.177</c:v>
                </c:pt>
                <c:pt idx="708">
                  <c:v>0.177586666666667</c:v>
                </c:pt>
                <c:pt idx="709">
                  <c:v>0.178166666666667</c:v>
                </c:pt>
                <c:pt idx="710">
                  <c:v>0.178753333333333</c:v>
                </c:pt>
                <c:pt idx="711">
                  <c:v>0.179333333333333</c:v>
                </c:pt>
                <c:pt idx="712">
                  <c:v>0.17992</c:v>
                </c:pt>
                <c:pt idx="713">
                  <c:v>0.1805</c:v>
                </c:pt>
                <c:pt idx="714">
                  <c:v>0.181086666666667</c:v>
                </c:pt>
                <c:pt idx="715">
                  <c:v>0.181666666666667</c:v>
                </c:pt>
                <c:pt idx="716">
                  <c:v>0.182253333333333</c:v>
                </c:pt>
                <c:pt idx="717">
                  <c:v>0.18284</c:v>
                </c:pt>
                <c:pt idx="718">
                  <c:v>0.18342</c:v>
                </c:pt>
                <c:pt idx="719">
                  <c:v>0.184006666666667</c:v>
                </c:pt>
                <c:pt idx="720">
                  <c:v>0.184593333333333</c:v>
                </c:pt>
                <c:pt idx="721">
                  <c:v>0.18518</c:v>
                </c:pt>
                <c:pt idx="722">
                  <c:v>0.18576</c:v>
                </c:pt>
                <c:pt idx="723">
                  <c:v>0.186346666666667</c:v>
                </c:pt>
                <c:pt idx="724">
                  <c:v>0.186933333333333</c:v>
                </c:pt>
                <c:pt idx="725">
                  <c:v>0.18752</c:v>
                </c:pt>
                <c:pt idx="726">
                  <c:v>0.1881</c:v>
                </c:pt>
                <c:pt idx="727">
                  <c:v>0.188686666666667</c:v>
                </c:pt>
                <c:pt idx="728">
                  <c:v>0.189273333333333</c:v>
                </c:pt>
                <c:pt idx="729">
                  <c:v>0.18986</c:v>
                </c:pt>
                <c:pt idx="730">
                  <c:v>0.190446666666667</c:v>
                </c:pt>
                <c:pt idx="731">
                  <c:v>0.191033333333333</c:v>
                </c:pt>
                <c:pt idx="732">
                  <c:v>0.191613333333333</c:v>
                </c:pt>
                <c:pt idx="733">
                  <c:v>0.1922</c:v>
                </c:pt>
                <c:pt idx="734">
                  <c:v>0.192786666666667</c:v>
                </c:pt>
                <c:pt idx="735">
                  <c:v>0.193373333333333</c:v>
                </c:pt>
                <c:pt idx="736">
                  <c:v>0.19396</c:v>
                </c:pt>
                <c:pt idx="737">
                  <c:v>0.194546666666667</c:v>
                </c:pt>
                <c:pt idx="738">
                  <c:v>0.195133333333333</c:v>
                </c:pt>
                <c:pt idx="739">
                  <c:v>0.19572</c:v>
                </c:pt>
                <c:pt idx="740">
                  <c:v>0.196306666666667</c:v>
                </c:pt>
                <c:pt idx="741">
                  <c:v>0.196893333333333</c:v>
                </c:pt>
                <c:pt idx="742">
                  <c:v>0.197473333333333</c:v>
                </c:pt>
                <c:pt idx="743">
                  <c:v>0.19806</c:v>
                </c:pt>
                <c:pt idx="744">
                  <c:v>0.198646666666667</c:v>
                </c:pt>
                <c:pt idx="745">
                  <c:v>0.199233333333333</c:v>
                </c:pt>
                <c:pt idx="746">
                  <c:v>0.19982</c:v>
                </c:pt>
                <c:pt idx="747">
                  <c:v>0.200406666666667</c:v>
                </c:pt>
                <c:pt idx="748">
                  <c:v>0.200993333333333</c:v>
                </c:pt>
                <c:pt idx="749">
                  <c:v>0.20158</c:v>
                </c:pt>
                <c:pt idx="750">
                  <c:v>0.202166666666667</c:v>
                </c:pt>
                <c:pt idx="751">
                  <c:v>0.202746666666667</c:v>
                </c:pt>
                <c:pt idx="752">
                  <c:v>0.203333333333333</c:v>
                </c:pt>
                <c:pt idx="753">
                  <c:v>0.20392</c:v>
                </c:pt>
                <c:pt idx="754">
                  <c:v>0.204506666666667</c:v>
                </c:pt>
                <c:pt idx="755">
                  <c:v>0.205093333333333</c:v>
                </c:pt>
                <c:pt idx="756">
                  <c:v>0.20568</c:v>
                </c:pt>
                <c:pt idx="757">
                  <c:v>0.206266666666667</c:v>
                </c:pt>
                <c:pt idx="758">
                  <c:v>0.206846666666667</c:v>
                </c:pt>
                <c:pt idx="759">
                  <c:v>0.207433333333333</c:v>
                </c:pt>
                <c:pt idx="760">
                  <c:v>0.20802</c:v>
                </c:pt>
                <c:pt idx="761">
                  <c:v>0.208606666666667</c:v>
                </c:pt>
                <c:pt idx="762">
                  <c:v>0.209193333333333</c:v>
                </c:pt>
                <c:pt idx="763">
                  <c:v>0.209773333333333</c:v>
                </c:pt>
                <c:pt idx="764">
                  <c:v>0.21036</c:v>
                </c:pt>
                <c:pt idx="765">
                  <c:v>0.210946666666667</c:v>
                </c:pt>
                <c:pt idx="766">
                  <c:v>0.211533333333333</c:v>
                </c:pt>
                <c:pt idx="767">
                  <c:v>0.212113333333333</c:v>
                </c:pt>
                <c:pt idx="768">
                  <c:v>0.2127</c:v>
                </c:pt>
                <c:pt idx="769">
                  <c:v>0.213286666666667</c:v>
                </c:pt>
                <c:pt idx="770">
                  <c:v>0.213866666666667</c:v>
                </c:pt>
                <c:pt idx="771">
                  <c:v>0.214453333333333</c:v>
                </c:pt>
                <c:pt idx="772">
                  <c:v>0.215033333333333</c:v>
                </c:pt>
                <c:pt idx="773">
                  <c:v>0.21562</c:v>
                </c:pt>
                <c:pt idx="774">
                  <c:v>0.216206666666667</c:v>
                </c:pt>
                <c:pt idx="775">
                  <c:v>0.216786666666667</c:v>
                </c:pt>
                <c:pt idx="776">
                  <c:v>0.217373333333333</c:v>
                </c:pt>
                <c:pt idx="777">
                  <c:v>0.217953333333333</c:v>
                </c:pt>
                <c:pt idx="778">
                  <c:v>0.21854</c:v>
                </c:pt>
                <c:pt idx="779">
                  <c:v>0.21912</c:v>
                </c:pt>
                <c:pt idx="780">
                  <c:v>0.219706666666667</c:v>
                </c:pt>
                <c:pt idx="781">
                  <c:v>0.220286666666667</c:v>
                </c:pt>
                <c:pt idx="782">
                  <c:v>0.220873333333333</c:v>
                </c:pt>
                <c:pt idx="783">
                  <c:v>0.221453333333333</c:v>
                </c:pt>
                <c:pt idx="784">
                  <c:v>0.222033333333333</c:v>
                </c:pt>
                <c:pt idx="785">
                  <c:v>0.22262</c:v>
                </c:pt>
                <c:pt idx="786">
                  <c:v>0.2232</c:v>
                </c:pt>
                <c:pt idx="787">
                  <c:v>0.22378</c:v>
                </c:pt>
                <c:pt idx="788">
                  <c:v>0.22436</c:v>
                </c:pt>
                <c:pt idx="789">
                  <c:v>0.224946666666667</c:v>
                </c:pt>
                <c:pt idx="790">
                  <c:v>0.225526666666667</c:v>
                </c:pt>
                <c:pt idx="791">
                  <c:v>0.226106666666667</c:v>
                </c:pt>
                <c:pt idx="792">
                  <c:v>0.226686666666667</c:v>
                </c:pt>
                <c:pt idx="793">
                  <c:v>0.227266666666667</c:v>
                </c:pt>
                <c:pt idx="794">
                  <c:v>0.227846666666667</c:v>
                </c:pt>
                <c:pt idx="795">
                  <c:v>0.228426666666667</c:v>
                </c:pt>
                <c:pt idx="796">
                  <c:v>0.229006666666667</c:v>
                </c:pt>
                <c:pt idx="797">
                  <c:v>0.229586666666667</c:v>
                </c:pt>
                <c:pt idx="798">
                  <c:v>0.230166666666667</c:v>
                </c:pt>
                <c:pt idx="799">
                  <c:v>0.230746666666667</c:v>
                </c:pt>
                <c:pt idx="800">
                  <c:v>0.231326666666667</c:v>
                </c:pt>
                <c:pt idx="801">
                  <c:v>0.231906666666667</c:v>
                </c:pt>
                <c:pt idx="802">
                  <c:v>0.232486666666667</c:v>
                </c:pt>
                <c:pt idx="803">
                  <c:v>0.23306</c:v>
                </c:pt>
                <c:pt idx="804">
                  <c:v>0.23364</c:v>
                </c:pt>
                <c:pt idx="805">
                  <c:v>0.23422</c:v>
                </c:pt>
                <c:pt idx="806">
                  <c:v>0.2348</c:v>
                </c:pt>
                <c:pt idx="807">
                  <c:v>0.235373333333333</c:v>
                </c:pt>
                <c:pt idx="808">
                  <c:v>0.235953333333333</c:v>
                </c:pt>
                <c:pt idx="809">
                  <c:v>0.236526666666667</c:v>
                </c:pt>
                <c:pt idx="810">
                  <c:v>0.237106666666667</c:v>
                </c:pt>
                <c:pt idx="811">
                  <c:v>0.23768</c:v>
                </c:pt>
                <c:pt idx="812">
                  <c:v>0.23826</c:v>
                </c:pt>
                <c:pt idx="813">
                  <c:v>0.238833333333333</c:v>
                </c:pt>
                <c:pt idx="814">
                  <c:v>0.239413333333333</c:v>
                </c:pt>
                <c:pt idx="815">
                  <c:v>0.239986666666667</c:v>
                </c:pt>
                <c:pt idx="816">
                  <c:v>0.24056</c:v>
                </c:pt>
                <c:pt idx="817">
                  <c:v>0.24114</c:v>
                </c:pt>
                <c:pt idx="818">
                  <c:v>0.241713333333333</c:v>
                </c:pt>
                <c:pt idx="819">
                  <c:v>0.242286666666667</c:v>
                </c:pt>
                <c:pt idx="820">
                  <c:v>0.24286</c:v>
                </c:pt>
                <c:pt idx="821">
                  <c:v>0.243433333333333</c:v>
                </c:pt>
                <c:pt idx="822">
                  <c:v>0.244006666666667</c:v>
                </c:pt>
                <c:pt idx="823">
                  <c:v>0.24458</c:v>
                </c:pt>
                <c:pt idx="824">
                  <c:v>0.245153333333333</c:v>
                </c:pt>
                <c:pt idx="825">
                  <c:v>0.245726666666667</c:v>
                </c:pt>
                <c:pt idx="826">
                  <c:v>0.2463</c:v>
                </c:pt>
                <c:pt idx="827">
                  <c:v>0.246873333333333</c:v>
                </c:pt>
                <c:pt idx="828">
                  <c:v>0.247446666666667</c:v>
                </c:pt>
                <c:pt idx="829">
                  <c:v>0.248013333333333</c:v>
                </c:pt>
                <c:pt idx="830">
                  <c:v>0.248586666666667</c:v>
                </c:pt>
                <c:pt idx="831">
                  <c:v>0.24916</c:v>
                </c:pt>
                <c:pt idx="832">
                  <c:v>0.249726666666667</c:v>
                </c:pt>
                <c:pt idx="833">
                  <c:v>0.2503</c:v>
                </c:pt>
                <c:pt idx="834">
                  <c:v>0.250866666666667</c:v>
                </c:pt>
                <c:pt idx="835">
                  <c:v>0.25144</c:v>
                </c:pt>
                <c:pt idx="836">
                  <c:v>0.252006666666667</c:v>
                </c:pt>
                <c:pt idx="837">
                  <c:v>0.25258</c:v>
                </c:pt>
                <c:pt idx="838">
                  <c:v>0.253146666666667</c:v>
                </c:pt>
                <c:pt idx="839">
                  <c:v>0.253713333333333</c:v>
                </c:pt>
                <c:pt idx="840">
                  <c:v>0.254286666666667</c:v>
                </c:pt>
                <c:pt idx="841">
                  <c:v>0.254853333333333</c:v>
                </c:pt>
                <c:pt idx="842">
                  <c:v>0.25542</c:v>
                </c:pt>
                <c:pt idx="843">
                  <c:v>0.255986666666667</c:v>
                </c:pt>
                <c:pt idx="844">
                  <c:v>0.256553333333333</c:v>
                </c:pt>
                <c:pt idx="845">
                  <c:v>0.25712</c:v>
                </c:pt>
                <c:pt idx="846">
                  <c:v>0.257686666666667</c:v>
                </c:pt>
                <c:pt idx="847">
                  <c:v>0.258253333333333</c:v>
                </c:pt>
                <c:pt idx="848">
                  <c:v>0.25882</c:v>
                </c:pt>
                <c:pt idx="849">
                  <c:v>0.25938</c:v>
                </c:pt>
                <c:pt idx="850">
                  <c:v>0.259946666666667</c:v>
                </c:pt>
                <c:pt idx="851">
                  <c:v>0.260513333333333</c:v>
                </c:pt>
                <c:pt idx="852">
                  <c:v>0.261073333333333</c:v>
                </c:pt>
                <c:pt idx="853">
                  <c:v>0.26164</c:v>
                </c:pt>
                <c:pt idx="854">
                  <c:v>0.2622</c:v>
                </c:pt>
                <c:pt idx="855">
                  <c:v>0.262766666666667</c:v>
                </c:pt>
                <c:pt idx="856">
                  <c:v>0.263326666666667</c:v>
                </c:pt>
                <c:pt idx="857">
                  <c:v>0.263893333333333</c:v>
                </c:pt>
                <c:pt idx="858">
                  <c:v>0.264453333333333</c:v>
                </c:pt>
                <c:pt idx="859">
                  <c:v>0.265013333333333</c:v>
                </c:pt>
                <c:pt idx="860">
                  <c:v>0.265573333333333</c:v>
                </c:pt>
                <c:pt idx="861">
                  <c:v>0.266133333333333</c:v>
                </c:pt>
                <c:pt idx="862">
                  <c:v>0.2667</c:v>
                </c:pt>
                <c:pt idx="863">
                  <c:v>0.26726</c:v>
                </c:pt>
                <c:pt idx="864">
                  <c:v>0.26782</c:v>
                </c:pt>
                <c:pt idx="865">
                  <c:v>0.268373333333333</c:v>
                </c:pt>
                <c:pt idx="866">
                  <c:v>0.268933333333333</c:v>
                </c:pt>
                <c:pt idx="867">
                  <c:v>0.269493333333333</c:v>
                </c:pt>
                <c:pt idx="868">
                  <c:v>0.270053333333333</c:v>
                </c:pt>
                <c:pt idx="869">
                  <c:v>0.270606666666667</c:v>
                </c:pt>
                <c:pt idx="870">
                  <c:v>0.271166666666667</c:v>
                </c:pt>
                <c:pt idx="871">
                  <c:v>0.271726666666667</c:v>
                </c:pt>
                <c:pt idx="872">
                  <c:v>0.27228</c:v>
                </c:pt>
                <c:pt idx="873">
                  <c:v>0.27284</c:v>
                </c:pt>
                <c:pt idx="874">
                  <c:v>0.273393333333333</c:v>
                </c:pt>
                <c:pt idx="875">
                  <c:v>0.273946666666667</c:v>
                </c:pt>
                <c:pt idx="876">
                  <c:v>0.274506666666667</c:v>
                </c:pt>
                <c:pt idx="877">
                  <c:v>0.27506</c:v>
                </c:pt>
                <c:pt idx="878">
                  <c:v>0.275613333333333</c:v>
                </c:pt>
                <c:pt idx="879">
                  <c:v>0.276166666666667</c:v>
                </c:pt>
                <c:pt idx="880">
                  <c:v>0.27672</c:v>
                </c:pt>
                <c:pt idx="881">
                  <c:v>0.277273333333333</c:v>
                </c:pt>
                <c:pt idx="882">
                  <c:v>0.277826666666667</c:v>
                </c:pt>
                <c:pt idx="883">
                  <c:v>0.27838</c:v>
                </c:pt>
                <c:pt idx="884">
                  <c:v>0.278933333333333</c:v>
                </c:pt>
                <c:pt idx="885">
                  <c:v>0.27948</c:v>
                </c:pt>
                <c:pt idx="886">
                  <c:v>0.280033333333333</c:v>
                </c:pt>
                <c:pt idx="887">
                  <c:v>0.280586666666667</c:v>
                </c:pt>
                <c:pt idx="888">
                  <c:v>0.281133333333333</c:v>
                </c:pt>
                <c:pt idx="889">
                  <c:v>0.281686666666667</c:v>
                </c:pt>
                <c:pt idx="890">
                  <c:v>0.282233333333333</c:v>
                </c:pt>
                <c:pt idx="891">
                  <c:v>0.28278</c:v>
                </c:pt>
                <c:pt idx="892">
                  <c:v>0.283333333333333</c:v>
                </c:pt>
                <c:pt idx="893">
                  <c:v>0.28388</c:v>
                </c:pt>
                <c:pt idx="894">
                  <c:v>0.284426666666667</c:v>
                </c:pt>
                <c:pt idx="895">
                  <c:v>0.284973333333333</c:v>
                </c:pt>
                <c:pt idx="896">
                  <c:v>0.28552</c:v>
                </c:pt>
                <c:pt idx="897">
                  <c:v>0.286066666666667</c:v>
                </c:pt>
                <c:pt idx="898">
                  <c:v>0.286613333333333</c:v>
                </c:pt>
                <c:pt idx="899">
                  <c:v>0.28716</c:v>
                </c:pt>
                <c:pt idx="900">
                  <c:v>0.287706666666667</c:v>
                </c:pt>
                <c:pt idx="901">
                  <c:v>0.288246666666667</c:v>
                </c:pt>
                <c:pt idx="902">
                  <c:v>0.288793333333333</c:v>
                </c:pt>
                <c:pt idx="903">
                  <c:v>0.28934</c:v>
                </c:pt>
                <c:pt idx="904">
                  <c:v>0.28988</c:v>
                </c:pt>
                <c:pt idx="905">
                  <c:v>0.290426666666667</c:v>
                </c:pt>
                <c:pt idx="906">
                  <c:v>0.290966666666667</c:v>
                </c:pt>
                <c:pt idx="907">
                  <c:v>0.291506666666667</c:v>
                </c:pt>
                <c:pt idx="908">
                  <c:v>0.292053333333333</c:v>
                </c:pt>
                <c:pt idx="909">
                  <c:v>0.292593333333333</c:v>
                </c:pt>
                <c:pt idx="910">
                  <c:v>0.293133333333333</c:v>
                </c:pt>
                <c:pt idx="911">
                  <c:v>0.293673333333333</c:v>
                </c:pt>
                <c:pt idx="912">
                  <c:v>0.294213333333333</c:v>
                </c:pt>
                <c:pt idx="913">
                  <c:v>0.294753333333333</c:v>
                </c:pt>
                <c:pt idx="914">
                  <c:v>0.295293333333333</c:v>
                </c:pt>
                <c:pt idx="915">
                  <c:v>0.295833333333333</c:v>
                </c:pt>
                <c:pt idx="916">
                  <c:v>0.296366666666667</c:v>
                </c:pt>
                <c:pt idx="917">
                  <c:v>0.296906666666667</c:v>
                </c:pt>
                <c:pt idx="918">
                  <c:v>0.297446666666667</c:v>
                </c:pt>
                <c:pt idx="919">
                  <c:v>0.29798</c:v>
                </c:pt>
                <c:pt idx="920">
                  <c:v>0.29852</c:v>
                </c:pt>
                <c:pt idx="921">
                  <c:v>0.299053333333333</c:v>
                </c:pt>
                <c:pt idx="922">
                  <c:v>0.299586666666667</c:v>
                </c:pt>
                <c:pt idx="923">
                  <c:v>0.300126666666667</c:v>
                </c:pt>
                <c:pt idx="924">
                  <c:v>0.30066</c:v>
                </c:pt>
                <c:pt idx="925">
                  <c:v>0.301193333333333</c:v>
                </c:pt>
                <c:pt idx="926">
                  <c:v>0.301726666666667</c:v>
                </c:pt>
                <c:pt idx="927">
                  <c:v>0.30226</c:v>
                </c:pt>
                <c:pt idx="928">
                  <c:v>0.302793333333333</c:v>
                </c:pt>
                <c:pt idx="929">
                  <c:v>0.303326666666667</c:v>
                </c:pt>
                <c:pt idx="930">
                  <c:v>0.30386</c:v>
                </c:pt>
                <c:pt idx="931">
                  <c:v>0.304386666666667</c:v>
                </c:pt>
                <c:pt idx="932">
                  <c:v>0.30492</c:v>
                </c:pt>
                <c:pt idx="933">
                  <c:v>0.305446666666667</c:v>
                </c:pt>
                <c:pt idx="934">
                  <c:v>0.30598</c:v>
                </c:pt>
                <c:pt idx="935">
                  <c:v>0.306506666666667</c:v>
                </c:pt>
                <c:pt idx="936">
                  <c:v>0.30704</c:v>
                </c:pt>
                <c:pt idx="937">
                  <c:v>0.307566666666667</c:v>
                </c:pt>
                <c:pt idx="938">
                  <c:v>0.308093333333333</c:v>
                </c:pt>
                <c:pt idx="939">
                  <c:v>0.30862</c:v>
                </c:pt>
                <c:pt idx="940">
                  <c:v>0.309146666666667</c:v>
                </c:pt>
                <c:pt idx="941">
                  <c:v>0.309673333333333</c:v>
                </c:pt>
                <c:pt idx="942">
                  <c:v>0.3102</c:v>
                </c:pt>
                <c:pt idx="943">
                  <c:v>0.310726666666667</c:v>
                </c:pt>
                <c:pt idx="944">
                  <c:v>0.311253333333333</c:v>
                </c:pt>
                <c:pt idx="945">
                  <c:v>0.31178</c:v>
                </c:pt>
                <c:pt idx="946">
                  <c:v>0.3123</c:v>
                </c:pt>
                <c:pt idx="947">
                  <c:v>0.312826666666667</c:v>
                </c:pt>
                <c:pt idx="948">
                  <c:v>0.313346666666667</c:v>
                </c:pt>
                <c:pt idx="949">
                  <c:v>0.313873333333333</c:v>
                </c:pt>
                <c:pt idx="950">
                  <c:v>0.314393333333333</c:v>
                </c:pt>
                <c:pt idx="951">
                  <c:v>0.314913333333333</c:v>
                </c:pt>
                <c:pt idx="952">
                  <c:v>0.31544</c:v>
                </c:pt>
                <c:pt idx="953">
                  <c:v>0.31596</c:v>
                </c:pt>
                <c:pt idx="954">
                  <c:v>0.31648</c:v>
                </c:pt>
                <c:pt idx="955">
                  <c:v>0.317</c:v>
                </c:pt>
                <c:pt idx="956">
                  <c:v>0.31752</c:v>
                </c:pt>
                <c:pt idx="957">
                  <c:v>0.31804</c:v>
                </c:pt>
                <c:pt idx="958">
                  <c:v>0.318553333333333</c:v>
                </c:pt>
                <c:pt idx="959">
                  <c:v>0.319073333333333</c:v>
                </c:pt>
                <c:pt idx="960">
                  <c:v>0.319593333333333</c:v>
                </c:pt>
                <c:pt idx="961">
                  <c:v>0.320106666666667</c:v>
                </c:pt>
                <c:pt idx="962">
                  <c:v>0.320626666666667</c:v>
                </c:pt>
                <c:pt idx="963">
                  <c:v>0.32114</c:v>
                </c:pt>
                <c:pt idx="964">
                  <c:v>0.321653333333333</c:v>
                </c:pt>
                <c:pt idx="965">
                  <c:v>0.322173333333333</c:v>
                </c:pt>
                <c:pt idx="966">
                  <c:v>0.322686666666667</c:v>
                </c:pt>
                <c:pt idx="967">
                  <c:v>0.3232</c:v>
                </c:pt>
                <c:pt idx="968">
                  <c:v>0.323713333333333</c:v>
                </c:pt>
                <c:pt idx="969">
                  <c:v>0.324226666666667</c:v>
                </c:pt>
                <c:pt idx="970">
                  <c:v>0.32474</c:v>
                </c:pt>
                <c:pt idx="971">
                  <c:v>0.325253333333333</c:v>
                </c:pt>
                <c:pt idx="972">
                  <c:v>0.325766666666667</c:v>
                </c:pt>
                <c:pt idx="973">
                  <c:v>0.326273333333333</c:v>
                </c:pt>
                <c:pt idx="974">
                  <c:v>0.326786666666667</c:v>
                </c:pt>
                <c:pt idx="975">
                  <c:v>0.327293333333333</c:v>
                </c:pt>
                <c:pt idx="976">
                  <c:v>0.327806666666667</c:v>
                </c:pt>
                <c:pt idx="977">
                  <c:v>0.328313333333333</c:v>
                </c:pt>
                <c:pt idx="978">
                  <c:v>0.32882</c:v>
                </c:pt>
                <c:pt idx="979">
                  <c:v>0.329333333333333</c:v>
                </c:pt>
                <c:pt idx="980">
                  <c:v>0.32984</c:v>
                </c:pt>
                <c:pt idx="981">
                  <c:v>0.330346666666667</c:v>
                </c:pt>
                <c:pt idx="982">
                  <c:v>0.330853333333333</c:v>
                </c:pt>
                <c:pt idx="983">
                  <c:v>0.33136</c:v>
                </c:pt>
                <c:pt idx="984">
                  <c:v>0.331866666666667</c:v>
                </c:pt>
                <c:pt idx="985">
                  <c:v>0.332366666666667</c:v>
                </c:pt>
                <c:pt idx="986">
                  <c:v>0.332873333333333</c:v>
                </c:pt>
                <c:pt idx="987">
                  <c:v>0.33338</c:v>
                </c:pt>
                <c:pt idx="988">
                  <c:v>0.33388</c:v>
                </c:pt>
                <c:pt idx="989">
                  <c:v>0.334386666666667</c:v>
                </c:pt>
                <c:pt idx="990">
                  <c:v>0.334886666666667</c:v>
                </c:pt>
                <c:pt idx="991">
                  <c:v>0.335386666666667</c:v>
                </c:pt>
                <c:pt idx="992">
                  <c:v>0.335893333333333</c:v>
                </c:pt>
                <c:pt idx="993">
                  <c:v>0.336393333333333</c:v>
                </c:pt>
                <c:pt idx="994">
                  <c:v>0.336893333333333</c:v>
                </c:pt>
                <c:pt idx="995">
                  <c:v>0.337393333333333</c:v>
                </c:pt>
                <c:pt idx="996">
                  <c:v>0.337893333333333</c:v>
                </c:pt>
                <c:pt idx="997">
                  <c:v>0.338393333333333</c:v>
                </c:pt>
                <c:pt idx="998">
                  <c:v>0.338886666666667</c:v>
                </c:pt>
                <c:pt idx="999">
                  <c:v>0.339386666666667</c:v>
                </c:pt>
                <c:pt idx="1000">
                  <c:v>0.339886666666667</c:v>
                </c:pt>
                <c:pt idx="1001">
                  <c:v>0.34038</c:v>
                </c:pt>
                <c:pt idx="1002">
                  <c:v>0.34088</c:v>
                </c:pt>
                <c:pt idx="1003">
                  <c:v>0.341373333333333</c:v>
                </c:pt>
                <c:pt idx="1004">
                  <c:v>0.341866666666667</c:v>
                </c:pt>
                <c:pt idx="1005">
                  <c:v>0.34236</c:v>
                </c:pt>
                <c:pt idx="1006">
                  <c:v>0.34286</c:v>
                </c:pt>
                <c:pt idx="1007">
                  <c:v>0.343353333333333</c:v>
                </c:pt>
                <c:pt idx="1008">
                  <c:v>0.343846666666667</c:v>
                </c:pt>
                <c:pt idx="1009">
                  <c:v>0.34434</c:v>
                </c:pt>
                <c:pt idx="1010">
                  <c:v>0.344826666666667</c:v>
                </c:pt>
                <c:pt idx="1011">
                  <c:v>0.34532</c:v>
                </c:pt>
                <c:pt idx="1012">
                  <c:v>0.345813333333333</c:v>
                </c:pt>
                <c:pt idx="1013">
                  <c:v>0.3463</c:v>
                </c:pt>
                <c:pt idx="1014">
                  <c:v>0.346793333333333</c:v>
                </c:pt>
                <c:pt idx="1015">
                  <c:v>0.34728</c:v>
                </c:pt>
                <c:pt idx="1016">
                  <c:v>0.347773333333333</c:v>
                </c:pt>
                <c:pt idx="1017">
                  <c:v>0.34826</c:v>
                </c:pt>
                <c:pt idx="1018">
                  <c:v>0.348746666666667</c:v>
                </c:pt>
                <c:pt idx="1019">
                  <c:v>0.349233333333333</c:v>
                </c:pt>
                <c:pt idx="1020">
                  <c:v>0.349726666666667</c:v>
                </c:pt>
                <c:pt idx="1021">
                  <c:v>0.350206666666667</c:v>
                </c:pt>
                <c:pt idx="1022">
                  <c:v>0.350693333333333</c:v>
                </c:pt>
                <c:pt idx="1023">
                  <c:v>0.35118</c:v>
                </c:pt>
                <c:pt idx="1024">
                  <c:v>0.351666666666667</c:v>
                </c:pt>
                <c:pt idx="1025">
                  <c:v>0.352153333333333</c:v>
                </c:pt>
                <c:pt idx="1026">
                  <c:v>0.352633333333333</c:v>
                </c:pt>
                <c:pt idx="1027">
                  <c:v>0.35312</c:v>
                </c:pt>
                <c:pt idx="1028">
                  <c:v>0.3536</c:v>
                </c:pt>
                <c:pt idx="1029">
                  <c:v>0.35408</c:v>
                </c:pt>
                <c:pt idx="1030">
                  <c:v>0.354566666666667</c:v>
                </c:pt>
                <c:pt idx="1031">
                  <c:v>0.355046666666667</c:v>
                </c:pt>
                <c:pt idx="1032">
                  <c:v>0.355526666666667</c:v>
                </c:pt>
                <c:pt idx="1033">
                  <c:v>0.356006666666667</c:v>
                </c:pt>
                <c:pt idx="1034">
                  <c:v>0.356486666666667</c:v>
                </c:pt>
                <c:pt idx="1035">
                  <c:v>0.356966666666667</c:v>
                </c:pt>
                <c:pt idx="1036">
                  <c:v>0.357446666666667</c:v>
                </c:pt>
                <c:pt idx="1037">
                  <c:v>0.35792</c:v>
                </c:pt>
                <c:pt idx="1038">
                  <c:v>0.3584</c:v>
                </c:pt>
                <c:pt idx="1039">
                  <c:v>0.35888</c:v>
                </c:pt>
                <c:pt idx="1040">
                  <c:v>0.359353333333333</c:v>
                </c:pt>
                <c:pt idx="1041">
                  <c:v>0.359826666666667</c:v>
                </c:pt>
                <c:pt idx="1042">
                  <c:v>0.360306666666667</c:v>
                </c:pt>
                <c:pt idx="1043">
                  <c:v>0.36078</c:v>
                </c:pt>
                <c:pt idx="1044">
                  <c:v>0.361253333333333</c:v>
                </c:pt>
                <c:pt idx="1045">
                  <c:v>0.361726666666667</c:v>
                </c:pt>
                <c:pt idx="1046">
                  <c:v>0.3622</c:v>
                </c:pt>
                <c:pt idx="1047">
                  <c:v>0.362673333333333</c:v>
                </c:pt>
                <c:pt idx="1048">
                  <c:v>0.363146666666667</c:v>
                </c:pt>
                <c:pt idx="1049">
                  <c:v>0.36362</c:v>
                </c:pt>
                <c:pt idx="1050">
                  <c:v>0.364086666666667</c:v>
                </c:pt>
                <c:pt idx="1051">
                  <c:v>0.36456</c:v>
                </c:pt>
                <c:pt idx="1052">
                  <c:v>0.365026666666667</c:v>
                </c:pt>
                <c:pt idx="1053">
                  <c:v>0.3655</c:v>
                </c:pt>
                <c:pt idx="1054">
                  <c:v>0.365966666666667</c:v>
                </c:pt>
                <c:pt idx="1055">
                  <c:v>0.366433333333333</c:v>
                </c:pt>
                <c:pt idx="1056">
                  <c:v>0.366906666666667</c:v>
                </c:pt>
                <c:pt idx="1057">
                  <c:v>0.367373333333333</c:v>
                </c:pt>
                <c:pt idx="1058">
                  <c:v>0.36784</c:v>
                </c:pt>
                <c:pt idx="1059">
                  <c:v>0.368306666666667</c:v>
                </c:pt>
                <c:pt idx="1060">
                  <c:v>0.368766666666667</c:v>
                </c:pt>
                <c:pt idx="1061">
                  <c:v>0.369233333333333</c:v>
                </c:pt>
                <c:pt idx="1062">
                  <c:v>0.3697</c:v>
                </c:pt>
                <c:pt idx="1063">
                  <c:v>0.370166666666667</c:v>
                </c:pt>
                <c:pt idx="1064">
                  <c:v>0.370626666666667</c:v>
                </c:pt>
                <c:pt idx="1065">
                  <c:v>0.371093333333333</c:v>
                </c:pt>
                <c:pt idx="1066">
                  <c:v>0.371553333333333</c:v>
                </c:pt>
                <c:pt idx="1067">
                  <c:v>0.372013333333333</c:v>
                </c:pt>
                <c:pt idx="1068">
                  <c:v>0.372473333333333</c:v>
                </c:pt>
                <c:pt idx="1069">
                  <c:v>0.37294</c:v>
                </c:pt>
                <c:pt idx="1070">
                  <c:v>0.3734</c:v>
                </c:pt>
                <c:pt idx="1071">
                  <c:v>0.37386</c:v>
                </c:pt>
                <c:pt idx="1072">
                  <c:v>0.374313333333333</c:v>
                </c:pt>
                <c:pt idx="1073">
                  <c:v>0.374773333333333</c:v>
                </c:pt>
                <c:pt idx="1074">
                  <c:v>0.375233333333333</c:v>
                </c:pt>
                <c:pt idx="1075">
                  <c:v>0.375693333333333</c:v>
                </c:pt>
                <c:pt idx="1076">
                  <c:v>0.376146666666667</c:v>
                </c:pt>
                <c:pt idx="1077">
                  <c:v>0.376606666666667</c:v>
                </c:pt>
                <c:pt idx="1078">
                  <c:v>0.37706</c:v>
                </c:pt>
                <c:pt idx="1079">
                  <c:v>0.377513333333333</c:v>
                </c:pt>
                <c:pt idx="1080">
                  <c:v>0.377966666666667</c:v>
                </c:pt>
                <c:pt idx="1081">
                  <c:v>0.378426666666667</c:v>
                </c:pt>
                <c:pt idx="1082">
                  <c:v>0.37888</c:v>
                </c:pt>
                <c:pt idx="1083">
                  <c:v>0.379333333333333</c:v>
                </c:pt>
                <c:pt idx="1084">
                  <c:v>0.379786666666667</c:v>
                </c:pt>
                <c:pt idx="1085">
                  <c:v>0.380233333333333</c:v>
                </c:pt>
                <c:pt idx="1086">
                  <c:v>0.380686666666667</c:v>
                </c:pt>
                <c:pt idx="1087">
                  <c:v>0.38114</c:v>
                </c:pt>
                <c:pt idx="1088">
                  <c:v>0.381586666666667</c:v>
                </c:pt>
                <c:pt idx="1089">
                  <c:v>0.38204</c:v>
                </c:pt>
                <c:pt idx="1090">
                  <c:v>0.382486666666667</c:v>
                </c:pt>
                <c:pt idx="1091">
                  <c:v>0.382933333333333</c:v>
                </c:pt>
                <c:pt idx="1092">
                  <c:v>0.383386666666667</c:v>
                </c:pt>
                <c:pt idx="1093">
                  <c:v>0.383833333333333</c:v>
                </c:pt>
                <c:pt idx="1094">
                  <c:v>0.38428</c:v>
                </c:pt>
                <c:pt idx="1095">
                  <c:v>0.384726666666667</c:v>
                </c:pt>
                <c:pt idx="1096">
                  <c:v>0.385173333333333</c:v>
                </c:pt>
                <c:pt idx="1097">
                  <c:v>0.38562</c:v>
                </c:pt>
                <c:pt idx="1098">
                  <c:v>0.38606</c:v>
                </c:pt>
                <c:pt idx="1099">
                  <c:v>0.386506666666667</c:v>
                </c:pt>
                <c:pt idx="1100">
                  <c:v>0.386953333333333</c:v>
                </c:pt>
                <c:pt idx="1101">
                  <c:v>0.387393333333333</c:v>
                </c:pt>
                <c:pt idx="1102">
                  <c:v>0.38784</c:v>
                </c:pt>
                <c:pt idx="1103">
                  <c:v>0.38828</c:v>
                </c:pt>
                <c:pt idx="1104">
                  <c:v>0.38872</c:v>
                </c:pt>
                <c:pt idx="1105">
                  <c:v>0.38916</c:v>
                </c:pt>
                <c:pt idx="1106">
                  <c:v>0.3896</c:v>
                </c:pt>
                <c:pt idx="1107">
                  <c:v>0.39004</c:v>
                </c:pt>
                <c:pt idx="1108">
                  <c:v>0.39048</c:v>
                </c:pt>
                <c:pt idx="1109">
                  <c:v>0.39092</c:v>
                </c:pt>
                <c:pt idx="1110">
                  <c:v>0.39136</c:v>
                </c:pt>
                <c:pt idx="1111">
                  <c:v>0.391793333333333</c:v>
                </c:pt>
                <c:pt idx="1112">
                  <c:v>0.392233333333333</c:v>
                </c:pt>
                <c:pt idx="1113">
                  <c:v>0.392673333333333</c:v>
                </c:pt>
                <c:pt idx="1114">
                  <c:v>0.393106666666667</c:v>
                </c:pt>
                <c:pt idx="1115">
                  <c:v>0.39354</c:v>
                </c:pt>
                <c:pt idx="1116">
                  <c:v>0.39398</c:v>
                </c:pt>
                <c:pt idx="1117">
                  <c:v>0.394413333333333</c:v>
                </c:pt>
                <c:pt idx="1118">
                  <c:v>0.394846666666667</c:v>
                </c:pt>
                <c:pt idx="1119">
                  <c:v>0.39528</c:v>
                </c:pt>
                <c:pt idx="1120">
                  <c:v>0.395713333333333</c:v>
                </c:pt>
                <c:pt idx="1121">
                  <c:v>0.39614</c:v>
                </c:pt>
                <c:pt idx="1122">
                  <c:v>0.396573333333333</c:v>
                </c:pt>
                <c:pt idx="1123">
                  <c:v>0.397006666666667</c:v>
                </c:pt>
                <c:pt idx="1124">
                  <c:v>0.397433333333333</c:v>
                </c:pt>
                <c:pt idx="1125">
                  <c:v>0.397866666666667</c:v>
                </c:pt>
                <c:pt idx="1126">
                  <c:v>0.398293333333333</c:v>
                </c:pt>
                <c:pt idx="1127">
                  <c:v>0.398726666666667</c:v>
                </c:pt>
                <c:pt idx="1128">
                  <c:v>0.399153333333333</c:v>
                </c:pt>
                <c:pt idx="1129">
                  <c:v>0.39958</c:v>
                </c:pt>
                <c:pt idx="1130">
                  <c:v>0.400006666666667</c:v>
                </c:pt>
                <c:pt idx="1131">
                  <c:v>0.400433333333333</c:v>
                </c:pt>
                <c:pt idx="1132">
                  <c:v>0.40086</c:v>
                </c:pt>
                <c:pt idx="1133">
                  <c:v>0.401286666666667</c:v>
                </c:pt>
                <c:pt idx="1134">
                  <c:v>0.401713333333333</c:v>
                </c:pt>
                <c:pt idx="1135">
                  <c:v>0.402133333333333</c:v>
                </c:pt>
                <c:pt idx="1136">
                  <c:v>0.40256</c:v>
                </c:pt>
                <c:pt idx="1137">
                  <c:v>0.40298</c:v>
                </c:pt>
                <c:pt idx="1138">
                  <c:v>0.403406666666667</c:v>
                </c:pt>
                <c:pt idx="1139">
                  <c:v>0.403826666666667</c:v>
                </c:pt>
                <c:pt idx="1140">
                  <c:v>0.404246666666667</c:v>
                </c:pt>
                <c:pt idx="1141">
                  <c:v>0.404666666666667</c:v>
                </c:pt>
                <c:pt idx="1142">
                  <c:v>0.405086666666667</c:v>
                </c:pt>
                <c:pt idx="1143">
                  <c:v>0.405506666666667</c:v>
                </c:pt>
                <c:pt idx="1144">
                  <c:v>0.405926666666667</c:v>
                </c:pt>
                <c:pt idx="1145">
                  <c:v>0.406346666666667</c:v>
                </c:pt>
                <c:pt idx="1146">
                  <c:v>0.406766666666667</c:v>
                </c:pt>
                <c:pt idx="1147">
                  <c:v>0.40718</c:v>
                </c:pt>
                <c:pt idx="1148">
                  <c:v>0.4076</c:v>
                </c:pt>
                <c:pt idx="1149">
                  <c:v>0.408013333333333</c:v>
                </c:pt>
                <c:pt idx="1150">
                  <c:v>0.408433333333333</c:v>
                </c:pt>
                <c:pt idx="1151">
                  <c:v>0.408846666666667</c:v>
                </c:pt>
                <c:pt idx="1152">
                  <c:v>0.40926</c:v>
                </c:pt>
                <c:pt idx="1153">
                  <c:v>0.409673333333333</c:v>
                </c:pt>
                <c:pt idx="1154">
                  <c:v>0.410093333333333</c:v>
                </c:pt>
                <c:pt idx="1155">
                  <c:v>0.410506666666667</c:v>
                </c:pt>
                <c:pt idx="1156">
                  <c:v>0.410913333333333</c:v>
                </c:pt>
                <c:pt idx="1157">
                  <c:v>0.411326666666667</c:v>
                </c:pt>
                <c:pt idx="1158">
                  <c:v>0.41174</c:v>
                </c:pt>
                <c:pt idx="1159">
                  <c:v>0.412153333333333</c:v>
                </c:pt>
                <c:pt idx="1160">
                  <c:v>0.41256</c:v>
                </c:pt>
                <c:pt idx="1161">
                  <c:v>0.412973333333333</c:v>
                </c:pt>
                <c:pt idx="1162">
                  <c:v>0.41338</c:v>
                </c:pt>
                <c:pt idx="1163">
                  <c:v>0.413786666666667</c:v>
                </c:pt>
                <c:pt idx="1164">
                  <c:v>0.414193333333333</c:v>
                </c:pt>
                <c:pt idx="1165">
                  <c:v>0.414606666666667</c:v>
                </c:pt>
                <c:pt idx="1166">
                  <c:v>0.415013333333333</c:v>
                </c:pt>
                <c:pt idx="1167">
                  <c:v>0.41542</c:v>
                </c:pt>
                <c:pt idx="1168">
                  <c:v>0.41582</c:v>
                </c:pt>
                <c:pt idx="1169">
                  <c:v>0.416226666666667</c:v>
                </c:pt>
                <c:pt idx="1170">
                  <c:v>0.416633333333333</c:v>
                </c:pt>
                <c:pt idx="1171">
                  <c:v>0.41704</c:v>
                </c:pt>
                <c:pt idx="1172">
                  <c:v>0.41744</c:v>
                </c:pt>
                <c:pt idx="1173">
                  <c:v>0.417846666666667</c:v>
                </c:pt>
                <c:pt idx="1174">
                  <c:v>0.418246666666667</c:v>
                </c:pt>
                <c:pt idx="1175">
                  <c:v>0.418646666666667</c:v>
                </c:pt>
                <c:pt idx="1176">
                  <c:v>0.419053333333333</c:v>
                </c:pt>
                <c:pt idx="1177">
                  <c:v>0.419453333333333</c:v>
                </c:pt>
                <c:pt idx="1178">
                  <c:v>0.419853333333333</c:v>
                </c:pt>
                <c:pt idx="1179">
                  <c:v>0.420253333333333</c:v>
                </c:pt>
                <c:pt idx="1180">
                  <c:v>0.420653333333333</c:v>
                </c:pt>
                <c:pt idx="1181">
                  <c:v>0.421053333333333</c:v>
                </c:pt>
                <c:pt idx="1182">
                  <c:v>0.421446666666667</c:v>
                </c:pt>
                <c:pt idx="1183">
                  <c:v>0.421846666666667</c:v>
                </c:pt>
                <c:pt idx="1184">
                  <c:v>0.422246666666667</c:v>
                </c:pt>
                <c:pt idx="1185">
                  <c:v>0.42264</c:v>
                </c:pt>
                <c:pt idx="1186">
                  <c:v>0.42304</c:v>
                </c:pt>
                <c:pt idx="1187">
                  <c:v>0.423433333333333</c:v>
                </c:pt>
                <c:pt idx="1188">
                  <c:v>0.423826666666667</c:v>
                </c:pt>
                <c:pt idx="1189">
                  <c:v>0.42422</c:v>
                </c:pt>
                <c:pt idx="1190">
                  <c:v>0.424613333333333</c:v>
                </c:pt>
                <c:pt idx="1191">
                  <c:v>0.425006666666667</c:v>
                </c:pt>
                <c:pt idx="1192">
                  <c:v>0.4254</c:v>
                </c:pt>
                <c:pt idx="1193">
                  <c:v>0.425793333333333</c:v>
                </c:pt>
                <c:pt idx="1194">
                  <c:v>0.426186666666667</c:v>
                </c:pt>
                <c:pt idx="1195">
                  <c:v>0.42658</c:v>
                </c:pt>
                <c:pt idx="1196">
                  <c:v>0.426966666666667</c:v>
                </c:pt>
                <c:pt idx="1197">
                  <c:v>0.42736</c:v>
                </c:pt>
                <c:pt idx="1198">
                  <c:v>0.427746666666667</c:v>
                </c:pt>
                <c:pt idx="1199">
                  <c:v>0.42814</c:v>
                </c:pt>
                <c:pt idx="1200">
                  <c:v>0.428526666666667</c:v>
                </c:pt>
                <c:pt idx="1201">
                  <c:v>0.428913333333333</c:v>
                </c:pt>
                <c:pt idx="1202">
                  <c:v>0.429306666666667</c:v>
                </c:pt>
                <c:pt idx="1203">
                  <c:v>0.429693333333333</c:v>
                </c:pt>
                <c:pt idx="1204">
                  <c:v>0.43008</c:v>
                </c:pt>
                <c:pt idx="1205">
                  <c:v>0.430466666666667</c:v>
                </c:pt>
                <c:pt idx="1206">
                  <c:v>0.430846666666667</c:v>
                </c:pt>
                <c:pt idx="1207">
                  <c:v>0.431233333333333</c:v>
                </c:pt>
                <c:pt idx="1208">
                  <c:v>0.43162</c:v>
                </c:pt>
                <c:pt idx="1209">
                  <c:v>0.432006666666667</c:v>
                </c:pt>
                <c:pt idx="1210">
                  <c:v>0.432386666666667</c:v>
                </c:pt>
                <c:pt idx="1211">
                  <c:v>0.432773333333333</c:v>
                </c:pt>
                <c:pt idx="1212">
                  <c:v>0.433153333333333</c:v>
                </c:pt>
                <c:pt idx="1213">
                  <c:v>0.433533333333333</c:v>
                </c:pt>
                <c:pt idx="1214">
                  <c:v>0.43392</c:v>
                </c:pt>
                <c:pt idx="1215">
                  <c:v>0.4343</c:v>
                </c:pt>
                <c:pt idx="1216">
                  <c:v>0.43468</c:v>
                </c:pt>
                <c:pt idx="1217">
                  <c:v>0.43506</c:v>
                </c:pt>
                <c:pt idx="1218">
                  <c:v>0.43544</c:v>
                </c:pt>
                <c:pt idx="1219">
                  <c:v>0.43582</c:v>
                </c:pt>
                <c:pt idx="1220">
                  <c:v>0.436193333333333</c:v>
                </c:pt>
                <c:pt idx="1221">
                  <c:v>0.436573333333333</c:v>
                </c:pt>
                <c:pt idx="1222">
                  <c:v>0.436953333333333</c:v>
                </c:pt>
                <c:pt idx="1223">
                  <c:v>0.437326666666667</c:v>
                </c:pt>
                <c:pt idx="1224">
                  <c:v>0.437706666666667</c:v>
                </c:pt>
                <c:pt idx="1225">
                  <c:v>0.43808</c:v>
                </c:pt>
                <c:pt idx="1226">
                  <c:v>0.43846</c:v>
                </c:pt>
                <c:pt idx="1227">
                  <c:v>0.438833333333333</c:v>
                </c:pt>
                <c:pt idx="1228">
                  <c:v>0.439206666666667</c:v>
                </c:pt>
                <c:pt idx="1229">
                  <c:v>0.43958</c:v>
                </c:pt>
                <c:pt idx="1230">
                  <c:v>0.439953333333333</c:v>
                </c:pt>
                <c:pt idx="1231">
                  <c:v>0.440326666666667</c:v>
                </c:pt>
                <c:pt idx="1232">
                  <c:v>0.4407</c:v>
                </c:pt>
                <c:pt idx="1233">
                  <c:v>0.441073333333333</c:v>
                </c:pt>
                <c:pt idx="1234">
                  <c:v>0.441446666666667</c:v>
                </c:pt>
                <c:pt idx="1235">
                  <c:v>0.441813333333333</c:v>
                </c:pt>
                <c:pt idx="1236">
                  <c:v>0.442186666666667</c:v>
                </c:pt>
                <c:pt idx="1237">
                  <c:v>0.44256</c:v>
                </c:pt>
                <c:pt idx="1238">
                  <c:v>0.442926666666667</c:v>
                </c:pt>
                <c:pt idx="1239">
                  <c:v>0.443293333333333</c:v>
                </c:pt>
                <c:pt idx="1240">
                  <c:v>0.443666666666667</c:v>
                </c:pt>
                <c:pt idx="1241">
                  <c:v>0.444033333333333</c:v>
                </c:pt>
                <c:pt idx="1242">
                  <c:v>0.4444</c:v>
                </c:pt>
                <c:pt idx="1243">
                  <c:v>0.444766666666667</c:v>
                </c:pt>
                <c:pt idx="1244">
                  <c:v>0.44514</c:v>
                </c:pt>
                <c:pt idx="1245">
                  <c:v>0.445506666666667</c:v>
                </c:pt>
                <c:pt idx="1246">
                  <c:v>0.445866666666667</c:v>
                </c:pt>
                <c:pt idx="1247">
                  <c:v>0.446233333333333</c:v>
                </c:pt>
                <c:pt idx="1248">
                  <c:v>0.4466</c:v>
                </c:pt>
                <c:pt idx="1249">
                  <c:v>0.446966666666667</c:v>
                </c:pt>
                <c:pt idx="1250">
                  <c:v>0.447333333333333</c:v>
                </c:pt>
                <c:pt idx="1251">
                  <c:v>0.447693333333333</c:v>
                </c:pt>
                <c:pt idx="1252">
                  <c:v>0.44806</c:v>
                </c:pt>
                <c:pt idx="1253">
                  <c:v>0.44842</c:v>
                </c:pt>
                <c:pt idx="1254">
                  <c:v>0.448786666666667</c:v>
                </c:pt>
                <c:pt idx="1255">
                  <c:v>0.449146666666667</c:v>
                </c:pt>
                <c:pt idx="1256">
                  <c:v>0.449506666666667</c:v>
                </c:pt>
                <c:pt idx="1257">
                  <c:v>0.449873333333333</c:v>
                </c:pt>
                <c:pt idx="1258">
                  <c:v>0.450233333333333</c:v>
                </c:pt>
                <c:pt idx="1259">
                  <c:v>0.450593333333333</c:v>
                </c:pt>
                <c:pt idx="1260">
                  <c:v>0.450953333333333</c:v>
                </c:pt>
                <c:pt idx="1261">
                  <c:v>0.451313333333333</c:v>
                </c:pt>
                <c:pt idx="1262">
                  <c:v>0.451673333333333</c:v>
                </c:pt>
                <c:pt idx="1263">
                  <c:v>0.452033333333333</c:v>
                </c:pt>
                <c:pt idx="1264">
                  <c:v>0.452393333333333</c:v>
                </c:pt>
                <c:pt idx="1265">
                  <c:v>0.452746666666667</c:v>
                </c:pt>
                <c:pt idx="1266">
                  <c:v>0.453106666666667</c:v>
                </c:pt>
                <c:pt idx="1267">
                  <c:v>0.453466666666667</c:v>
                </c:pt>
                <c:pt idx="1268">
                  <c:v>0.45382</c:v>
                </c:pt>
                <c:pt idx="1269">
                  <c:v>0.45418</c:v>
                </c:pt>
                <c:pt idx="1270">
                  <c:v>0.454533333333333</c:v>
                </c:pt>
                <c:pt idx="1271">
                  <c:v>0.454893333333333</c:v>
                </c:pt>
                <c:pt idx="1272">
                  <c:v>0.455246666666667</c:v>
                </c:pt>
                <c:pt idx="1273">
                  <c:v>0.4556</c:v>
                </c:pt>
                <c:pt idx="1274">
                  <c:v>0.45596</c:v>
                </c:pt>
                <c:pt idx="1275">
                  <c:v>0.456313333333333</c:v>
                </c:pt>
                <c:pt idx="1276">
                  <c:v>0.456666666666667</c:v>
                </c:pt>
                <c:pt idx="1277">
                  <c:v>0.45702</c:v>
                </c:pt>
                <c:pt idx="1278">
                  <c:v>0.457373333333333</c:v>
                </c:pt>
                <c:pt idx="1279">
                  <c:v>0.457726666666667</c:v>
                </c:pt>
                <c:pt idx="1280">
                  <c:v>0.45808</c:v>
                </c:pt>
                <c:pt idx="1281">
                  <c:v>0.458433333333333</c:v>
                </c:pt>
                <c:pt idx="1282">
                  <c:v>0.458786666666667</c:v>
                </c:pt>
                <c:pt idx="1283">
                  <c:v>0.459133333333333</c:v>
                </c:pt>
                <c:pt idx="1284">
                  <c:v>0.459486666666667</c:v>
                </c:pt>
                <c:pt idx="1285">
                  <c:v>0.45984</c:v>
                </c:pt>
                <c:pt idx="1286">
                  <c:v>0.460186666666667</c:v>
                </c:pt>
                <c:pt idx="1287">
                  <c:v>0.46054</c:v>
                </c:pt>
                <c:pt idx="1288">
                  <c:v>0.460886666666667</c:v>
                </c:pt>
                <c:pt idx="1289">
                  <c:v>0.46124</c:v>
                </c:pt>
                <c:pt idx="1290">
                  <c:v>0.461586666666667</c:v>
                </c:pt>
                <c:pt idx="1291">
                  <c:v>0.46194</c:v>
                </c:pt>
                <c:pt idx="1292">
                  <c:v>0.462286666666667</c:v>
                </c:pt>
                <c:pt idx="1293">
                  <c:v>0.462633333333333</c:v>
                </c:pt>
                <c:pt idx="1294">
                  <c:v>0.46298</c:v>
                </c:pt>
                <c:pt idx="1295">
                  <c:v>0.463333333333333</c:v>
                </c:pt>
                <c:pt idx="1296">
                  <c:v>0.46368</c:v>
                </c:pt>
                <c:pt idx="1297">
                  <c:v>0.464026666666667</c:v>
                </c:pt>
                <c:pt idx="1298">
                  <c:v>0.464373333333333</c:v>
                </c:pt>
                <c:pt idx="1299">
                  <c:v>0.46472</c:v>
                </c:pt>
                <c:pt idx="1300">
                  <c:v>0.465066666666667</c:v>
                </c:pt>
                <c:pt idx="1301">
                  <c:v>0.465413333333333</c:v>
                </c:pt>
                <c:pt idx="1302">
                  <c:v>0.465753333333333</c:v>
                </c:pt>
                <c:pt idx="1303">
                  <c:v>0.4661</c:v>
                </c:pt>
                <c:pt idx="1304">
                  <c:v>0.466446666666667</c:v>
                </c:pt>
                <c:pt idx="1305">
                  <c:v>0.466793333333333</c:v>
                </c:pt>
                <c:pt idx="1306">
                  <c:v>0.467133333333333</c:v>
                </c:pt>
                <c:pt idx="1307">
                  <c:v>0.46748</c:v>
                </c:pt>
                <c:pt idx="1308">
                  <c:v>0.46782</c:v>
                </c:pt>
                <c:pt idx="1309">
                  <c:v>0.468166666666667</c:v>
                </c:pt>
                <c:pt idx="1310">
                  <c:v>0.468506666666667</c:v>
                </c:pt>
                <c:pt idx="1311">
                  <c:v>0.468853333333333</c:v>
                </c:pt>
                <c:pt idx="1312">
                  <c:v>0.469193333333333</c:v>
                </c:pt>
                <c:pt idx="1313">
                  <c:v>0.469533333333333</c:v>
                </c:pt>
                <c:pt idx="1314">
                  <c:v>0.46988</c:v>
                </c:pt>
                <c:pt idx="1315">
                  <c:v>0.47022</c:v>
                </c:pt>
                <c:pt idx="1316">
                  <c:v>0.47056</c:v>
                </c:pt>
                <c:pt idx="1317">
                  <c:v>0.4709</c:v>
                </c:pt>
                <c:pt idx="1318">
                  <c:v>0.47124</c:v>
                </c:pt>
                <c:pt idx="1319">
                  <c:v>0.47158</c:v>
                </c:pt>
                <c:pt idx="1320">
                  <c:v>0.47192</c:v>
                </c:pt>
                <c:pt idx="1321">
                  <c:v>0.47226</c:v>
                </c:pt>
                <c:pt idx="1322">
                  <c:v>0.4726</c:v>
                </c:pt>
                <c:pt idx="1323">
                  <c:v>0.47294</c:v>
                </c:pt>
                <c:pt idx="1324">
                  <c:v>0.47328</c:v>
                </c:pt>
                <c:pt idx="1325">
                  <c:v>0.47362</c:v>
                </c:pt>
                <c:pt idx="1326">
                  <c:v>0.47396</c:v>
                </c:pt>
                <c:pt idx="1327">
                  <c:v>0.474293333333333</c:v>
                </c:pt>
                <c:pt idx="1328">
                  <c:v>0.474633333333333</c:v>
                </c:pt>
                <c:pt idx="1329">
                  <c:v>0.474973333333333</c:v>
                </c:pt>
                <c:pt idx="1330">
                  <c:v>0.475306666666667</c:v>
                </c:pt>
                <c:pt idx="1331">
                  <c:v>0.475646666666667</c:v>
                </c:pt>
                <c:pt idx="1332">
                  <c:v>0.47598</c:v>
                </c:pt>
                <c:pt idx="1333">
                  <c:v>0.47632</c:v>
                </c:pt>
                <c:pt idx="1334">
                  <c:v>0.476653333333333</c:v>
                </c:pt>
                <c:pt idx="1335">
                  <c:v>0.476993333333333</c:v>
                </c:pt>
                <c:pt idx="1336">
                  <c:v>0.477326666666667</c:v>
                </c:pt>
                <c:pt idx="1337">
                  <c:v>0.47766</c:v>
                </c:pt>
                <c:pt idx="1338">
                  <c:v>0.478</c:v>
                </c:pt>
                <c:pt idx="1339">
                  <c:v>0.478333333333333</c:v>
                </c:pt>
                <c:pt idx="1340">
                  <c:v>0.478666666666667</c:v>
                </c:pt>
                <c:pt idx="1341">
                  <c:v>0.479</c:v>
                </c:pt>
                <c:pt idx="1342">
                  <c:v>0.479333333333333</c:v>
                </c:pt>
                <c:pt idx="1343">
                  <c:v>0.479673333333333</c:v>
                </c:pt>
                <c:pt idx="1344">
                  <c:v>0.480006666666667</c:v>
                </c:pt>
                <c:pt idx="1345">
                  <c:v>0.48034</c:v>
                </c:pt>
                <c:pt idx="1346">
                  <c:v>0.480673333333333</c:v>
                </c:pt>
                <c:pt idx="1347">
                  <c:v>0.481006666666667</c:v>
                </c:pt>
                <c:pt idx="1348">
                  <c:v>0.48134</c:v>
                </c:pt>
                <c:pt idx="1349">
                  <c:v>0.481666666666667</c:v>
                </c:pt>
                <c:pt idx="1350">
                  <c:v>0.482</c:v>
                </c:pt>
                <c:pt idx="1351">
                  <c:v>0.482333333333333</c:v>
                </c:pt>
                <c:pt idx="1352">
                  <c:v>0.482666666666667</c:v>
                </c:pt>
                <c:pt idx="1353">
                  <c:v>0.483</c:v>
                </c:pt>
                <c:pt idx="1354">
                  <c:v>0.483326666666667</c:v>
                </c:pt>
                <c:pt idx="1355">
                  <c:v>0.48366</c:v>
                </c:pt>
                <c:pt idx="1356">
                  <c:v>0.483993333333333</c:v>
                </c:pt>
                <c:pt idx="1357">
                  <c:v>0.48432</c:v>
                </c:pt>
                <c:pt idx="1358">
                  <c:v>0.484653333333333</c:v>
                </c:pt>
                <c:pt idx="1359">
                  <c:v>0.484986666666667</c:v>
                </c:pt>
                <c:pt idx="1360">
                  <c:v>0.485313333333333</c:v>
                </c:pt>
                <c:pt idx="1361">
                  <c:v>0.485646666666667</c:v>
                </c:pt>
                <c:pt idx="1362">
                  <c:v>0.485973333333333</c:v>
                </c:pt>
                <c:pt idx="1363">
                  <c:v>0.486306666666667</c:v>
                </c:pt>
                <c:pt idx="1364">
                  <c:v>0.486633333333333</c:v>
                </c:pt>
                <c:pt idx="1365">
                  <c:v>0.48696</c:v>
                </c:pt>
                <c:pt idx="1366">
                  <c:v>0.487293333333333</c:v>
                </c:pt>
                <c:pt idx="1367">
                  <c:v>0.48762</c:v>
                </c:pt>
                <c:pt idx="1368">
                  <c:v>0.487946666666667</c:v>
                </c:pt>
                <c:pt idx="1369">
                  <c:v>0.48828</c:v>
                </c:pt>
                <c:pt idx="1370">
                  <c:v>0.488606666666667</c:v>
                </c:pt>
                <c:pt idx="1371">
                  <c:v>0.488933333333333</c:v>
                </c:pt>
                <c:pt idx="1372">
                  <c:v>0.48926</c:v>
                </c:pt>
                <c:pt idx="1373">
                  <c:v>0.489586666666667</c:v>
                </c:pt>
                <c:pt idx="1374">
                  <c:v>0.48992</c:v>
                </c:pt>
                <c:pt idx="1375">
                  <c:v>0.490246666666667</c:v>
                </c:pt>
                <c:pt idx="1376">
                  <c:v>0.490573333333333</c:v>
                </c:pt>
                <c:pt idx="1377">
                  <c:v>0.4909</c:v>
                </c:pt>
                <c:pt idx="1378">
                  <c:v>0.491226666666667</c:v>
                </c:pt>
                <c:pt idx="1379">
                  <c:v>0.491553333333333</c:v>
                </c:pt>
                <c:pt idx="1380">
                  <c:v>0.49188</c:v>
                </c:pt>
                <c:pt idx="1381">
                  <c:v>0.492206666666667</c:v>
                </c:pt>
                <c:pt idx="1382">
                  <c:v>0.492526666666667</c:v>
                </c:pt>
                <c:pt idx="1383">
                  <c:v>0.492853333333333</c:v>
                </c:pt>
                <c:pt idx="1384">
                  <c:v>0.49318</c:v>
                </c:pt>
                <c:pt idx="1385">
                  <c:v>0.493506666666667</c:v>
                </c:pt>
                <c:pt idx="1386">
                  <c:v>0.493833333333333</c:v>
                </c:pt>
                <c:pt idx="1387">
                  <c:v>0.494153333333333</c:v>
                </c:pt>
                <c:pt idx="1388">
                  <c:v>0.49448</c:v>
                </c:pt>
                <c:pt idx="1389">
                  <c:v>0.494806666666667</c:v>
                </c:pt>
                <c:pt idx="1390">
                  <c:v>0.495126666666667</c:v>
                </c:pt>
                <c:pt idx="1391">
                  <c:v>0.495453333333333</c:v>
                </c:pt>
                <c:pt idx="1392">
                  <c:v>0.49578</c:v>
                </c:pt>
                <c:pt idx="1393">
                  <c:v>0.4961</c:v>
                </c:pt>
                <c:pt idx="1394">
                  <c:v>0.496426666666667</c:v>
                </c:pt>
                <c:pt idx="1395">
                  <c:v>0.496746666666667</c:v>
                </c:pt>
                <c:pt idx="1396">
                  <c:v>0.497073333333333</c:v>
                </c:pt>
                <c:pt idx="1397">
                  <c:v>0.497393333333333</c:v>
                </c:pt>
                <c:pt idx="1398">
                  <c:v>0.49772</c:v>
                </c:pt>
                <c:pt idx="1399">
                  <c:v>0.49804</c:v>
                </c:pt>
                <c:pt idx="1400">
                  <c:v>0.498366666666667</c:v>
                </c:pt>
                <c:pt idx="1401">
                  <c:v>0.498686666666667</c:v>
                </c:pt>
                <c:pt idx="1402">
                  <c:v>0.499006666666667</c:v>
                </c:pt>
                <c:pt idx="1403">
                  <c:v>0.499333333333333</c:v>
                </c:pt>
                <c:pt idx="1404">
                  <c:v>0.499653333333333</c:v>
                </c:pt>
                <c:pt idx="1405">
                  <c:v>0.499973333333333</c:v>
                </c:pt>
                <c:pt idx="1406">
                  <c:v>0.500293333333333</c:v>
                </c:pt>
                <c:pt idx="1407">
                  <c:v>0.50062</c:v>
                </c:pt>
                <c:pt idx="1408">
                  <c:v>0.50094</c:v>
                </c:pt>
                <c:pt idx="1409">
                  <c:v>0.50126</c:v>
                </c:pt>
                <c:pt idx="1410">
                  <c:v>0.50158</c:v>
                </c:pt>
                <c:pt idx="1411">
                  <c:v>0.5019</c:v>
                </c:pt>
                <c:pt idx="1412">
                  <c:v>0.50222</c:v>
                </c:pt>
                <c:pt idx="1413">
                  <c:v>0.502546666666667</c:v>
                </c:pt>
                <c:pt idx="1414">
                  <c:v>0.502866666666667</c:v>
                </c:pt>
                <c:pt idx="1415">
                  <c:v>0.503186666666667</c:v>
                </c:pt>
                <c:pt idx="1416">
                  <c:v>0.503506666666667</c:v>
                </c:pt>
                <c:pt idx="1417">
                  <c:v>0.503826666666667</c:v>
                </c:pt>
                <c:pt idx="1418">
                  <c:v>0.504146666666667</c:v>
                </c:pt>
                <c:pt idx="1419">
                  <c:v>0.504466666666667</c:v>
                </c:pt>
                <c:pt idx="1420">
                  <c:v>0.50478</c:v>
                </c:pt>
                <c:pt idx="1421">
                  <c:v>0.5051</c:v>
                </c:pt>
                <c:pt idx="1422">
                  <c:v>0.50542</c:v>
                </c:pt>
                <c:pt idx="1423">
                  <c:v>0.50574</c:v>
                </c:pt>
                <c:pt idx="1424">
                  <c:v>0.50606</c:v>
                </c:pt>
                <c:pt idx="1425">
                  <c:v>0.50638</c:v>
                </c:pt>
                <c:pt idx="1426">
                  <c:v>0.5067</c:v>
                </c:pt>
                <c:pt idx="1427">
                  <c:v>0.507013333333333</c:v>
                </c:pt>
                <c:pt idx="1428">
                  <c:v>0.507333333333333</c:v>
                </c:pt>
                <c:pt idx="1429">
                  <c:v>0.507653333333333</c:v>
                </c:pt>
                <c:pt idx="1430">
                  <c:v>0.507966666666667</c:v>
                </c:pt>
                <c:pt idx="1431">
                  <c:v>0.508286666666667</c:v>
                </c:pt>
                <c:pt idx="1432">
                  <c:v>0.508606666666667</c:v>
                </c:pt>
                <c:pt idx="1433">
                  <c:v>0.50892</c:v>
                </c:pt>
                <c:pt idx="1434">
                  <c:v>0.50924</c:v>
                </c:pt>
                <c:pt idx="1435">
                  <c:v>0.50956</c:v>
                </c:pt>
                <c:pt idx="1436">
                  <c:v>0.509873333333333</c:v>
                </c:pt>
                <c:pt idx="1437">
                  <c:v>0.510193333333333</c:v>
                </c:pt>
                <c:pt idx="1438">
                  <c:v>0.510506666666667</c:v>
                </c:pt>
                <c:pt idx="1439">
                  <c:v>0.510826666666667</c:v>
                </c:pt>
                <c:pt idx="1440">
                  <c:v>0.51114</c:v>
                </c:pt>
                <c:pt idx="1441">
                  <c:v>0.51146</c:v>
                </c:pt>
                <c:pt idx="1442">
                  <c:v>0.511773333333333</c:v>
                </c:pt>
                <c:pt idx="1443">
                  <c:v>0.512086666666667</c:v>
                </c:pt>
                <c:pt idx="1444">
                  <c:v>0.512406666666667</c:v>
                </c:pt>
                <c:pt idx="1445">
                  <c:v>0.51272</c:v>
                </c:pt>
                <c:pt idx="1446">
                  <c:v>0.513033333333333</c:v>
                </c:pt>
                <c:pt idx="1447">
                  <c:v>0.513353333333333</c:v>
                </c:pt>
                <c:pt idx="1448">
                  <c:v>0.513666666666667</c:v>
                </c:pt>
                <c:pt idx="1449">
                  <c:v>0.51398</c:v>
                </c:pt>
                <c:pt idx="1450">
                  <c:v>0.5143</c:v>
                </c:pt>
                <c:pt idx="1451">
                  <c:v>0.514613333333333</c:v>
                </c:pt>
                <c:pt idx="1452">
                  <c:v>0.514926666666667</c:v>
                </c:pt>
                <c:pt idx="1453">
                  <c:v>0.51524</c:v>
                </c:pt>
                <c:pt idx="1454">
                  <c:v>0.51556</c:v>
                </c:pt>
                <c:pt idx="1455">
                  <c:v>0.515873333333333</c:v>
                </c:pt>
                <c:pt idx="1456">
                  <c:v>0.516186666666667</c:v>
                </c:pt>
                <c:pt idx="1457">
                  <c:v>0.5165</c:v>
                </c:pt>
                <c:pt idx="1458">
                  <c:v>0.516813333333333</c:v>
                </c:pt>
                <c:pt idx="1459">
                  <c:v>0.517126666666667</c:v>
                </c:pt>
                <c:pt idx="1460">
                  <c:v>0.51744</c:v>
                </c:pt>
                <c:pt idx="1461">
                  <c:v>0.517753333333333</c:v>
                </c:pt>
                <c:pt idx="1462">
                  <c:v>0.518066666666667</c:v>
                </c:pt>
                <c:pt idx="1463">
                  <c:v>0.51838</c:v>
                </c:pt>
                <c:pt idx="1464">
                  <c:v>0.518693333333333</c:v>
                </c:pt>
                <c:pt idx="1465">
                  <c:v>0.519006666666667</c:v>
                </c:pt>
                <c:pt idx="1466">
                  <c:v>0.51932</c:v>
                </c:pt>
                <c:pt idx="1467">
                  <c:v>0.519633333333333</c:v>
                </c:pt>
                <c:pt idx="1468">
                  <c:v>0.519946666666667</c:v>
                </c:pt>
                <c:pt idx="1469">
                  <c:v>0.52026</c:v>
                </c:pt>
                <c:pt idx="1470">
                  <c:v>0.520573333333333</c:v>
                </c:pt>
                <c:pt idx="1471">
                  <c:v>0.520886666666667</c:v>
                </c:pt>
                <c:pt idx="1472">
                  <c:v>0.5212</c:v>
                </c:pt>
                <c:pt idx="1473">
                  <c:v>0.521506666666667</c:v>
                </c:pt>
                <c:pt idx="1474">
                  <c:v>0.52182</c:v>
                </c:pt>
                <c:pt idx="1475">
                  <c:v>0.522133333333333</c:v>
                </c:pt>
                <c:pt idx="1476">
                  <c:v>0.522446666666667</c:v>
                </c:pt>
                <c:pt idx="1477">
                  <c:v>0.522753333333333</c:v>
                </c:pt>
                <c:pt idx="1478">
                  <c:v>0.523066666666667</c:v>
                </c:pt>
                <c:pt idx="1479">
                  <c:v>0.52338</c:v>
                </c:pt>
                <c:pt idx="1480">
                  <c:v>0.523693333333333</c:v>
                </c:pt>
                <c:pt idx="1481">
                  <c:v>0.524</c:v>
                </c:pt>
                <c:pt idx="1482">
                  <c:v>0.524313333333333</c:v>
                </c:pt>
                <c:pt idx="1483">
                  <c:v>0.524626666666667</c:v>
                </c:pt>
                <c:pt idx="1484">
                  <c:v>0.524933333333333</c:v>
                </c:pt>
                <c:pt idx="1485">
                  <c:v>0.525246666666667</c:v>
                </c:pt>
                <c:pt idx="1486">
                  <c:v>0.525553333333333</c:v>
                </c:pt>
                <c:pt idx="1487">
                  <c:v>0.525866666666667</c:v>
                </c:pt>
                <c:pt idx="1488">
                  <c:v>0.526173333333333</c:v>
                </c:pt>
                <c:pt idx="1489">
                  <c:v>0.526486666666667</c:v>
                </c:pt>
                <c:pt idx="1490">
                  <c:v>0.526793333333333</c:v>
                </c:pt>
                <c:pt idx="1491">
                  <c:v>0.527106666666667</c:v>
                </c:pt>
                <c:pt idx="1492">
                  <c:v>0.527413333333333</c:v>
                </c:pt>
                <c:pt idx="1493">
                  <c:v>0.527726666666667</c:v>
                </c:pt>
                <c:pt idx="1494">
                  <c:v>0.528033333333333</c:v>
                </c:pt>
                <c:pt idx="1495">
                  <c:v>0.528346666666667</c:v>
                </c:pt>
                <c:pt idx="1496">
                  <c:v>0.528653333333333</c:v>
                </c:pt>
                <c:pt idx="1497">
                  <c:v>0.52896</c:v>
                </c:pt>
                <c:pt idx="1498">
                  <c:v>0.529273333333333</c:v>
                </c:pt>
                <c:pt idx="1499">
                  <c:v>0.52958</c:v>
                </c:pt>
                <c:pt idx="1500">
                  <c:v>0.529893333333333</c:v>
                </c:pt>
                <c:pt idx="1501">
                  <c:v>0.5302</c:v>
                </c:pt>
                <c:pt idx="1502">
                  <c:v>0.530506666666667</c:v>
                </c:pt>
                <c:pt idx="1503">
                  <c:v>0.530813333333333</c:v>
                </c:pt>
                <c:pt idx="1504">
                  <c:v>0.531126666666667</c:v>
                </c:pt>
                <c:pt idx="1505">
                  <c:v>0.531433333333333</c:v>
                </c:pt>
                <c:pt idx="1506">
                  <c:v>0.53174</c:v>
                </c:pt>
                <c:pt idx="1507">
                  <c:v>0.532046666666667</c:v>
                </c:pt>
                <c:pt idx="1508">
                  <c:v>0.53236</c:v>
                </c:pt>
                <c:pt idx="1509">
                  <c:v>0.532666666666667</c:v>
                </c:pt>
                <c:pt idx="1510">
                  <c:v>0.532973333333333</c:v>
                </c:pt>
                <c:pt idx="1511">
                  <c:v>0.53328</c:v>
                </c:pt>
                <c:pt idx="1512">
                  <c:v>0.533586666666667</c:v>
                </c:pt>
                <c:pt idx="1513">
                  <c:v>0.533893333333333</c:v>
                </c:pt>
                <c:pt idx="1514">
                  <c:v>0.5342</c:v>
                </c:pt>
                <c:pt idx="1515">
                  <c:v>0.534506666666667</c:v>
                </c:pt>
                <c:pt idx="1516">
                  <c:v>0.534813333333333</c:v>
                </c:pt>
                <c:pt idx="1517">
                  <c:v>0.53512</c:v>
                </c:pt>
                <c:pt idx="1518">
                  <c:v>0.535433333333333</c:v>
                </c:pt>
                <c:pt idx="1519">
                  <c:v>0.53574</c:v>
                </c:pt>
                <c:pt idx="1520">
                  <c:v>0.536046666666667</c:v>
                </c:pt>
                <c:pt idx="1521">
                  <c:v>0.536346666666667</c:v>
                </c:pt>
                <c:pt idx="1522">
                  <c:v>0.536653333333333</c:v>
                </c:pt>
                <c:pt idx="1523">
                  <c:v>0.53696</c:v>
                </c:pt>
                <c:pt idx="1524">
                  <c:v>0.537266666666667</c:v>
                </c:pt>
                <c:pt idx="1525">
                  <c:v>0.537573333333333</c:v>
                </c:pt>
                <c:pt idx="1526">
                  <c:v>0.53788</c:v>
                </c:pt>
                <c:pt idx="1527">
                  <c:v>0.538186666666667</c:v>
                </c:pt>
                <c:pt idx="1528">
                  <c:v>0.538493333333333</c:v>
                </c:pt>
                <c:pt idx="1529">
                  <c:v>0.5388</c:v>
                </c:pt>
                <c:pt idx="1530">
                  <c:v>0.5391</c:v>
                </c:pt>
                <c:pt idx="1531">
                  <c:v>0.539406666666667</c:v>
                </c:pt>
                <c:pt idx="1532">
                  <c:v>0.539713333333333</c:v>
                </c:pt>
                <c:pt idx="1533">
                  <c:v>0.54002</c:v>
                </c:pt>
                <c:pt idx="1534">
                  <c:v>0.540326666666667</c:v>
                </c:pt>
                <c:pt idx="1535">
                  <c:v>0.540626666666667</c:v>
                </c:pt>
                <c:pt idx="1536">
                  <c:v>0.540933333333333</c:v>
                </c:pt>
                <c:pt idx="1537">
                  <c:v>0.54124</c:v>
                </c:pt>
                <c:pt idx="1538">
                  <c:v>0.541546666666667</c:v>
                </c:pt>
                <c:pt idx="1539">
                  <c:v>0.541846666666667</c:v>
                </c:pt>
                <c:pt idx="1540">
                  <c:v>0.542153333333333</c:v>
                </c:pt>
                <c:pt idx="1541">
                  <c:v>0.542453333333333</c:v>
                </c:pt>
                <c:pt idx="1542">
                  <c:v>0.54276</c:v>
                </c:pt>
                <c:pt idx="1543">
                  <c:v>0.543066666666667</c:v>
                </c:pt>
                <c:pt idx="1544">
                  <c:v>0.543366666666667</c:v>
                </c:pt>
                <c:pt idx="1545">
                  <c:v>0.543673333333333</c:v>
                </c:pt>
                <c:pt idx="1546">
                  <c:v>0.54398</c:v>
                </c:pt>
                <c:pt idx="1547">
                  <c:v>0.54428</c:v>
                </c:pt>
                <c:pt idx="1548">
                  <c:v>0.544586666666667</c:v>
                </c:pt>
                <c:pt idx="1549">
                  <c:v>0.544886666666667</c:v>
                </c:pt>
                <c:pt idx="1550">
                  <c:v>0.545193333333333</c:v>
                </c:pt>
                <c:pt idx="1551">
                  <c:v>0.545493333333333</c:v>
                </c:pt>
                <c:pt idx="1552">
                  <c:v>0.5458</c:v>
                </c:pt>
                <c:pt idx="1553">
                  <c:v>0.5461</c:v>
                </c:pt>
                <c:pt idx="1554">
                  <c:v>0.546406666666667</c:v>
                </c:pt>
                <c:pt idx="1555">
                  <c:v>0.546706666666667</c:v>
                </c:pt>
                <c:pt idx="1556">
                  <c:v>0.547006666666667</c:v>
                </c:pt>
                <c:pt idx="1557">
                  <c:v>0.547313333333333</c:v>
                </c:pt>
                <c:pt idx="1558">
                  <c:v>0.547613333333333</c:v>
                </c:pt>
                <c:pt idx="1559">
                  <c:v>0.54792</c:v>
                </c:pt>
                <c:pt idx="1560">
                  <c:v>0.54822</c:v>
                </c:pt>
                <c:pt idx="1561">
                  <c:v>0.54852</c:v>
                </c:pt>
                <c:pt idx="1562">
                  <c:v>0.548826666666667</c:v>
                </c:pt>
                <c:pt idx="1563">
                  <c:v>0.549126666666667</c:v>
                </c:pt>
                <c:pt idx="1564">
                  <c:v>0.549426666666667</c:v>
                </c:pt>
                <c:pt idx="1565">
                  <c:v>0.549726666666667</c:v>
                </c:pt>
                <c:pt idx="1566">
                  <c:v>0.550033333333333</c:v>
                </c:pt>
                <c:pt idx="1567">
                  <c:v>0.550333333333333</c:v>
                </c:pt>
                <c:pt idx="1568">
                  <c:v>0.550633333333333</c:v>
                </c:pt>
                <c:pt idx="1569">
                  <c:v>0.550933333333333</c:v>
                </c:pt>
                <c:pt idx="1570">
                  <c:v>0.55124</c:v>
                </c:pt>
                <c:pt idx="1571">
                  <c:v>0.55154</c:v>
                </c:pt>
                <c:pt idx="1572">
                  <c:v>0.55184</c:v>
                </c:pt>
                <c:pt idx="1573">
                  <c:v>0.55214</c:v>
                </c:pt>
                <c:pt idx="1574">
                  <c:v>0.55244</c:v>
                </c:pt>
                <c:pt idx="1575">
                  <c:v>0.55274</c:v>
                </c:pt>
                <c:pt idx="1576">
                  <c:v>0.55304</c:v>
                </c:pt>
                <c:pt idx="1577">
                  <c:v>0.553346666666667</c:v>
                </c:pt>
                <c:pt idx="1578">
                  <c:v>0.553646666666667</c:v>
                </c:pt>
                <c:pt idx="1579">
                  <c:v>0.553946666666667</c:v>
                </c:pt>
                <c:pt idx="1580">
                  <c:v>0.554246666666667</c:v>
                </c:pt>
                <c:pt idx="1581">
                  <c:v>0.554546666666667</c:v>
                </c:pt>
                <c:pt idx="1582">
                  <c:v>0.554846666666667</c:v>
                </c:pt>
                <c:pt idx="1583">
                  <c:v>0.555146666666667</c:v>
                </c:pt>
                <c:pt idx="1584">
                  <c:v>0.555446666666667</c:v>
                </c:pt>
                <c:pt idx="1585">
                  <c:v>0.555746666666667</c:v>
                </c:pt>
                <c:pt idx="1586">
                  <c:v>0.556046666666667</c:v>
                </c:pt>
                <c:pt idx="1587">
                  <c:v>0.556346666666667</c:v>
                </c:pt>
                <c:pt idx="1588">
                  <c:v>0.556646666666667</c:v>
                </c:pt>
                <c:pt idx="1589">
                  <c:v>0.556946666666667</c:v>
                </c:pt>
                <c:pt idx="1590">
                  <c:v>0.55724</c:v>
                </c:pt>
                <c:pt idx="1591">
                  <c:v>0.55754</c:v>
                </c:pt>
                <c:pt idx="1592">
                  <c:v>0.55784</c:v>
                </c:pt>
                <c:pt idx="1593">
                  <c:v>0.55814</c:v>
                </c:pt>
                <c:pt idx="1594">
                  <c:v>0.55844</c:v>
                </c:pt>
                <c:pt idx="1595">
                  <c:v>0.55874</c:v>
                </c:pt>
                <c:pt idx="1596">
                  <c:v>0.55904</c:v>
                </c:pt>
                <c:pt idx="1597">
                  <c:v>0.559333333333333</c:v>
                </c:pt>
                <c:pt idx="1598">
                  <c:v>0.559633333333333</c:v>
                </c:pt>
                <c:pt idx="1599">
                  <c:v>0.559933333333333</c:v>
                </c:pt>
                <c:pt idx="1600">
                  <c:v>0.560233333333333</c:v>
                </c:pt>
                <c:pt idx="1601">
                  <c:v>0.560526666666667</c:v>
                </c:pt>
                <c:pt idx="1602">
                  <c:v>0.560826666666667</c:v>
                </c:pt>
                <c:pt idx="1603">
                  <c:v>0.561126666666667</c:v>
                </c:pt>
                <c:pt idx="1604">
                  <c:v>0.561426666666667</c:v>
                </c:pt>
                <c:pt idx="1605">
                  <c:v>0.56172</c:v>
                </c:pt>
                <c:pt idx="1606">
                  <c:v>0.56202</c:v>
                </c:pt>
                <c:pt idx="1607">
                  <c:v>0.56232</c:v>
                </c:pt>
                <c:pt idx="1608">
                  <c:v>0.562613333333333</c:v>
                </c:pt>
                <c:pt idx="1609">
                  <c:v>0.562913333333333</c:v>
                </c:pt>
                <c:pt idx="1610">
                  <c:v>0.563213333333333</c:v>
                </c:pt>
                <c:pt idx="1611">
                  <c:v>0.563506666666667</c:v>
                </c:pt>
                <c:pt idx="1612">
                  <c:v>0.563806666666667</c:v>
                </c:pt>
                <c:pt idx="1613">
                  <c:v>0.5641</c:v>
                </c:pt>
                <c:pt idx="1614">
                  <c:v>0.5644</c:v>
                </c:pt>
                <c:pt idx="1615">
                  <c:v>0.564693333333333</c:v>
                </c:pt>
                <c:pt idx="1616">
                  <c:v>0.564993333333333</c:v>
                </c:pt>
                <c:pt idx="1617">
                  <c:v>0.565286666666667</c:v>
                </c:pt>
                <c:pt idx="1618">
                  <c:v>0.565586666666667</c:v>
                </c:pt>
                <c:pt idx="1619">
                  <c:v>0.56588</c:v>
                </c:pt>
                <c:pt idx="1620">
                  <c:v>0.56618</c:v>
                </c:pt>
                <c:pt idx="1621">
                  <c:v>0.566473333333333</c:v>
                </c:pt>
                <c:pt idx="1622">
                  <c:v>0.566773333333333</c:v>
                </c:pt>
                <c:pt idx="1623">
                  <c:v>0.567066666666667</c:v>
                </c:pt>
                <c:pt idx="1624">
                  <c:v>0.567366666666667</c:v>
                </c:pt>
                <c:pt idx="1625">
                  <c:v>0.56766</c:v>
                </c:pt>
                <c:pt idx="1626">
                  <c:v>0.56796</c:v>
                </c:pt>
                <c:pt idx="1627">
                  <c:v>0.568253333333333</c:v>
                </c:pt>
                <c:pt idx="1628">
                  <c:v>0.568546666666667</c:v>
                </c:pt>
                <c:pt idx="1629">
                  <c:v>0.568846666666667</c:v>
                </c:pt>
                <c:pt idx="1630">
                  <c:v>0.56914</c:v>
                </c:pt>
                <c:pt idx="1631">
                  <c:v>0.569433333333333</c:v>
                </c:pt>
                <c:pt idx="1632">
                  <c:v>0.569733333333333</c:v>
                </c:pt>
                <c:pt idx="1633">
                  <c:v>0.570026666666667</c:v>
                </c:pt>
                <c:pt idx="1634">
                  <c:v>0.57032</c:v>
                </c:pt>
                <c:pt idx="1635">
                  <c:v>0.570613333333333</c:v>
                </c:pt>
                <c:pt idx="1636">
                  <c:v>0.570913333333333</c:v>
                </c:pt>
                <c:pt idx="1637">
                  <c:v>0.571206666666667</c:v>
                </c:pt>
                <c:pt idx="1638">
                  <c:v>0.5715</c:v>
                </c:pt>
                <c:pt idx="1639">
                  <c:v>0.571793333333333</c:v>
                </c:pt>
                <c:pt idx="1640">
                  <c:v>0.572093333333333</c:v>
                </c:pt>
                <c:pt idx="1641">
                  <c:v>0.572386666666667</c:v>
                </c:pt>
                <c:pt idx="1642">
                  <c:v>0.57268</c:v>
                </c:pt>
                <c:pt idx="1643">
                  <c:v>0.572973333333333</c:v>
                </c:pt>
                <c:pt idx="1644">
                  <c:v>0.573266666666667</c:v>
                </c:pt>
                <c:pt idx="1645">
                  <c:v>0.57356</c:v>
                </c:pt>
                <c:pt idx="1646">
                  <c:v>0.57386</c:v>
                </c:pt>
                <c:pt idx="1647">
                  <c:v>0.574153333333333</c:v>
                </c:pt>
                <c:pt idx="1648">
                  <c:v>0.574446666666667</c:v>
                </c:pt>
                <c:pt idx="1649">
                  <c:v>0.57474</c:v>
                </c:pt>
                <c:pt idx="1650">
                  <c:v>0.575033333333333</c:v>
                </c:pt>
                <c:pt idx="1651">
                  <c:v>0.575326666666667</c:v>
                </c:pt>
                <c:pt idx="1652">
                  <c:v>0.57562</c:v>
                </c:pt>
                <c:pt idx="1653">
                  <c:v>0.575913333333333</c:v>
                </c:pt>
                <c:pt idx="1654">
                  <c:v>0.576206666666667</c:v>
                </c:pt>
                <c:pt idx="1655">
                  <c:v>0.5765</c:v>
                </c:pt>
                <c:pt idx="1656">
                  <c:v>0.576793333333333</c:v>
                </c:pt>
                <c:pt idx="1657">
                  <c:v>0.577086666666667</c:v>
                </c:pt>
                <c:pt idx="1658">
                  <c:v>0.57738</c:v>
                </c:pt>
                <c:pt idx="1659">
                  <c:v>0.577673333333333</c:v>
                </c:pt>
                <c:pt idx="1660">
                  <c:v>0.577966666666667</c:v>
                </c:pt>
                <c:pt idx="1661">
                  <c:v>0.57826</c:v>
                </c:pt>
                <c:pt idx="1662">
                  <c:v>0.578553333333333</c:v>
                </c:pt>
                <c:pt idx="1663">
                  <c:v>0.578846666666667</c:v>
                </c:pt>
                <c:pt idx="1664">
                  <c:v>0.579133333333333</c:v>
                </c:pt>
                <c:pt idx="1665">
                  <c:v>0.579426666666667</c:v>
                </c:pt>
                <c:pt idx="1666">
                  <c:v>0.57972</c:v>
                </c:pt>
                <c:pt idx="1667">
                  <c:v>0.580013333333333</c:v>
                </c:pt>
                <c:pt idx="1668">
                  <c:v>0.580306666666667</c:v>
                </c:pt>
                <c:pt idx="1669">
                  <c:v>0.5806</c:v>
                </c:pt>
                <c:pt idx="1670">
                  <c:v>0.580886666666667</c:v>
                </c:pt>
                <c:pt idx="1671">
                  <c:v>0.58118</c:v>
                </c:pt>
                <c:pt idx="1672">
                  <c:v>0.581473333333333</c:v>
                </c:pt>
                <c:pt idx="1673">
                  <c:v>0.581766666666667</c:v>
                </c:pt>
                <c:pt idx="1674">
                  <c:v>0.582053333333333</c:v>
                </c:pt>
                <c:pt idx="1675">
                  <c:v>0.582346666666667</c:v>
                </c:pt>
                <c:pt idx="1676">
                  <c:v>0.58264</c:v>
                </c:pt>
                <c:pt idx="1677">
                  <c:v>0.582933333333333</c:v>
                </c:pt>
                <c:pt idx="1678">
                  <c:v>0.58322</c:v>
                </c:pt>
                <c:pt idx="1679">
                  <c:v>0.583513333333333</c:v>
                </c:pt>
                <c:pt idx="1680">
                  <c:v>0.583806666666667</c:v>
                </c:pt>
                <c:pt idx="1681">
                  <c:v>0.584093333333333</c:v>
                </c:pt>
                <c:pt idx="1682">
                  <c:v>0.584386666666667</c:v>
                </c:pt>
                <c:pt idx="1683">
                  <c:v>0.58468</c:v>
                </c:pt>
                <c:pt idx="1684">
                  <c:v>0.584966666666667</c:v>
                </c:pt>
                <c:pt idx="1685">
                  <c:v>0.58526</c:v>
                </c:pt>
                <c:pt idx="1686">
                  <c:v>0.585546666666667</c:v>
                </c:pt>
                <c:pt idx="1687">
                  <c:v>0.58584</c:v>
                </c:pt>
                <c:pt idx="1688">
                  <c:v>0.586133333333333</c:v>
                </c:pt>
                <c:pt idx="1689">
                  <c:v>0.58642</c:v>
                </c:pt>
                <c:pt idx="1690">
                  <c:v>0.586713333333333</c:v>
                </c:pt>
                <c:pt idx="1691">
                  <c:v>0.587</c:v>
                </c:pt>
                <c:pt idx="1692">
                  <c:v>0.587293333333333</c:v>
                </c:pt>
                <c:pt idx="1693">
                  <c:v>0.58758</c:v>
                </c:pt>
                <c:pt idx="1694">
                  <c:v>0.587873333333333</c:v>
                </c:pt>
                <c:pt idx="1695">
                  <c:v>0.58816</c:v>
                </c:pt>
                <c:pt idx="1696">
                  <c:v>0.588453333333333</c:v>
                </c:pt>
                <c:pt idx="1697">
                  <c:v>0.58874</c:v>
                </c:pt>
                <c:pt idx="1698">
                  <c:v>0.589026666666667</c:v>
                </c:pt>
                <c:pt idx="1699">
                  <c:v>0.58932</c:v>
                </c:pt>
                <c:pt idx="1700">
                  <c:v>0.589606666666667</c:v>
                </c:pt>
                <c:pt idx="1701">
                  <c:v>0.5899</c:v>
                </c:pt>
                <c:pt idx="1702">
                  <c:v>0.590186666666667</c:v>
                </c:pt>
                <c:pt idx="1703">
                  <c:v>0.590473333333333</c:v>
                </c:pt>
                <c:pt idx="1704">
                  <c:v>0.590766666666667</c:v>
                </c:pt>
                <c:pt idx="1705">
                  <c:v>0.591053333333333</c:v>
                </c:pt>
                <c:pt idx="1706">
                  <c:v>0.59134</c:v>
                </c:pt>
                <c:pt idx="1707">
                  <c:v>0.591633333333333</c:v>
                </c:pt>
                <c:pt idx="1708">
                  <c:v>0.59192</c:v>
                </c:pt>
                <c:pt idx="1709">
                  <c:v>0.592206666666667</c:v>
                </c:pt>
                <c:pt idx="1710">
                  <c:v>0.5925</c:v>
                </c:pt>
                <c:pt idx="1711">
                  <c:v>0.592786666666667</c:v>
                </c:pt>
                <c:pt idx="1712">
                  <c:v>0.593073333333333</c:v>
                </c:pt>
                <c:pt idx="1713">
                  <c:v>0.59336</c:v>
                </c:pt>
                <c:pt idx="1714">
                  <c:v>0.593653333333333</c:v>
                </c:pt>
                <c:pt idx="1715">
                  <c:v>0.59394</c:v>
                </c:pt>
                <c:pt idx="1716">
                  <c:v>0.594226666666667</c:v>
                </c:pt>
                <c:pt idx="1717">
                  <c:v>0.594513333333333</c:v>
                </c:pt>
                <c:pt idx="1718">
                  <c:v>0.5948</c:v>
                </c:pt>
                <c:pt idx="1719">
                  <c:v>0.595093333333333</c:v>
                </c:pt>
                <c:pt idx="1720">
                  <c:v>0.59538</c:v>
                </c:pt>
                <c:pt idx="1721">
                  <c:v>0.595666666666667</c:v>
                </c:pt>
                <c:pt idx="1722">
                  <c:v>0.595953333333333</c:v>
                </c:pt>
                <c:pt idx="1723">
                  <c:v>0.59624</c:v>
                </c:pt>
                <c:pt idx="1724">
                  <c:v>0.596526666666667</c:v>
                </c:pt>
                <c:pt idx="1725">
                  <c:v>0.596813333333333</c:v>
                </c:pt>
                <c:pt idx="1726">
                  <c:v>0.5971</c:v>
                </c:pt>
                <c:pt idx="1727">
                  <c:v>0.597386666666667</c:v>
                </c:pt>
                <c:pt idx="1728">
                  <c:v>0.597673333333333</c:v>
                </c:pt>
                <c:pt idx="1729">
                  <c:v>0.59796</c:v>
                </c:pt>
                <c:pt idx="1730">
                  <c:v>0.598246666666667</c:v>
                </c:pt>
                <c:pt idx="1731">
                  <c:v>0.598533333333333</c:v>
                </c:pt>
                <c:pt idx="1732">
                  <c:v>0.59882</c:v>
                </c:pt>
                <c:pt idx="1733">
                  <c:v>0.599106666666667</c:v>
                </c:pt>
                <c:pt idx="1734">
                  <c:v>0.599393333333333</c:v>
                </c:pt>
                <c:pt idx="1735">
                  <c:v>0.59968</c:v>
                </c:pt>
                <c:pt idx="1736">
                  <c:v>0.599966666666667</c:v>
                </c:pt>
                <c:pt idx="1737">
                  <c:v>0.600253333333333</c:v>
                </c:pt>
                <c:pt idx="1738">
                  <c:v>0.60054</c:v>
                </c:pt>
                <c:pt idx="1739">
                  <c:v>0.600826666666667</c:v>
                </c:pt>
                <c:pt idx="1740">
                  <c:v>0.601113333333333</c:v>
                </c:pt>
                <c:pt idx="1741">
                  <c:v>0.6014</c:v>
                </c:pt>
                <c:pt idx="1742">
                  <c:v>0.601686666666667</c:v>
                </c:pt>
                <c:pt idx="1743">
                  <c:v>0.601973333333333</c:v>
                </c:pt>
                <c:pt idx="1744">
                  <c:v>0.602253333333333</c:v>
                </c:pt>
                <c:pt idx="1745">
                  <c:v>0.60254</c:v>
                </c:pt>
                <c:pt idx="1746">
                  <c:v>0.602826666666667</c:v>
                </c:pt>
                <c:pt idx="1747">
                  <c:v>0.603113333333333</c:v>
                </c:pt>
                <c:pt idx="1748">
                  <c:v>0.6034</c:v>
                </c:pt>
                <c:pt idx="1749">
                  <c:v>0.60368</c:v>
                </c:pt>
                <c:pt idx="1750">
                  <c:v>0.603966666666667</c:v>
                </c:pt>
                <c:pt idx="1751">
                  <c:v>0.604253333333333</c:v>
                </c:pt>
                <c:pt idx="1752">
                  <c:v>0.60454</c:v>
                </c:pt>
                <c:pt idx="1753">
                  <c:v>0.60482</c:v>
                </c:pt>
                <c:pt idx="1754">
                  <c:v>0.605106666666667</c:v>
                </c:pt>
                <c:pt idx="1755">
                  <c:v>0.605393333333333</c:v>
                </c:pt>
                <c:pt idx="1756">
                  <c:v>0.60568</c:v>
                </c:pt>
                <c:pt idx="1757">
                  <c:v>0.60596</c:v>
                </c:pt>
                <c:pt idx="1758">
                  <c:v>0.606246666666667</c:v>
                </c:pt>
                <c:pt idx="1759">
                  <c:v>0.606533333333333</c:v>
                </c:pt>
                <c:pt idx="1760">
                  <c:v>0.606813333333333</c:v>
                </c:pt>
                <c:pt idx="1761">
                  <c:v>0.6071</c:v>
                </c:pt>
                <c:pt idx="1762">
                  <c:v>0.607386666666667</c:v>
                </c:pt>
                <c:pt idx="1763">
                  <c:v>0.607666666666667</c:v>
                </c:pt>
                <c:pt idx="1764">
                  <c:v>0.607953333333333</c:v>
                </c:pt>
                <c:pt idx="1765">
                  <c:v>0.608233333333333</c:v>
                </c:pt>
                <c:pt idx="1766">
                  <c:v>0.60852</c:v>
                </c:pt>
                <c:pt idx="1767">
                  <c:v>0.608806666666667</c:v>
                </c:pt>
                <c:pt idx="1768">
                  <c:v>0.609086666666667</c:v>
                </c:pt>
                <c:pt idx="1769">
                  <c:v>0.609373333333333</c:v>
                </c:pt>
                <c:pt idx="1770">
                  <c:v>0.609653333333333</c:v>
                </c:pt>
                <c:pt idx="1771">
                  <c:v>0.60994</c:v>
                </c:pt>
                <c:pt idx="1772">
                  <c:v>0.61022</c:v>
                </c:pt>
                <c:pt idx="1773">
                  <c:v>0.610506666666667</c:v>
                </c:pt>
                <c:pt idx="1774">
                  <c:v>0.610786666666666</c:v>
                </c:pt>
                <c:pt idx="1775">
                  <c:v>0.611073333333333</c:v>
                </c:pt>
                <c:pt idx="1776">
                  <c:v>0.611353333333333</c:v>
                </c:pt>
                <c:pt idx="1777">
                  <c:v>0.61164</c:v>
                </c:pt>
                <c:pt idx="1778">
                  <c:v>0.61192</c:v>
                </c:pt>
                <c:pt idx="1779">
                  <c:v>0.6122</c:v>
                </c:pt>
                <c:pt idx="1780">
                  <c:v>0.612486666666667</c:v>
                </c:pt>
                <c:pt idx="1781">
                  <c:v>0.612766666666667</c:v>
                </c:pt>
                <c:pt idx="1782">
                  <c:v>0.613053333333333</c:v>
                </c:pt>
                <c:pt idx="1783">
                  <c:v>0.613333333333333</c:v>
                </c:pt>
                <c:pt idx="1784">
                  <c:v>0.613613333333333</c:v>
                </c:pt>
                <c:pt idx="1785">
                  <c:v>0.6139</c:v>
                </c:pt>
                <c:pt idx="1786">
                  <c:v>0.61418</c:v>
                </c:pt>
                <c:pt idx="1787">
                  <c:v>0.61446</c:v>
                </c:pt>
                <c:pt idx="1788">
                  <c:v>0.614746666666667</c:v>
                </c:pt>
                <c:pt idx="1789">
                  <c:v>0.615026666666667</c:v>
                </c:pt>
                <c:pt idx="1790">
                  <c:v>0.615306666666667</c:v>
                </c:pt>
                <c:pt idx="1791">
                  <c:v>0.615593333333333</c:v>
                </c:pt>
                <c:pt idx="1792">
                  <c:v>0.615873333333333</c:v>
                </c:pt>
                <c:pt idx="1793">
                  <c:v>0.616153333333333</c:v>
                </c:pt>
                <c:pt idx="1794">
                  <c:v>0.616433333333333</c:v>
                </c:pt>
                <c:pt idx="1795">
                  <c:v>0.61672</c:v>
                </c:pt>
                <c:pt idx="1796">
                  <c:v>0.617</c:v>
                </c:pt>
                <c:pt idx="1797">
                  <c:v>0.61728</c:v>
                </c:pt>
                <c:pt idx="1798">
                  <c:v>0.61756</c:v>
                </c:pt>
                <c:pt idx="1799">
                  <c:v>0.617846666666667</c:v>
                </c:pt>
                <c:pt idx="1800">
                  <c:v>0.618126666666667</c:v>
                </c:pt>
                <c:pt idx="1801">
                  <c:v>0.618406666666667</c:v>
                </c:pt>
                <c:pt idx="1802">
                  <c:v>0.618686666666667</c:v>
                </c:pt>
                <c:pt idx="1803">
                  <c:v>0.618966666666667</c:v>
                </c:pt>
                <c:pt idx="1804">
                  <c:v>0.619246666666667</c:v>
                </c:pt>
                <c:pt idx="1805">
                  <c:v>0.619526666666667</c:v>
                </c:pt>
                <c:pt idx="1806">
                  <c:v>0.619813333333333</c:v>
                </c:pt>
                <c:pt idx="1807">
                  <c:v>0.620093333333333</c:v>
                </c:pt>
                <c:pt idx="1808">
                  <c:v>0.620373333333333</c:v>
                </c:pt>
                <c:pt idx="1809">
                  <c:v>0.620653333333333</c:v>
                </c:pt>
                <c:pt idx="1810">
                  <c:v>0.620933333333333</c:v>
                </c:pt>
                <c:pt idx="1811">
                  <c:v>0.621213333333333</c:v>
                </c:pt>
                <c:pt idx="1812">
                  <c:v>0.621493333333333</c:v>
                </c:pt>
                <c:pt idx="1813">
                  <c:v>0.621773333333333</c:v>
                </c:pt>
                <c:pt idx="1814">
                  <c:v>0.622053333333333</c:v>
                </c:pt>
                <c:pt idx="1815">
                  <c:v>0.622333333333333</c:v>
                </c:pt>
                <c:pt idx="1816">
                  <c:v>0.622613333333333</c:v>
                </c:pt>
                <c:pt idx="1817">
                  <c:v>0.622893333333333</c:v>
                </c:pt>
                <c:pt idx="1818">
                  <c:v>0.623173333333333</c:v>
                </c:pt>
                <c:pt idx="1819">
                  <c:v>0.623453333333333</c:v>
                </c:pt>
                <c:pt idx="1820">
                  <c:v>0.623733333333333</c:v>
                </c:pt>
                <c:pt idx="1821">
                  <c:v>0.624013333333333</c:v>
                </c:pt>
                <c:pt idx="1822">
                  <c:v>0.624293333333333</c:v>
                </c:pt>
                <c:pt idx="1823">
                  <c:v>0.624573333333333</c:v>
                </c:pt>
                <c:pt idx="1824">
                  <c:v>0.624853333333333</c:v>
                </c:pt>
                <c:pt idx="1825">
                  <c:v>0.625133333333333</c:v>
                </c:pt>
                <c:pt idx="1826">
                  <c:v>0.625413333333333</c:v>
                </c:pt>
                <c:pt idx="1827">
                  <c:v>0.625693333333333</c:v>
                </c:pt>
                <c:pt idx="1828">
                  <c:v>0.625973333333333</c:v>
                </c:pt>
                <c:pt idx="1829">
                  <c:v>0.626253333333333</c:v>
                </c:pt>
                <c:pt idx="1830">
                  <c:v>0.626533333333333</c:v>
                </c:pt>
                <c:pt idx="1831">
                  <c:v>0.626806666666667</c:v>
                </c:pt>
                <c:pt idx="1832">
                  <c:v>0.627086666666667</c:v>
                </c:pt>
                <c:pt idx="1833">
                  <c:v>0.627366666666667</c:v>
                </c:pt>
                <c:pt idx="1834">
                  <c:v>0.627646666666667</c:v>
                </c:pt>
                <c:pt idx="1835">
                  <c:v>0.627926666666667</c:v>
                </c:pt>
                <c:pt idx="1836">
                  <c:v>0.628206666666666</c:v>
                </c:pt>
                <c:pt idx="1837">
                  <c:v>0.628486666666667</c:v>
                </c:pt>
                <c:pt idx="1838">
                  <c:v>0.62876</c:v>
                </c:pt>
                <c:pt idx="1839">
                  <c:v>0.62904</c:v>
                </c:pt>
                <c:pt idx="1840">
                  <c:v>0.62932</c:v>
                </c:pt>
                <c:pt idx="1841">
                  <c:v>0.6296</c:v>
                </c:pt>
                <c:pt idx="1842">
                  <c:v>0.62988</c:v>
                </c:pt>
                <c:pt idx="1843">
                  <c:v>0.630153333333333</c:v>
                </c:pt>
                <c:pt idx="1844">
                  <c:v>0.630433333333333</c:v>
                </c:pt>
                <c:pt idx="1845">
                  <c:v>0.630713333333333</c:v>
                </c:pt>
                <c:pt idx="1846">
                  <c:v>0.630993333333333</c:v>
                </c:pt>
                <c:pt idx="1847">
                  <c:v>0.631273333333333</c:v>
                </c:pt>
                <c:pt idx="1848">
                  <c:v>0.631546666666667</c:v>
                </c:pt>
                <c:pt idx="1849">
                  <c:v>0.631826666666667</c:v>
                </c:pt>
                <c:pt idx="1850">
                  <c:v>0.632106666666666</c:v>
                </c:pt>
                <c:pt idx="1851">
                  <c:v>0.632386666666667</c:v>
                </c:pt>
                <c:pt idx="1852">
                  <c:v>0.63266</c:v>
                </c:pt>
                <c:pt idx="1853">
                  <c:v>0.63294</c:v>
                </c:pt>
                <c:pt idx="1854">
                  <c:v>0.63322</c:v>
                </c:pt>
                <c:pt idx="1855">
                  <c:v>0.6335</c:v>
                </c:pt>
                <c:pt idx="1856">
                  <c:v>0.633773333333333</c:v>
                </c:pt>
                <c:pt idx="1857">
                  <c:v>0.634053333333333</c:v>
                </c:pt>
                <c:pt idx="1858">
                  <c:v>0.634333333333333</c:v>
                </c:pt>
                <c:pt idx="1859">
                  <c:v>0.634606666666667</c:v>
                </c:pt>
                <c:pt idx="1860">
                  <c:v>0.634886666666667</c:v>
                </c:pt>
                <c:pt idx="1861">
                  <c:v>0.635166666666667</c:v>
                </c:pt>
                <c:pt idx="1862">
                  <c:v>0.63544</c:v>
                </c:pt>
                <c:pt idx="1863">
                  <c:v>0.63572</c:v>
                </c:pt>
                <c:pt idx="1864">
                  <c:v>0.636</c:v>
                </c:pt>
                <c:pt idx="1865">
                  <c:v>0.636273333333333</c:v>
                </c:pt>
                <c:pt idx="1866">
                  <c:v>0.636553333333333</c:v>
                </c:pt>
                <c:pt idx="1867">
                  <c:v>0.636833333333333</c:v>
                </c:pt>
                <c:pt idx="1868">
                  <c:v>0.637106666666667</c:v>
                </c:pt>
                <c:pt idx="1869">
                  <c:v>0.637386666666667</c:v>
                </c:pt>
                <c:pt idx="1870">
                  <c:v>0.637666666666667</c:v>
                </c:pt>
                <c:pt idx="1871">
                  <c:v>0.63794</c:v>
                </c:pt>
                <c:pt idx="1872">
                  <c:v>0.63822</c:v>
                </c:pt>
                <c:pt idx="1873">
                  <c:v>0.638493333333333</c:v>
                </c:pt>
                <c:pt idx="1874">
                  <c:v>0.638773333333333</c:v>
                </c:pt>
                <c:pt idx="1875">
                  <c:v>0.639053333333333</c:v>
                </c:pt>
                <c:pt idx="1876">
                  <c:v>0.639326666666667</c:v>
                </c:pt>
                <c:pt idx="1877">
                  <c:v>0.639606666666667</c:v>
                </c:pt>
                <c:pt idx="1878">
                  <c:v>0.63988</c:v>
                </c:pt>
                <c:pt idx="1879">
                  <c:v>0.64016</c:v>
                </c:pt>
                <c:pt idx="1880">
                  <c:v>0.64044</c:v>
                </c:pt>
                <c:pt idx="1881">
                  <c:v>0.640713333333333</c:v>
                </c:pt>
                <c:pt idx="1882">
                  <c:v>0.640993333333333</c:v>
                </c:pt>
                <c:pt idx="1883">
                  <c:v>0.641266666666667</c:v>
                </c:pt>
                <c:pt idx="1884">
                  <c:v>0.641546666666667</c:v>
                </c:pt>
                <c:pt idx="1885">
                  <c:v>0.64182</c:v>
                </c:pt>
                <c:pt idx="1886">
                  <c:v>0.6421</c:v>
                </c:pt>
                <c:pt idx="1887">
                  <c:v>0.64238</c:v>
                </c:pt>
                <c:pt idx="1888">
                  <c:v>0.642653333333333</c:v>
                </c:pt>
                <c:pt idx="1889">
                  <c:v>0.642933333333333</c:v>
                </c:pt>
                <c:pt idx="1890">
                  <c:v>0.643206666666666</c:v>
                </c:pt>
                <c:pt idx="1891">
                  <c:v>0.643486666666667</c:v>
                </c:pt>
                <c:pt idx="1892">
                  <c:v>0.64376</c:v>
                </c:pt>
                <c:pt idx="1893">
                  <c:v>0.64404</c:v>
                </c:pt>
                <c:pt idx="1894">
                  <c:v>0.644313333333333</c:v>
                </c:pt>
                <c:pt idx="1895">
                  <c:v>0.644593333333333</c:v>
                </c:pt>
                <c:pt idx="1896">
                  <c:v>0.644866666666666</c:v>
                </c:pt>
                <c:pt idx="1897">
                  <c:v>0.645146666666667</c:v>
                </c:pt>
                <c:pt idx="1898">
                  <c:v>0.64542</c:v>
                </c:pt>
                <c:pt idx="1899">
                  <c:v>0.6457</c:v>
                </c:pt>
                <c:pt idx="1900">
                  <c:v>0.645973333333333</c:v>
                </c:pt>
                <c:pt idx="1901">
                  <c:v>0.646253333333333</c:v>
                </c:pt>
                <c:pt idx="1902">
                  <c:v>0.646526666666667</c:v>
                </c:pt>
                <c:pt idx="1903">
                  <c:v>0.646806666666667</c:v>
                </c:pt>
                <c:pt idx="1904">
                  <c:v>0.64708</c:v>
                </c:pt>
                <c:pt idx="1905">
                  <c:v>0.64736</c:v>
                </c:pt>
                <c:pt idx="1906">
                  <c:v>0.647633333333333</c:v>
                </c:pt>
                <c:pt idx="1907">
                  <c:v>0.647913333333333</c:v>
                </c:pt>
                <c:pt idx="1908">
                  <c:v>0.648186666666667</c:v>
                </c:pt>
                <c:pt idx="1909">
                  <c:v>0.648466666666667</c:v>
                </c:pt>
                <c:pt idx="1910">
                  <c:v>0.64874</c:v>
                </c:pt>
                <c:pt idx="1911">
                  <c:v>0.64902</c:v>
                </c:pt>
                <c:pt idx="1912">
                  <c:v>0.649293333333333</c:v>
                </c:pt>
                <c:pt idx="1913">
                  <c:v>0.649573333333333</c:v>
                </c:pt>
                <c:pt idx="1914">
                  <c:v>0.649846666666667</c:v>
                </c:pt>
                <c:pt idx="1915">
                  <c:v>0.650126666666667</c:v>
                </c:pt>
                <c:pt idx="1916">
                  <c:v>0.6504</c:v>
                </c:pt>
                <c:pt idx="1917">
                  <c:v>0.65068</c:v>
                </c:pt>
                <c:pt idx="1918">
                  <c:v>0.650953333333333</c:v>
                </c:pt>
                <c:pt idx="1919">
                  <c:v>0.651233333333333</c:v>
                </c:pt>
                <c:pt idx="1920">
                  <c:v>0.651506666666667</c:v>
                </c:pt>
                <c:pt idx="1921">
                  <c:v>0.651786666666667</c:v>
                </c:pt>
                <c:pt idx="1922">
                  <c:v>0.65206</c:v>
                </c:pt>
                <c:pt idx="1923">
                  <c:v>0.652333333333333</c:v>
                </c:pt>
                <c:pt idx="1924">
                  <c:v>0.652613333333333</c:v>
                </c:pt>
                <c:pt idx="1925">
                  <c:v>0.652886666666667</c:v>
                </c:pt>
                <c:pt idx="1926">
                  <c:v>0.653166666666667</c:v>
                </c:pt>
                <c:pt idx="1927">
                  <c:v>0.65344</c:v>
                </c:pt>
                <c:pt idx="1928">
                  <c:v>0.65372</c:v>
                </c:pt>
                <c:pt idx="1929">
                  <c:v>0.653993333333333</c:v>
                </c:pt>
                <c:pt idx="1930">
                  <c:v>0.654273333333333</c:v>
                </c:pt>
                <c:pt idx="1931">
                  <c:v>0.654546666666667</c:v>
                </c:pt>
                <c:pt idx="1932">
                  <c:v>0.65482</c:v>
                </c:pt>
                <c:pt idx="1933">
                  <c:v>0.6551</c:v>
                </c:pt>
                <c:pt idx="1934">
                  <c:v>0.655373333333333</c:v>
                </c:pt>
                <c:pt idx="1935">
                  <c:v>0.655653333333333</c:v>
                </c:pt>
                <c:pt idx="1936">
                  <c:v>0.655926666666667</c:v>
                </c:pt>
                <c:pt idx="1937">
                  <c:v>0.656206666666667</c:v>
                </c:pt>
                <c:pt idx="1938">
                  <c:v>0.65648</c:v>
                </c:pt>
                <c:pt idx="1939">
                  <c:v>0.65676</c:v>
                </c:pt>
                <c:pt idx="1940">
                  <c:v>0.657033333333333</c:v>
                </c:pt>
                <c:pt idx="1941">
                  <c:v>0.657306666666667</c:v>
                </c:pt>
                <c:pt idx="1942">
                  <c:v>0.657586666666667</c:v>
                </c:pt>
                <c:pt idx="1943">
                  <c:v>0.65786</c:v>
                </c:pt>
                <c:pt idx="1944">
                  <c:v>0.65814</c:v>
                </c:pt>
                <c:pt idx="1945">
                  <c:v>0.658413333333333</c:v>
                </c:pt>
                <c:pt idx="1946">
                  <c:v>0.658693333333333</c:v>
                </c:pt>
                <c:pt idx="1947">
                  <c:v>0.658966666666667</c:v>
                </c:pt>
                <c:pt idx="1948">
                  <c:v>0.659246666666667</c:v>
                </c:pt>
                <c:pt idx="1949">
                  <c:v>0.65952</c:v>
                </c:pt>
                <c:pt idx="1950">
                  <c:v>0.659793333333333</c:v>
                </c:pt>
                <c:pt idx="1951">
                  <c:v>0.660073333333333</c:v>
                </c:pt>
                <c:pt idx="1952">
                  <c:v>0.660346666666667</c:v>
                </c:pt>
                <c:pt idx="1953">
                  <c:v>0.660626666666667</c:v>
                </c:pt>
                <c:pt idx="1954">
                  <c:v>0.6609</c:v>
                </c:pt>
                <c:pt idx="1955">
                  <c:v>0.66118</c:v>
                </c:pt>
                <c:pt idx="1956">
                  <c:v>0.661453333333333</c:v>
                </c:pt>
                <c:pt idx="1957">
                  <c:v>0.661726666666667</c:v>
                </c:pt>
                <c:pt idx="1958">
                  <c:v>0.662006666666667</c:v>
                </c:pt>
                <c:pt idx="1959">
                  <c:v>0.66228</c:v>
                </c:pt>
                <c:pt idx="1960">
                  <c:v>0.66256</c:v>
                </c:pt>
                <c:pt idx="1961">
                  <c:v>0.662833333333333</c:v>
                </c:pt>
                <c:pt idx="1962">
                  <c:v>0.663113333333333</c:v>
                </c:pt>
                <c:pt idx="1963">
                  <c:v>0.663386666666667</c:v>
                </c:pt>
                <c:pt idx="1964">
                  <c:v>0.663666666666667</c:v>
                </c:pt>
                <c:pt idx="1965">
                  <c:v>0.66394</c:v>
                </c:pt>
                <c:pt idx="1966">
                  <c:v>0.664213333333333</c:v>
                </c:pt>
                <c:pt idx="1967">
                  <c:v>0.664493333333333</c:v>
                </c:pt>
                <c:pt idx="1968">
                  <c:v>0.664766666666667</c:v>
                </c:pt>
                <c:pt idx="1969">
                  <c:v>0.665046666666667</c:v>
                </c:pt>
                <c:pt idx="1970">
                  <c:v>0.66532</c:v>
                </c:pt>
                <c:pt idx="1971">
                  <c:v>0.6656</c:v>
                </c:pt>
                <c:pt idx="1972">
                  <c:v>0.665873333333333</c:v>
                </c:pt>
                <c:pt idx="1973">
                  <c:v>0.666153333333333</c:v>
                </c:pt>
                <c:pt idx="1974">
                  <c:v>0.666426666666667</c:v>
                </c:pt>
                <c:pt idx="1975">
                  <c:v>0.666733333333333</c:v>
                </c:pt>
                <c:pt idx="1976">
                  <c:v>0.667</c:v>
                </c:pt>
                <c:pt idx="1977">
                  <c:v>0.667266666666667</c:v>
                </c:pt>
                <c:pt idx="1978">
                  <c:v>0.667533333333333</c:v>
                </c:pt>
                <c:pt idx="1979">
                  <c:v>0.6678</c:v>
                </c:pt>
                <c:pt idx="1980">
                  <c:v>0.668066666666667</c:v>
                </c:pt>
                <c:pt idx="1981">
                  <c:v>0.668333333333333</c:v>
                </c:pt>
                <c:pt idx="1982">
                  <c:v>0.668666666666667</c:v>
                </c:pt>
                <c:pt idx="1983">
                  <c:v>0.668933333333333</c:v>
                </c:pt>
                <c:pt idx="1984">
                  <c:v>0.6692</c:v>
                </c:pt>
                <c:pt idx="1985">
                  <c:v>0.669466666666667</c:v>
                </c:pt>
                <c:pt idx="1986">
                  <c:v>0.669733333333333</c:v>
                </c:pt>
                <c:pt idx="1987">
                  <c:v>0.67</c:v>
                </c:pt>
                <c:pt idx="1988">
                  <c:v>0.670266666666667</c:v>
                </c:pt>
                <c:pt idx="1989">
                  <c:v>0.6706</c:v>
                </c:pt>
                <c:pt idx="1990">
                  <c:v>0.670866666666667</c:v>
                </c:pt>
                <c:pt idx="1991">
                  <c:v>0.671133333333333</c:v>
                </c:pt>
                <c:pt idx="1992">
                  <c:v>0.6714</c:v>
                </c:pt>
                <c:pt idx="1993">
                  <c:v>0.671666666666667</c:v>
                </c:pt>
                <c:pt idx="1994">
                  <c:v>0.671933333333333</c:v>
                </c:pt>
                <c:pt idx="1995">
                  <c:v>0.6722</c:v>
                </c:pt>
                <c:pt idx="1996">
                  <c:v>0.672533333333333</c:v>
                </c:pt>
                <c:pt idx="1997">
                  <c:v>0.6728</c:v>
                </c:pt>
                <c:pt idx="1998">
                  <c:v>0.673066666666667</c:v>
                </c:pt>
                <c:pt idx="1999">
                  <c:v>0.673333333333333</c:v>
                </c:pt>
                <c:pt idx="2000">
                  <c:v>0.6736</c:v>
                </c:pt>
                <c:pt idx="2001">
                  <c:v>0.673866666666667</c:v>
                </c:pt>
                <c:pt idx="2002">
                  <c:v>0.6742</c:v>
                </c:pt>
                <c:pt idx="2003">
                  <c:v>0.674466666666667</c:v>
                </c:pt>
                <c:pt idx="2004">
                  <c:v>0.674733333333333</c:v>
                </c:pt>
                <c:pt idx="2005">
                  <c:v>0.675</c:v>
                </c:pt>
                <c:pt idx="2006">
                  <c:v>0.675266666666667</c:v>
                </c:pt>
                <c:pt idx="2007">
                  <c:v>0.675533333333333</c:v>
                </c:pt>
                <c:pt idx="2008">
                  <c:v>0.6758</c:v>
                </c:pt>
                <c:pt idx="2009">
                  <c:v>0.676133333333333</c:v>
                </c:pt>
                <c:pt idx="2010">
                  <c:v>0.6764</c:v>
                </c:pt>
                <c:pt idx="2011">
                  <c:v>0.676666666666667</c:v>
                </c:pt>
                <c:pt idx="2012">
                  <c:v>0.676933333333333</c:v>
                </c:pt>
                <c:pt idx="2013">
                  <c:v>0.6772</c:v>
                </c:pt>
                <c:pt idx="2014">
                  <c:v>0.677466666666667</c:v>
                </c:pt>
                <c:pt idx="2015">
                  <c:v>0.677733333333333</c:v>
                </c:pt>
                <c:pt idx="2016">
                  <c:v>0.678066666666667</c:v>
                </c:pt>
                <c:pt idx="2017">
                  <c:v>0.678333333333333</c:v>
                </c:pt>
                <c:pt idx="2018">
                  <c:v>0.6786</c:v>
                </c:pt>
                <c:pt idx="2019">
                  <c:v>0.678866666666667</c:v>
                </c:pt>
                <c:pt idx="2020">
                  <c:v>0.679133333333333</c:v>
                </c:pt>
                <c:pt idx="2021">
                  <c:v>0.6794</c:v>
                </c:pt>
                <c:pt idx="2022">
                  <c:v>0.679733333333333</c:v>
                </c:pt>
                <c:pt idx="2023">
                  <c:v>0.68</c:v>
                </c:pt>
                <c:pt idx="2024">
                  <c:v>0.680266666666667</c:v>
                </c:pt>
                <c:pt idx="2025">
                  <c:v>0.680533333333333</c:v>
                </c:pt>
                <c:pt idx="2026">
                  <c:v>0.6808</c:v>
                </c:pt>
                <c:pt idx="2027">
                  <c:v>0.681066666666667</c:v>
                </c:pt>
                <c:pt idx="2028">
                  <c:v>0.681333333333333</c:v>
                </c:pt>
                <c:pt idx="2029">
                  <c:v>0.681666666666667</c:v>
                </c:pt>
                <c:pt idx="2030">
                  <c:v>0.681933333333333</c:v>
                </c:pt>
                <c:pt idx="2031">
                  <c:v>0.6822</c:v>
                </c:pt>
                <c:pt idx="2032">
                  <c:v>0.682466666666667</c:v>
                </c:pt>
                <c:pt idx="2033">
                  <c:v>0.682733333333333</c:v>
                </c:pt>
                <c:pt idx="2034">
                  <c:v>0.683</c:v>
                </c:pt>
                <c:pt idx="2035">
                  <c:v>0.683333333333333</c:v>
                </c:pt>
                <c:pt idx="2036">
                  <c:v>0.6836</c:v>
                </c:pt>
                <c:pt idx="2037">
                  <c:v>0.683866666666667</c:v>
                </c:pt>
                <c:pt idx="2038">
                  <c:v>0.684133333333333</c:v>
                </c:pt>
                <c:pt idx="2039">
                  <c:v>0.6844</c:v>
                </c:pt>
                <c:pt idx="2040">
                  <c:v>0.684666666666667</c:v>
                </c:pt>
                <c:pt idx="2041">
                  <c:v>0.685</c:v>
                </c:pt>
                <c:pt idx="2042">
                  <c:v>0.685266666666667</c:v>
                </c:pt>
                <c:pt idx="2043">
                  <c:v>0.685533333333333</c:v>
                </c:pt>
                <c:pt idx="2044">
                  <c:v>0.6858</c:v>
                </c:pt>
                <c:pt idx="2045">
                  <c:v>0.686066666666666</c:v>
                </c:pt>
                <c:pt idx="2046">
                  <c:v>0.686333333333333</c:v>
                </c:pt>
                <c:pt idx="2047">
                  <c:v>0.686666666666667</c:v>
                </c:pt>
                <c:pt idx="2048">
                  <c:v>0.686933333333333</c:v>
                </c:pt>
                <c:pt idx="2049">
                  <c:v>0.6872</c:v>
                </c:pt>
                <c:pt idx="2050">
                  <c:v>0.687466666666667</c:v>
                </c:pt>
                <c:pt idx="2051">
                  <c:v>0.687733333333333</c:v>
                </c:pt>
                <c:pt idx="2052">
                  <c:v>0.688</c:v>
                </c:pt>
                <c:pt idx="2053">
                  <c:v>0.688266666666667</c:v>
                </c:pt>
                <c:pt idx="2054">
                  <c:v>0.6886</c:v>
                </c:pt>
                <c:pt idx="2055">
                  <c:v>0.688866666666667</c:v>
                </c:pt>
                <c:pt idx="2056">
                  <c:v>0.689133333333333</c:v>
                </c:pt>
                <c:pt idx="2057">
                  <c:v>0.6894</c:v>
                </c:pt>
                <c:pt idx="2058">
                  <c:v>0.689666666666667</c:v>
                </c:pt>
                <c:pt idx="2059">
                  <c:v>0.689933333333333</c:v>
                </c:pt>
                <c:pt idx="2060">
                  <c:v>0.690266666666667</c:v>
                </c:pt>
                <c:pt idx="2061">
                  <c:v>0.690533333333333</c:v>
                </c:pt>
                <c:pt idx="2062">
                  <c:v>0.6908</c:v>
                </c:pt>
                <c:pt idx="2063">
                  <c:v>0.691066666666666</c:v>
                </c:pt>
                <c:pt idx="2064">
                  <c:v>0.691333333333333</c:v>
                </c:pt>
                <c:pt idx="2065">
                  <c:v>0.6916</c:v>
                </c:pt>
                <c:pt idx="2066">
                  <c:v>0.691933333333333</c:v>
                </c:pt>
                <c:pt idx="2067">
                  <c:v>0.6922</c:v>
                </c:pt>
                <c:pt idx="2068">
                  <c:v>0.692466666666667</c:v>
                </c:pt>
                <c:pt idx="2069">
                  <c:v>0.692733333333333</c:v>
                </c:pt>
                <c:pt idx="2070">
                  <c:v>0.693</c:v>
                </c:pt>
                <c:pt idx="2071">
                  <c:v>0.693266666666667</c:v>
                </c:pt>
                <c:pt idx="2072">
                  <c:v>0.6936</c:v>
                </c:pt>
                <c:pt idx="2073">
                  <c:v>0.693866666666667</c:v>
                </c:pt>
                <c:pt idx="2074">
                  <c:v>0.694133333333333</c:v>
                </c:pt>
                <c:pt idx="2075">
                  <c:v>0.6944</c:v>
                </c:pt>
                <c:pt idx="2076">
                  <c:v>0.694666666666667</c:v>
                </c:pt>
                <c:pt idx="2077">
                  <c:v>0.695</c:v>
                </c:pt>
                <c:pt idx="2078">
                  <c:v>0.695266666666667</c:v>
                </c:pt>
                <c:pt idx="2079">
                  <c:v>0.695533333333333</c:v>
                </c:pt>
                <c:pt idx="2080">
                  <c:v>0.6958</c:v>
                </c:pt>
                <c:pt idx="2081">
                  <c:v>0.696066666666666</c:v>
                </c:pt>
                <c:pt idx="2082">
                  <c:v>0.696333333333333</c:v>
                </c:pt>
                <c:pt idx="2083">
                  <c:v>0.696666666666667</c:v>
                </c:pt>
                <c:pt idx="2084">
                  <c:v>0.696933333333333</c:v>
                </c:pt>
                <c:pt idx="2085">
                  <c:v>0.6972</c:v>
                </c:pt>
                <c:pt idx="2086">
                  <c:v>0.697466666666667</c:v>
                </c:pt>
                <c:pt idx="2087">
                  <c:v>0.697733333333333</c:v>
                </c:pt>
                <c:pt idx="2088">
                  <c:v>0.698</c:v>
                </c:pt>
                <c:pt idx="2089">
                  <c:v>0.698333333333333</c:v>
                </c:pt>
                <c:pt idx="2090">
                  <c:v>0.6986</c:v>
                </c:pt>
                <c:pt idx="2091">
                  <c:v>0.698866666666667</c:v>
                </c:pt>
                <c:pt idx="2092">
                  <c:v>0.699133333333333</c:v>
                </c:pt>
                <c:pt idx="2093">
                  <c:v>0.6994</c:v>
                </c:pt>
                <c:pt idx="2094">
                  <c:v>0.699733333333333</c:v>
                </c:pt>
                <c:pt idx="2095">
                  <c:v>0.7</c:v>
                </c:pt>
                <c:pt idx="2096">
                  <c:v>0.700266666666667</c:v>
                </c:pt>
                <c:pt idx="2097">
                  <c:v>0.700533333333333</c:v>
                </c:pt>
                <c:pt idx="2098">
                  <c:v>0.7008</c:v>
                </c:pt>
                <c:pt idx="2099">
                  <c:v>0.701066666666667</c:v>
                </c:pt>
                <c:pt idx="2100">
                  <c:v>0.7014</c:v>
                </c:pt>
                <c:pt idx="2101">
                  <c:v>0.701666666666667</c:v>
                </c:pt>
                <c:pt idx="2102">
                  <c:v>0.701933333333333</c:v>
                </c:pt>
                <c:pt idx="2103">
                  <c:v>0.7022</c:v>
                </c:pt>
                <c:pt idx="2104">
                  <c:v>0.702466666666667</c:v>
                </c:pt>
                <c:pt idx="2105">
                  <c:v>0.7028</c:v>
                </c:pt>
                <c:pt idx="2106">
                  <c:v>0.703066666666667</c:v>
                </c:pt>
                <c:pt idx="2107">
                  <c:v>0.703333333333333</c:v>
                </c:pt>
                <c:pt idx="2108">
                  <c:v>0.7036</c:v>
                </c:pt>
                <c:pt idx="2109">
                  <c:v>0.703866666666667</c:v>
                </c:pt>
                <c:pt idx="2110">
                  <c:v>0.704133333333333</c:v>
                </c:pt>
                <c:pt idx="2111">
                  <c:v>0.704466666666667</c:v>
                </c:pt>
                <c:pt idx="2112">
                  <c:v>0.704733333333333</c:v>
                </c:pt>
                <c:pt idx="2113">
                  <c:v>0.705</c:v>
                </c:pt>
                <c:pt idx="2114">
                  <c:v>0.705266666666667</c:v>
                </c:pt>
                <c:pt idx="2115">
                  <c:v>0.705533333333333</c:v>
                </c:pt>
                <c:pt idx="2116">
                  <c:v>0.705866666666667</c:v>
                </c:pt>
                <c:pt idx="2117">
                  <c:v>0.706133333333333</c:v>
                </c:pt>
                <c:pt idx="2118">
                  <c:v>0.7064</c:v>
                </c:pt>
                <c:pt idx="2119">
                  <c:v>0.706666666666667</c:v>
                </c:pt>
                <c:pt idx="2120">
                  <c:v>0.706933333333333</c:v>
                </c:pt>
                <c:pt idx="2121">
                  <c:v>0.707266666666667</c:v>
                </c:pt>
                <c:pt idx="2122">
                  <c:v>0.707533333333333</c:v>
                </c:pt>
                <c:pt idx="2123">
                  <c:v>0.7078</c:v>
                </c:pt>
                <c:pt idx="2124">
                  <c:v>0.708066666666667</c:v>
                </c:pt>
                <c:pt idx="2125">
                  <c:v>0.708333333333333</c:v>
                </c:pt>
                <c:pt idx="2126">
                  <c:v>0.7086</c:v>
                </c:pt>
                <c:pt idx="2127">
                  <c:v>0.708933333333333</c:v>
                </c:pt>
                <c:pt idx="2128">
                  <c:v>0.7092</c:v>
                </c:pt>
                <c:pt idx="2129">
                  <c:v>0.709466666666667</c:v>
                </c:pt>
                <c:pt idx="2130">
                  <c:v>0.709733333333333</c:v>
                </c:pt>
                <c:pt idx="2131">
                  <c:v>0.71</c:v>
                </c:pt>
                <c:pt idx="2132">
                  <c:v>0.710333333333333</c:v>
                </c:pt>
                <c:pt idx="2133">
                  <c:v>0.7106</c:v>
                </c:pt>
                <c:pt idx="2134">
                  <c:v>0.710866666666667</c:v>
                </c:pt>
                <c:pt idx="2135">
                  <c:v>0.711133333333333</c:v>
                </c:pt>
                <c:pt idx="2136">
                  <c:v>0.7114</c:v>
                </c:pt>
                <c:pt idx="2137">
                  <c:v>0.711733333333333</c:v>
                </c:pt>
                <c:pt idx="2138">
                  <c:v>0.712</c:v>
                </c:pt>
                <c:pt idx="2139">
                  <c:v>0.712266666666667</c:v>
                </c:pt>
                <c:pt idx="2140">
                  <c:v>0.712533333333333</c:v>
                </c:pt>
                <c:pt idx="2141">
                  <c:v>0.7128</c:v>
                </c:pt>
                <c:pt idx="2142">
                  <c:v>0.713133333333333</c:v>
                </c:pt>
                <c:pt idx="2143">
                  <c:v>0.7134</c:v>
                </c:pt>
                <c:pt idx="2144">
                  <c:v>0.713666666666667</c:v>
                </c:pt>
                <c:pt idx="2145">
                  <c:v>0.713933333333333</c:v>
                </c:pt>
                <c:pt idx="2146">
                  <c:v>0.7142</c:v>
                </c:pt>
                <c:pt idx="2147">
                  <c:v>0.714533333333333</c:v>
                </c:pt>
                <c:pt idx="2148">
                  <c:v>0.7148</c:v>
                </c:pt>
                <c:pt idx="2149">
                  <c:v>0.715066666666667</c:v>
                </c:pt>
                <c:pt idx="2150">
                  <c:v>0.715333333333333</c:v>
                </c:pt>
                <c:pt idx="2151">
                  <c:v>0.715666666666667</c:v>
                </c:pt>
                <c:pt idx="2152">
                  <c:v>0.715933333333333</c:v>
                </c:pt>
                <c:pt idx="2153">
                  <c:v>0.7162</c:v>
                </c:pt>
                <c:pt idx="2154">
                  <c:v>0.716466666666667</c:v>
                </c:pt>
                <c:pt idx="2155">
                  <c:v>0.716733333333333</c:v>
                </c:pt>
                <c:pt idx="2156">
                  <c:v>0.717066666666667</c:v>
                </c:pt>
                <c:pt idx="2157">
                  <c:v>0.717333333333333</c:v>
                </c:pt>
                <c:pt idx="2158">
                  <c:v>0.7176</c:v>
                </c:pt>
                <c:pt idx="2159">
                  <c:v>0.717866666666667</c:v>
                </c:pt>
                <c:pt idx="2160">
                  <c:v>0.718133333333333</c:v>
                </c:pt>
                <c:pt idx="2161">
                  <c:v>0.718466666666667</c:v>
                </c:pt>
                <c:pt idx="2162">
                  <c:v>0.718733333333333</c:v>
                </c:pt>
                <c:pt idx="2163">
                  <c:v>0.719</c:v>
                </c:pt>
                <c:pt idx="2164">
                  <c:v>0.719266666666667</c:v>
                </c:pt>
                <c:pt idx="2165">
                  <c:v>0.719533333333333</c:v>
                </c:pt>
                <c:pt idx="2166">
                  <c:v>0.719866666666667</c:v>
                </c:pt>
                <c:pt idx="2167">
                  <c:v>0.720133333333333</c:v>
                </c:pt>
                <c:pt idx="2168">
                  <c:v>0.7204</c:v>
                </c:pt>
                <c:pt idx="2169">
                  <c:v>0.720666666666667</c:v>
                </c:pt>
                <c:pt idx="2170">
                  <c:v>0.721</c:v>
                </c:pt>
                <c:pt idx="2171">
                  <c:v>0.721266666666667</c:v>
                </c:pt>
                <c:pt idx="2172">
                  <c:v>0.721533333333333</c:v>
                </c:pt>
                <c:pt idx="2173">
                  <c:v>0.7218</c:v>
                </c:pt>
                <c:pt idx="2174">
                  <c:v>0.722066666666667</c:v>
                </c:pt>
                <c:pt idx="2175">
                  <c:v>0.7224</c:v>
                </c:pt>
                <c:pt idx="2176">
                  <c:v>0.722666666666667</c:v>
                </c:pt>
                <c:pt idx="2177">
                  <c:v>0.722933333333333</c:v>
                </c:pt>
                <c:pt idx="2178">
                  <c:v>0.7232</c:v>
                </c:pt>
                <c:pt idx="2179">
                  <c:v>0.723533333333333</c:v>
                </c:pt>
                <c:pt idx="2180">
                  <c:v>0.7238</c:v>
                </c:pt>
                <c:pt idx="2181">
                  <c:v>0.724066666666667</c:v>
                </c:pt>
                <c:pt idx="2182">
                  <c:v>0.724333333333333</c:v>
                </c:pt>
                <c:pt idx="2183">
                  <c:v>0.7246</c:v>
                </c:pt>
                <c:pt idx="2184">
                  <c:v>0.724933333333333</c:v>
                </c:pt>
                <c:pt idx="2185">
                  <c:v>0.7252</c:v>
                </c:pt>
                <c:pt idx="2186">
                  <c:v>0.725466666666667</c:v>
                </c:pt>
                <c:pt idx="2187">
                  <c:v>0.725733333333333</c:v>
                </c:pt>
                <c:pt idx="2188">
                  <c:v>0.726066666666667</c:v>
                </c:pt>
                <c:pt idx="2189">
                  <c:v>0.726333333333333</c:v>
                </c:pt>
                <c:pt idx="2190">
                  <c:v>0.7266</c:v>
                </c:pt>
                <c:pt idx="2191">
                  <c:v>0.726866666666667</c:v>
                </c:pt>
                <c:pt idx="2192">
                  <c:v>0.727133333333333</c:v>
                </c:pt>
                <c:pt idx="2193">
                  <c:v>0.727466666666667</c:v>
                </c:pt>
                <c:pt idx="2194">
                  <c:v>0.727733333333333</c:v>
                </c:pt>
                <c:pt idx="2195">
                  <c:v>0.728</c:v>
                </c:pt>
                <c:pt idx="2196">
                  <c:v>0.728266666666667</c:v>
                </c:pt>
                <c:pt idx="2197">
                  <c:v>0.7286</c:v>
                </c:pt>
                <c:pt idx="2198">
                  <c:v>0.728866666666667</c:v>
                </c:pt>
                <c:pt idx="2199">
                  <c:v>0.729133333333333</c:v>
                </c:pt>
                <c:pt idx="2200">
                  <c:v>0.7294</c:v>
                </c:pt>
                <c:pt idx="2201">
                  <c:v>0.729733333333333</c:v>
                </c:pt>
                <c:pt idx="2202">
                  <c:v>0.73</c:v>
                </c:pt>
                <c:pt idx="2203">
                  <c:v>0.730266666666667</c:v>
                </c:pt>
                <c:pt idx="2204">
                  <c:v>0.730533333333333</c:v>
                </c:pt>
                <c:pt idx="2205">
                  <c:v>0.7308</c:v>
                </c:pt>
                <c:pt idx="2206">
                  <c:v>0.731133333333333</c:v>
                </c:pt>
                <c:pt idx="2207">
                  <c:v>0.7314</c:v>
                </c:pt>
                <c:pt idx="2208">
                  <c:v>0.731666666666667</c:v>
                </c:pt>
                <c:pt idx="2209">
                  <c:v>0.731933333333333</c:v>
                </c:pt>
                <c:pt idx="2210">
                  <c:v>0.732266666666667</c:v>
                </c:pt>
                <c:pt idx="2211">
                  <c:v>0.732533333333333</c:v>
                </c:pt>
                <c:pt idx="2212">
                  <c:v>0.7328</c:v>
                </c:pt>
                <c:pt idx="2213">
                  <c:v>0.733066666666667</c:v>
                </c:pt>
                <c:pt idx="2214">
                  <c:v>0.7334</c:v>
                </c:pt>
                <c:pt idx="2215">
                  <c:v>0.733666666666667</c:v>
                </c:pt>
                <c:pt idx="2216">
                  <c:v>0.733933333333333</c:v>
                </c:pt>
                <c:pt idx="2217">
                  <c:v>0.7342</c:v>
                </c:pt>
                <c:pt idx="2218">
                  <c:v>0.734533333333333</c:v>
                </c:pt>
                <c:pt idx="2219">
                  <c:v>0.7348</c:v>
                </c:pt>
                <c:pt idx="2220">
                  <c:v>0.735066666666667</c:v>
                </c:pt>
                <c:pt idx="2221">
                  <c:v>0.735333333333333</c:v>
                </c:pt>
                <c:pt idx="2222">
                  <c:v>0.735666666666667</c:v>
                </c:pt>
                <c:pt idx="2223">
                  <c:v>0.735933333333333</c:v>
                </c:pt>
                <c:pt idx="2224">
                  <c:v>0.7362</c:v>
                </c:pt>
                <c:pt idx="2225">
                  <c:v>0.736466666666667</c:v>
                </c:pt>
                <c:pt idx="2226">
                  <c:v>0.7368</c:v>
                </c:pt>
                <c:pt idx="2227">
                  <c:v>0.737066666666667</c:v>
                </c:pt>
                <c:pt idx="2228">
                  <c:v>0.737333333333333</c:v>
                </c:pt>
                <c:pt idx="2229">
                  <c:v>0.7376</c:v>
                </c:pt>
                <c:pt idx="2230">
                  <c:v>0.737866666666667</c:v>
                </c:pt>
                <c:pt idx="2231">
                  <c:v>0.7382</c:v>
                </c:pt>
                <c:pt idx="2232">
                  <c:v>0.738466666666667</c:v>
                </c:pt>
                <c:pt idx="2233">
                  <c:v>0.738733333333333</c:v>
                </c:pt>
                <c:pt idx="2234">
                  <c:v>0.739</c:v>
                </c:pt>
                <c:pt idx="2235">
                  <c:v>0.739333333333333</c:v>
                </c:pt>
                <c:pt idx="2236">
                  <c:v>0.7396</c:v>
                </c:pt>
                <c:pt idx="2237">
                  <c:v>0.739866666666667</c:v>
                </c:pt>
                <c:pt idx="2238">
                  <c:v>0.740133333333333</c:v>
                </c:pt>
                <c:pt idx="2239">
                  <c:v>0.740466666666667</c:v>
                </c:pt>
                <c:pt idx="2240">
                  <c:v>0.740733333333333</c:v>
                </c:pt>
                <c:pt idx="2241">
                  <c:v>0.741</c:v>
                </c:pt>
                <c:pt idx="2242">
                  <c:v>0.741266666666667</c:v>
                </c:pt>
                <c:pt idx="2243">
                  <c:v>0.7416</c:v>
                </c:pt>
                <c:pt idx="2244">
                  <c:v>0.741866666666667</c:v>
                </c:pt>
                <c:pt idx="2245">
                  <c:v>0.742133333333333</c:v>
                </c:pt>
                <c:pt idx="2246">
                  <c:v>0.742466666666667</c:v>
                </c:pt>
                <c:pt idx="2247">
                  <c:v>0.742733333333333</c:v>
                </c:pt>
                <c:pt idx="2248">
                  <c:v>0.743</c:v>
                </c:pt>
                <c:pt idx="2249">
                  <c:v>0.743266666666667</c:v>
                </c:pt>
                <c:pt idx="2250">
                  <c:v>0.7436</c:v>
                </c:pt>
                <c:pt idx="2251">
                  <c:v>0.743866666666667</c:v>
                </c:pt>
                <c:pt idx="2252">
                  <c:v>0.744133333333333</c:v>
                </c:pt>
                <c:pt idx="2253">
                  <c:v>0.7444</c:v>
                </c:pt>
                <c:pt idx="2254">
                  <c:v>0.744733333333333</c:v>
                </c:pt>
                <c:pt idx="2255">
                  <c:v>0.745</c:v>
                </c:pt>
                <c:pt idx="2256">
                  <c:v>0.745266666666667</c:v>
                </c:pt>
                <c:pt idx="2257">
                  <c:v>0.745533333333333</c:v>
                </c:pt>
                <c:pt idx="2258">
                  <c:v>0.745866666666667</c:v>
                </c:pt>
                <c:pt idx="2259">
                  <c:v>0.746133333333333</c:v>
                </c:pt>
                <c:pt idx="2260">
                  <c:v>0.7464</c:v>
                </c:pt>
                <c:pt idx="2261">
                  <c:v>0.746666666666667</c:v>
                </c:pt>
                <c:pt idx="2262">
                  <c:v>0.747</c:v>
                </c:pt>
                <c:pt idx="2263">
                  <c:v>0.747266666666667</c:v>
                </c:pt>
                <c:pt idx="2264">
                  <c:v>0.747533333333333</c:v>
                </c:pt>
                <c:pt idx="2265">
                  <c:v>0.7478</c:v>
                </c:pt>
                <c:pt idx="2266">
                  <c:v>0.748133333333333</c:v>
                </c:pt>
                <c:pt idx="2267">
                  <c:v>0.7484</c:v>
                </c:pt>
                <c:pt idx="2268">
                  <c:v>0.748666666666667</c:v>
                </c:pt>
                <c:pt idx="2269">
                  <c:v>0.749</c:v>
                </c:pt>
                <c:pt idx="2270">
                  <c:v>0.749266666666667</c:v>
                </c:pt>
                <c:pt idx="2271">
                  <c:v>0.749533333333333</c:v>
                </c:pt>
                <c:pt idx="2272">
                  <c:v>0.7498</c:v>
                </c:pt>
                <c:pt idx="2273">
                  <c:v>0.750133333333333</c:v>
                </c:pt>
                <c:pt idx="2274">
                  <c:v>0.7504</c:v>
                </c:pt>
                <c:pt idx="2275">
                  <c:v>0.750666666666667</c:v>
                </c:pt>
                <c:pt idx="2276">
                  <c:v>0.750933333333333</c:v>
                </c:pt>
                <c:pt idx="2277">
                  <c:v>0.751266666666667</c:v>
                </c:pt>
                <c:pt idx="2278">
                  <c:v>0.751533333333333</c:v>
                </c:pt>
                <c:pt idx="2279">
                  <c:v>0.7518</c:v>
                </c:pt>
                <c:pt idx="2280">
                  <c:v>0.752133333333333</c:v>
                </c:pt>
                <c:pt idx="2281">
                  <c:v>0.7524</c:v>
                </c:pt>
                <c:pt idx="2282">
                  <c:v>0.752666666666667</c:v>
                </c:pt>
                <c:pt idx="2283">
                  <c:v>0.752933333333333</c:v>
                </c:pt>
                <c:pt idx="2284">
                  <c:v>0.753266666666667</c:v>
                </c:pt>
                <c:pt idx="2285">
                  <c:v>0.753533333333333</c:v>
                </c:pt>
                <c:pt idx="2286">
                  <c:v>0.7538</c:v>
                </c:pt>
                <c:pt idx="2287">
                  <c:v>0.754066666666666</c:v>
                </c:pt>
                <c:pt idx="2288">
                  <c:v>0.7544</c:v>
                </c:pt>
                <c:pt idx="2289">
                  <c:v>0.754666666666667</c:v>
                </c:pt>
                <c:pt idx="2290">
                  <c:v>0.754933333333333</c:v>
                </c:pt>
                <c:pt idx="2291">
                  <c:v>0.755266666666667</c:v>
                </c:pt>
                <c:pt idx="2292">
                  <c:v>0.755533333333333</c:v>
                </c:pt>
                <c:pt idx="2293">
                  <c:v>0.7558</c:v>
                </c:pt>
                <c:pt idx="2294">
                  <c:v>0.756066666666666</c:v>
                </c:pt>
                <c:pt idx="2295">
                  <c:v>0.7564</c:v>
                </c:pt>
                <c:pt idx="2296">
                  <c:v>0.756666666666667</c:v>
                </c:pt>
                <c:pt idx="2297">
                  <c:v>0.756933333333333</c:v>
                </c:pt>
                <c:pt idx="2298">
                  <c:v>0.757266666666667</c:v>
                </c:pt>
                <c:pt idx="2299">
                  <c:v>0.757533333333333</c:v>
                </c:pt>
                <c:pt idx="2300">
                  <c:v>0.7578</c:v>
                </c:pt>
                <c:pt idx="2301">
                  <c:v>0.758066666666666</c:v>
                </c:pt>
                <c:pt idx="2302">
                  <c:v>0.7584</c:v>
                </c:pt>
                <c:pt idx="2303">
                  <c:v>0.758666666666667</c:v>
                </c:pt>
                <c:pt idx="2304">
                  <c:v>0.758933333333333</c:v>
                </c:pt>
                <c:pt idx="2305">
                  <c:v>0.759266666666667</c:v>
                </c:pt>
                <c:pt idx="2306">
                  <c:v>0.759533333333333</c:v>
                </c:pt>
                <c:pt idx="2307">
                  <c:v>0.7598</c:v>
                </c:pt>
                <c:pt idx="2308">
                  <c:v>0.760066666666666</c:v>
                </c:pt>
                <c:pt idx="2309">
                  <c:v>0.7604</c:v>
                </c:pt>
                <c:pt idx="2310">
                  <c:v>0.760666666666667</c:v>
                </c:pt>
                <c:pt idx="2311">
                  <c:v>0.760933333333333</c:v>
                </c:pt>
                <c:pt idx="2312">
                  <c:v>0.761266666666667</c:v>
                </c:pt>
                <c:pt idx="2313">
                  <c:v>0.761533333333333</c:v>
                </c:pt>
                <c:pt idx="2314">
                  <c:v>0.7618</c:v>
                </c:pt>
                <c:pt idx="2315">
                  <c:v>0.762066666666666</c:v>
                </c:pt>
                <c:pt idx="2316">
                  <c:v>0.7624</c:v>
                </c:pt>
                <c:pt idx="2317">
                  <c:v>0.762666666666667</c:v>
                </c:pt>
                <c:pt idx="2318">
                  <c:v>0.762933333333333</c:v>
                </c:pt>
                <c:pt idx="2319">
                  <c:v>0.763266666666667</c:v>
                </c:pt>
                <c:pt idx="2320">
                  <c:v>0.763533333333333</c:v>
                </c:pt>
                <c:pt idx="2321">
                  <c:v>0.7638</c:v>
                </c:pt>
                <c:pt idx="2322">
                  <c:v>0.764133333333333</c:v>
                </c:pt>
                <c:pt idx="2323">
                  <c:v>0.7644</c:v>
                </c:pt>
                <c:pt idx="2324">
                  <c:v>0.764666666666667</c:v>
                </c:pt>
                <c:pt idx="2325">
                  <c:v>0.764933333333333</c:v>
                </c:pt>
                <c:pt idx="2326">
                  <c:v>0.765266666666667</c:v>
                </c:pt>
                <c:pt idx="2327">
                  <c:v>0.765533333333333</c:v>
                </c:pt>
                <c:pt idx="2328">
                  <c:v>0.7658</c:v>
                </c:pt>
                <c:pt idx="2329">
                  <c:v>0.766133333333333</c:v>
                </c:pt>
                <c:pt idx="2330">
                  <c:v>0.7664</c:v>
                </c:pt>
                <c:pt idx="2331">
                  <c:v>0.766666666666667</c:v>
                </c:pt>
                <c:pt idx="2332">
                  <c:v>0.767</c:v>
                </c:pt>
                <c:pt idx="2333">
                  <c:v>0.767266666666667</c:v>
                </c:pt>
                <c:pt idx="2334">
                  <c:v>0.767533333333333</c:v>
                </c:pt>
                <c:pt idx="2335">
                  <c:v>0.7678</c:v>
                </c:pt>
                <c:pt idx="2336">
                  <c:v>0.768133333333333</c:v>
                </c:pt>
                <c:pt idx="2337">
                  <c:v>0.7684</c:v>
                </c:pt>
                <c:pt idx="2338">
                  <c:v>0.768666666666667</c:v>
                </c:pt>
                <c:pt idx="2339">
                  <c:v>0.769</c:v>
                </c:pt>
                <c:pt idx="2340">
                  <c:v>0.769266666666667</c:v>
                </c:pt>
                <c:pt idx="2341">
                  <c:v>0.769533333333333</c:v>
                </c:pt>
                <c:pt idx="2342">
                  <c:v>0.769866666666667</c:v>
                </c:pt>
                <c:pt idx="2343">
                  <c:v>0.770133333333333</c:v>
                </c:pt>
                <c:pt idx="2344">
                  <c:v>0.7704</c:v>
                </c:pt>
                <c:pt idx="2345">
                  <c:v>0.770733333333333</c:v>
                </c:pt>
                <c:pt idx="2346">
                  <c:v>0.771</c:v>
                </c:pt>
                <c:pt idx="2347">
                  <c:v>0.771266666666667</c:v>
                </c:pt>
                <c:pt idx="2348">
                  <c:v>0.771533333333333</c:v>
                </c:pt>
                <c:pt idx="2349">
                  <c:v>0.771866666666667</c:v>
                </c:pt>
                <c:pt idx="2350">
                  <c:v>0.772133333333333</c:v>
                </c:pt>
                <c:pt idx="2351">
                  <c:v>0.7724</c:v>
                </c:pt>
                <c:pt idx="2352">
                  <c:v>0.772733333333333</c:v>
                </c:pt>
                <c:pt idx="2353">
                  <c:v>0.773</c:v>
                </c:pt>
                <c:pt idx="2354">
                  <c:v>0.773266666666667</c:v>
                </c:pt>
                <c:pt idx="2355">
                  <c:v>0.7736</c:v>
                </c:pt>
                <c:pt idx="2356">
                  <c:v>0.773866666666667</c:v>
                </c:pt>
                <c:pt idx="2357">
                  <c:v>0.774133333333333</c:v>
                </c:pt>
                <c:pt idx="2358">
                  <c:v>0.774466666666667</c:v>
                </c:pt>
                <c:pt idx="2359">
                  <c:v>0.774733333333333</c:v>
                </c:pt>
                <c:pt idx="2360">
                  <c:v>0.775</c:v>
                </c:pt>
                <c:pt idx="2361">
                  <c:v>0.775333333333333</c:v>
                </c:pt>
                <c:pt idx="2362">
                  <c:v>0.7756</c:v>
                </c:pt>
                <c:pt idx="2363">
                  <c:v>0.775866666666667</c:v>
                </c:pt>
                <c:pt idx="2364">
                  <c:v>0.776133333333333</c:v>
                </c:pt>
                <c:pt idx="2365">
                  <c:v>0.776466666666667</c:v>
                </c:pt>
                <c:pt idx="2366">
                  <c:v>0.776733333333333</c:v>
                </c:pt>
                <c:pt idx="2367">
                  <c:v>0.777</c:v>
                </c:pt>
                <c:pt idx="2368">
                  <c:v>0.777333333333333</c:v>
                </c:pt>
                <c:pt idx="2369">
                  <c:v>0.7776</c:v>
                </c:pt>
                <c:pt idx="2370">
                  <c:v>0.777866666666667</c:v>
                </c:pt>
                <c:pt idx="2371">
                  <c:v>0.7782</c:v>
                </c:pt>
                <c:pt idx="2372">
                  <c:v>0.778466666666667</c:v>
                </c:pt>
                <c:pt idx="2373">
                  <c:v>0.778733333333333</c:v>
                </c:pt>
                <c:pt idx="2374">
                  <c:v>0.779066666666666</c:v>
                </c:pt>
                <c:pt idx="2375">
                  <c:v>0.779333333333333</c:v>
                </c:pt>
                <c:pt idx="2376">
                  <c:v>0.7796</c:v>
                </c:pt>
                <c:pt idx="2377">
                  <c:v>0.779933333333333</c:v>
                </c:pt>
                <c:pt idx="2378">
                  <c:v>0.7802</c:v>
                </c:pt>
                <c:pt idx="2379">
                  <c:v>0.780466666666667</c:v>
                </c:pt>
                <c:pt idx="2380">
                  <c:v>0.7808</c:v>
                </c:pt>
                <c:pt idx="2381">
                  <c:v>0.781066666666666</c:v>
                </c:pt>
                <c:pt idx="2382">
                  <c:v>0.781333333333333</c:v>
                </c:pt>
                <c:pt idx="2383">
                  <c:v>0.781666666666667</c:v>
                </c:pt>
                <c:pt idx="2384">
                  <c:v>0.781933333333333</c:v>
                </c:pt>
                <c:pt idx="2385">
                  <c:v>0.7822</c:v>
                </c:pt>
                <c:pt idx="2386">
                  <c:v>0.782533333333333</c:v>
                </c:pt>
                <c:pt idx="2387">
                  <c:v>0.7828</c:v>
                </c:pt>
                <c:pt idx="2388">
                  <c:v>0.783066666666666</c:v>
                </c:pt>
                <c:pt idx="2389">
                  <c:v>0.7834</c:v>
                </c:pt>
                <c:pt idx="2390">
                  <c:v>0.783666666666667</c:v>
                </c:pt>
                <c:pt idx="2391">
                  <c:v>0.783933333333333</c:v>
                </c:pt>
                <c:pt idx="2392">
                  <c:v>0.784266666666667</c:v>
                </c:pt>
                <c:pt idx="2393">
                  <c:v>0.784533333333333</c:v>
                </c:pt>
                <c:pt idx="2394">
                  <c:v>0.7848</c:v>
                </c:pt>
                <c:pt idx="2395">
                  <c:v>0.785133333333333</c:v>
                </c:pt>
                <c:pt idx="2396">
                  <c:v>0.7854</c:v>
                </c:pt>
                <c:pt idx="2397">
                  <c:v>0.785666666666667</c:v>
                </c:pt>
                <c:pt idx="2398">
                  <c:v>0.786</c:v>
                </c:pt>
                <c:pt idx="2399">
                  <c:v>0.786266666666667</c:v>
                </c:pt>
                <c:pt idx="2400">
                  <c:v>0.786533333333333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module3_secTNF_no_sec_regulatio!$H$2:$H$2402</c:f>
              <c:numCache>
                <c:formatCode>General</c:formatCode>
                <c:ptCount val="2401"/>
                <c:pt idx="0">
                  <c:v>6.22126666666667E-6</c:v>
                </c:pt>
                <c:pt idx="1">
                  <c:v>1.24466666666667E-5</c:v>
                </c:pt>
                <c:pt idx="2">
                  <c:v>1.86813333333333E-5</c:v>
                </c:pt>
                <c:pt idx="3">
                  <c:v>2.493E-5</c:v>
                </c:pt>
                <c:pt idx="4">
                  <c:v>3.11973333333333E-5</c:v>
                </c:pt>
                <c:pt idx="5">
                  <c:v>3.74873333333333E-5</c:v>
                </c:pt>
                <c:pt idx="6">
                  <c:v>4.38046666666667E-5</c:v>
                </c:pt>
                <c:pt idx="7">
                  <c:v>5.01553333333333E-5</c:v>
                </c:pt>
                <c:pt idx="8">
                  <c:v>5.65426666666667E-5</c:v>
                </c:pt>
                <c:pt idx="9">
                  <c:v>6.29713333333333E-5</c:v>
                </c:pt>
                <c:pt idx="10">
                  <c:v>6.94466666666667E-5</c:v>
                </c:pt>
                <c:pt idx="11">
                  <c:v>7.59733333333333E-5</c:v>
                </c:pt>
                <c:pt idx="12">
                  <c:v>8.25533333333333E-5</c:v>
                </c:pt>
                <c:pt idx="13">
                  <c:v>8.91933333333333E-5</c:v>
                </c:pt>
                <c:pt idx="14">
                  <c:v>9.59E-5</c:v>
                </c:pt>
                <c:pt idx="15">
                  <c:v>0.00010268</c:v>
                </c:pt>
                <c:pt idx="16">
                  <c:v>0.000109526666666667</c:v>
                </c:pt>
                <c:pt idx="17">
                  <c:v>0.000116453333333333</c:v>
                </c:pt>
                <c:pt idx="18">
                  <c:v>0.000123466666666667</c:v>
                </c:pt>
                <c:pt idx="19">
                  <c:v>0.00013056</c:v>
                </c:pt>
                <c:pt idx="20">
                  <c:v>0.000137746666666667</c:v>
                </c:pt>
                <c:pt idx="21">
                  <c:v>0.000145033333333333</c:v>
                </c:pt>
                <c:pt idx="22">
                  <c:v>0.000152413333333333</c:v>
                </c:pt>
                <c:pt idx="23">
                  <c:v>0.000159906666666667</c:v>
                </c:pt>
                <c:pt idx="24">
                  <c:v>0.0001675</c:v>
                </c:pt>
                <c:pt idx="25">
                  <c:v>0.000175206666666667</c:v>
                </c:pt>
                <c:pt idx="26">
                  <c:v>0.000183026666666667</c:v>
                </c:pt>
                <c:pt idx="27">
                  <c:v>0.000190973333333333</c:v>
                </c:pt>
                <c:pt idx="28">
                  <c:v>0.000199046666666667</c:v>
                </c:pt>
                <c:pt idx="29">
                  <c:v>0.00020724</c:v>
                </c:pt>
                <c:pt idx="30">
                  <c:v>0.000215573333333333</c:v>
                </c:pt>
                <c:pt idx="31">
                  <c:v>0.00022404</c:v>
                </c:pt>
                <c:pt idx="32">
                  <c:v>0.000232646666666667</c:v>
                </c:pt>
                <c:pt idx="33">
                  <c:v>0.0002414</c:v>
                </c:pt>
                <c:pt idx="34">
                  <c:v>0.000250306666666667</c:v>
                </c:pt>
                <c:pt idx="35">
                  <c:v>0.00025936</c:v>
                </c:pt>
                <c:pt idx="36">
                  <c:v>0.000268566666666667</c:v>
                </c:pt>
                <c:pt idx="37">
                  <c:v>0.00027794</c:v>
                </c:pt>
                <c:pt idx="38">
                  <c:v>0.000287473333333333</c:v>
                </c:pt>
                <c:pt idx="39">
                  <c:v>0.000297173333333333</c:v>
                </c:pt>
                <c:pt idx="40">
                  <c:v>0.00030704</c:v>
                </c:pt>
                <c:pt idx="41">
                  <c:v>0.000317086666666667</c:v>
                </c:pt>
                <c:pt idx="42">
                  <c:v>0.000327313333333333</c:v>
                </c:pt>
                <c:pt idx="43">
                  <c:v>0.00033772</c:v>
                </c:pt>
                <c:pt idx="44">
                  <c:v>0.000348313333333333</c:v>
                </c:pt>
                <c:pt idx="45">
                  <c:v>0.000359093333333333</c:v>
                </c:pt>
                <c:pt idx="46">
                  <c:v>0.000370066666666667</c:v>
                </c:pt>
                <c:pt idx="47">
                  <c:v>0.000381233333333333</c:v>
                </c:pt>
                <c:pt idx="48">
                  <c:v>0.000392606666666667</c:v>
                </c:pt>
                <c:pt idx="49">
                  <c:v>0.000404173333333333</c:v>
                </c:pt>
                <c:pt idx="50">
                  <c:v>0.000415953333333333</c:v>
                </c:pt>
                <c:pt idx="51">
                  <c:v>0.00042794</c:v>
                </c:pt>
                <c:pt idx="52">
                  <c:v>0.00044014</c:v>
                </c:pt>
                <c:pt idx="53">
                  <c:v>0.00045256</c:v>
                </c:pt>
                <c:pt idx="54">
                  <c:v>0.000465193333333333</c:v>
                </c:pt>
                <c:pt idx="55">
                  <c:v>0.000478053333333333</c:v>
                </c:pt>
                <c:pt idx="56">
                  <c:v>0.000491133333333333</c:v>
                </c:pt>
                <c:pt idx="57">
                  <c:v>0.000504446666666666</c:v>
                </c:pt>
                <c:pt idx="58">
                  <c:v>0.000517993333333333</c:v>
                </c:pt>
                <c:pt idx="59">
                  <c:v>0.000531773333333333</c:v>
                </c:pt>
                <c:pt idx="60">
                  <c:v>0.000545793333333333</c:v>
                </c:pt>
                <c:pt idx="61">
                  <c:v>0.000560053333333333</c:v>
                </c:pt>
                <c:pt idx="62">
                  <c:v>0.00057456</c:v>
                </c:pt>
                <c:pt idx="63">
                  <c:v>0.000589313333333333</c:v>
                </c:pt>
                <c:pt idx="64">
                  <c:v>0.00060432</c:v>
                </c:pt>
                <c:pt idx="65">
                  <c:v>0.000619573333333333</c:v>
                </c:pt>
                <c:pt idx="66">
                  <c:v>0.000635086666666666</c:v>
                </c:pt>
                <c:pt idx="67">
                  <c:v>0.00065086</c:v>
                </c:pt>
                <c:pt idx="68">
                  <c:v>0.000666866666666666</c:v>
                </c:pt>
                <c:pt idx="69">
                  <c:v>0.0006832</c:v>
                </c:pt>
                <c:pt idx="70">
                  <c:v>0.0006998</c:v>
                </c:pt>
                <c:pt idx="71">
                  <c:v>0.0007166</c:v>
                </c:pt>
                <c:pt idx="72">
                  <c:v>0.000733733333333333</c:v>
                </c:pt>
                <c:pt idx="73">
                  <c:v>0.000751133333333333</c:v>
                </c:pt>
                <c:pt idx="74">
                  <c:v>0.0007688</c:v>
                </c:pt>
                <c:pt idx="75">
                  <c:v>0.000786733333333333</c:v>
                </c:pt>
                <c:pt idx="76">
                  <c:v>0.000805</c:v>
                </c:pt>
                <c:pt idx="77">
                  <c:v>0.000823466666666667</c:v>
                </c:pt>
                <c:pt idx="78">
                  <c:v>0.000842333333333333</c:v>
                </c:pt>
                <c:pt idx="79">
                  <c:v>0.0008614</c:v>
                </c:pt>
                <c:pt idx="80">
                  <c:v>0.0008808</c:v>
                </c:pt>
                <c:pt idx="81">
                  <c:v>0.000900533333333333</c:v>
                </c:pt>
                <c:pt idx="82">
                  <c:v>0.000920533333333333</c:v>
                </c:pt>
                <c:pt idx="83">
                  <c:v>0.0009408</c:v>
                </c:pt>
                <c:pt idx="84">
                  <c:v>0.000961466666666666</c:v>
                </c:pt>
                <c:pt idx="85">
                  <c:v>0.000982333333333333</c:v>
                </c:pt>
                <c:pt idx="86">
                  <c:v>0.0010036</c:v>
                </c:pt>
                <c:pt idx="87">
                  <c:v>0.00102513333333333</c:v>
                </c:pt>
                <c:pt idx="88">
                  <c:v>0.001047</c:v>
                </c:pt>
                <c:pt idx="89">
                  <c:v>0.0010692</c:v>
                </c:pt>
                <c:pt idx="90">
                  <c:v>0.00109166666666667</c:v>
                </c:pt>
                <c:pt idx="91">
                  <c:v>0.00111446666666667</c:v>
                </c:pt>
                <c:pt idx="92">
                  <c:v>0.00113766666666667</c:v>
                </c:pt>
                <c:pt idx="93">
                  <c:v>0.00116113333333333</c:v>
                </c:pt>
                <c:pt idx="94">
                  <c:v>0.00118493333333333</c:v>
                </c:pt>
                <c:pt idx="95">
                  <c:v>0.00120906666666667</c:v>
                </c:pt>
                <c:pt idx="96">
                  <c:v>0.00123353333333333</c:v>
                </c:pt>
                <c:pt idx="97">
                  <c:v>0.00125833333333333</c:v>
                </c:pt>
                <c:pt idx="98">
                  <c:v>0.00128346666666667</c:v>
                </c:pt>
                <c:pt idx="99">
                  <c:v>0.00130893333333333</c:v>
                </c:pt>
                <c:pt idx="100">
                  <c:v>0.0013348</c:v>
                </c:pt>
                <c:pt idx="101">
                  <c:v>0.001361</c:v>
                </c:pt>
                <c:pt idx="102">
                  <c:v>0.00138746666666667</c:v>
                </c:pt>
                <c:pt idx="103">
                  <c:v>0.0014144</c:v>
                </c:pt>
                <c:pt idx="104">
                  <c:v>0.0014416</c:v>
                </c:pt>
                <c:pt idx="105">
                  <c:v>0.0014692</c:v>
                </c:pt>
                <c:pt idx="106">
                  <c:v>0.00149713333333333</c:v>
                </c:pt>
                <c:pt idx="107">
                  <c:v>0.0015254</c:v>
                </c:pt>
                <c:pt idx="108">
                  <c:v>0.00155406666666667</c:v>
                </c:pt>
                <c:pt idx="109">
                  <c:v>0.00158313333333333</c:v>
                </c:pt>
                <c:pt idx="110">
                  <c:v>0.00161246666666667</c:v>
                </c:pt>
                <c:pt idx="111">
                  <c:v>0.00164226666666667</c:v>
                </c:pt>
                <c:pt idx="112">
                  <c:v>0.0016724</c:v>
                </c:pt>
                <c:pt idx="113">
                  <c:v>0.00170286666666667</c:v>
                </c:pt>
                <c:pt idx="114">
                  <c:v>0.00173373333333333</c:v>
                </c:pt>
                <c:pt idx="115">
                  <c:v>0.001765</c:v>
                </c:pt>
                <c:pt idx="116">
                  <c:v>0.0017966</c:v>
                </c:pt>
                <c:pt idx="117">
                  <c:v>0.0018286</c:v>
                </c:pt>
                <c:pt idx="118">
                  <c:v>0.001861</c:v>
                </c:pt>
                <c:pt idx="119">
                  <c:v>0.00189373333333333</c:v>
                </c:pt>
                <c:pt idx="120">
                  <c:v>0.00192686666666667</c:v>
                </c:pt>
                <c:pt idx="121">
                  <c:v>0.0019604</c:v>
                </c:pt>
                <c:pt idx="122">
                  <c:v>0.00199433333333333</c:v>
                </c:pt>
                <c:pt idx="123">
                  <c:v>0.00202866666666667</c:v>
                </c:pt>
                <c:pt idx="124">
                  <c:v>0.00206333333333333</c:v>
                </c:pt>
                <c:pt idx="125">
                  <c:v>0.00209846666666667</c:v>
                </c:pt>
                <c:pt idx="126">
                  <c:v>0.00213393333333333</c:v>
                </c:pt>
                <c:pt idx="127">
                  <c:v>0.0021698</c:v>
                </c:pt>
                <c:pt idx="128">
                  <c:v>0.00220613333333333</c:v>
                </c:pt>
                <c:pt idx="129">
                  <c:v>0.0022428</c:v>
                </c:pt>
                <c:pt idx="130">
                  <c:v>0.00227986666666667</c:v>
                </c:pt>
                <c:pt idx="131">
                  <c:v>0.0023174</c:v>
                </c:pt>
                <c:pt idx="132">
                  <c:v>0.00235526666666667</c:v>
                </c:pt>
                <c:pt idx="133">
                  <c:v>0.0023936</c:v>
                </c:pt>
                <c:pt idx="134">
                  <c:v>0.00243233333333333</c:v>
                </c:pt>
                <c:pt idx="135">
                  <c:v>0.00247146666666667</c:v>
                </c:pt>
                <c:pt idx="136">
                  <c:v>0.002511</c:v>
                </c:pt>
                <c:pt idx="137">
                  <c:v>0.00255093333333333</c:v>
                </c:pt>
                <c:pt idx="138">
                  <c:v>0.00259133333333333</c:v>
                </c:pt>
                <c:pt idx="139">
                  <c:v>0.00263213333333333</c:v>
                </c:pt>
                <c:pt idx="140">
                  <c:v>0.00267333333333333</c:v>
                </c:pt>
                <c:pt idx="141">
                  <c:v>0.002715</c:v>
                </c:pt>
                <c:pt idx="142">
                  <c:v>0.002757</c:v>
                </c:pt>
                <c:pt idx="143">
                  <c:v>0.00279953333333333</c:v>
                </c:pt>
                <c:pt idx="144">
                  <c:v>0.0028424</c:v>
                </c:pt>
                <c:pt idx="145">
                  <c:v>0.00288573333333333</c:v>
                </c:pt>
                <c:pt idx="146">
                  <c:v>0.00292953333333333</c:v>
                </c:pt>
                <c:pt idx="147">
                  <c:v>0.00297366666666667</c:v>
                </c:pt>
                <c:pt idx="148">
                  <c:v>0.00301833333333333</c:v>
                </c:pt>
                <c:pt idx="149">
                  <c:v>0.0030634</c:v>
                </c:pt>
                <c:pt idx="150">
                  <c:v>0.00310886666666667</c:v>
                </c:pt>
                <c:pt idx="151">
                  <c:v>0.0031548</c:v>
                </c:pt>
                <c:pt idx="152">
                  <c:v>0.00320113333333333</c:v>
                </c:pt>
                <c:pt idx="153">
                  <c:v>0.00324793333333333</c:v>
                </c:pt>
                <c:pt idx="154">
                  <c:v>0.0032952</c:v>
                </c:pt>
                <c:pt idx="155">
                  <c:v>0.00334286666666667</c:v>
                </c:pt>
                <c:pt idx="156">
                  <c:v>0.003391</c:v>
                </c:pt>
                <c:pt idx="157">
                  <c:v>0.0034396</c:v>
                </c:pt>
                <c:pt idx="158">
                  <c:v>0.0034886</c:v>
                </c:pt>
                <c:pt idx="159">
                  <c:v>0.00353806666666667</c:v>
                </c:pt>
                <c:pt idx="160">
                  <c:v>0.00358793333333333</c:v>
                </c:pt>
                <c:pt idx="161">
                  <c:v>0.00363833333333333</c:v>
                </c:pt>
                <c:pt idx="162">
                  <c:v>0.00368913333333333</c:v>
                </c:pt>
                <c:pt idx="163">
                  <c:v>0.0037404</c:v>
                </c:pt>
                <c:pt idx="164">
                  <c:v>0.00379213333333333</c:v>
                </c:pt>
                <c:pt idx="165">
                  <c:v>0.00384433333333333</c:v>
                </c:pt>
                <c:pt idx="166">
                  <c:v>0.00389693333333333</c:v>
                </c:pt>
                <c:pt idx="167">
                  <c:v>0.00395</c:v>
                </c:pt>
                <c:pt idx="168">
                  <c:v>0.0040036</c:v>
                </c:pt>
                <c:pt idx="169">
                  <c:v>0.0040576</c:v>
                </c:pt>
                <c:pt idx="170">
                  <c:v>0.00411206666666667</c:v>
                </c:pt>
                <c:pt idx="171">
                  <c:v>0.004167</c:v>
                </c:pt>
                <c:pt idx="172">
                  <c:v>0.0042224</c:v>
                </c:pt>
                <c:pt idx="173">
                  <c:v>0.00427826666666667</c:v>
                </c:pt>
                <c:pt idx="174">
                  <c:v>0.0043346</c:v>
                </c:pt>
                <c:pt idx="175">
                  <c:v>0.0043914</c:v>
                </c:pt>
                <c:pt idx="176">
                  <c:v>0.00444866666666667</c:v>
                </c:pt>
                <c:pt idx="177">
                  <c:v>0.0045064</c:v>
                </c:pt>
                <c:pt idx="178">
                  <c:v>0.0045646</c:v>
                </c:pt>
                <c:pt idx="179">
                  <c:v>0.00462326666666667</c:v>
                </c:pt>
                <c:pt idx="180">
                  <c:v>0.00468246666666667</c:v>
                </c:pt>
                <c:pt idx="181">
                  <c:v>0.00474206666666667</c:v>
                </c:pt>
                <c:pt idx="182">
                  <c:v>0.0048022</c:v>
                </c:pt>
                <c:pt idx="183">
                  <c:v>0.00486273333333333</c:v>
                </c:pt>
                <c:pt idx="184">
                  <c:v>0.0049238</c:v>
                </c:pt>
                <c:pt idx="185">
                  <c:v>0.00498533333333333</c:v>
                </c:pt>
                <c:pt idx="186">
                  <c:v>0.0050474</c:v>
                </c:pt>
                <c:pt idx="187">
                  <c:v>0.00510986666666667</c:v>
                </c:pt>
                <c:pt idx="188">
                  <c:v>0.00517286666666667</c:v>
                </c:pt>
                <c:pt idx="189">
                  <c:v>0.00523633333333333</c:v>
                </c:pt>
                <c:pt idx="190">
                  <c:v>0.00530026666666667</c:v>
                </c:pt>
                <c:pt idx="191">
                  <c:v>0.00536473333333333</c:v>
                </c:pt>
                <c:pt idx="192">
                  <c:v>0.0054296</c:v>
                </c:pt>
                <c:pt idx="193">
                  <c:v>0.00549506666666667</c:v>
                </c:pt>
                <c:pt idx="194">
                  <c:v>0.00556093333333333</c:v>
                </c:pt>
                <c:pt idx="195">
                  <c:v>0.00562733333333333</c:v>
                </c:pt>
                <c:pt idx="196">
                  <c:v>0.0056942</c:v>
                </c:pt>
                <c:pt idx="197">
                  <c:v>0.0057616</c:v>
                </c:pt>
                <c:pt idx="198">
                  <c:v>0.00582946666666667</c:v>
                </c:pt>
                <c:pt idx="199">
                  <c:v>0.0058978</c:v>
                </c:pt>
                <c:pt idx="200">
                  <c:v>0.00596666666666666</c:v>
                </c:pt>
                <c:pt idx="201">
                  <c:v>0.006036</c:v>
                </c:pt>
                <c:pt idx="202">
                  <c:v>0.00610586666666666</c:v>
                </c:pt>
                <c:pt idx="203">
                  <c:v>0.0061762</c:v>
                </c:pt>
                <c:pt idx="204">
                  <c:v>0.006247</c:v>
                </c:pt>
                <c:pt idx="205">
                  <c:v>0.00631833333333333</c:v>
                </c:pt>
                <c:pt idx="206">
                  <c:v>0.0063902</c:v>
                </c:pt>
                <c:pt idx="207">
                  <c:v>0.00646253333333333</c:v>
                </c:pt>
                <c:pt idx="208">
                  <c:v>0.0065354</c:v>
                </c:pt>
                <c:pt idx="209">
                  <c:v>0.00660873333333333</c:v>
                </c:pt>
                <c:pt idx="210">
                  <c:v>0.00668266666666666</c:v>
                </c:pt>
                <c:pt idx="211">
                  <c:v>0.00675666666666666</c:v>
                </c:pt>
                <c:pt idx="212">
                  <c:v>0.006832</c:v>
                </c:pt>
                <c:pt idx="213">
                  <c:v>0.00690733333333333</c:v>
                </c:pt>
                <c:pt idx="214">
                  <c:v>0.00698333333333333</c:v>
                </c:pt>
                <c:pt idx="215">
                  <c:v>0.00705933333333333</c:v>
                </c:pt>
                <c:pt idx="216">
                  <c:v>0.007136</c:v>
                </c:pt>
                <c:pt idx="217">
                  <c:v>0.007214</c:v>
                </c:pt>
                <c:pt idx="218">
                  <c:v>0.00729133333333333</c:v>
                </c:pt>
                <c:pt idx="219">
                  <c:v>0.00737</c:v>
                </c:pt>
                <c:pt idx="220">
                  <c:v>0.00744866666666666</c:v>
                </c:pt>
                <c:pt idx="221">
                  <c:v>0.00752866666666666</c:v>
                </c:pt>
                <c:pt idx="222">
                  <c:v>0.00760866666666667</c:v>
                </c:pt>
                <c:pt idx="223">
                  <c:v>0.00768866666666666</c:v>
                </c:pt>
                <c:pt idx="224">
                  <c:v>0.00777</c:v>
                </c:pt>
                <c:pt idx="225">
                  <c:v>0.00785133333333333</c:v>
                </c:pt>
                <c:pt idx="226">
                  <c:v>0.00793333333333333</c:v>
                </c:pt>
                <c:pt idx="227">
                  <c:v>0.008016</c:v>
                </c:pt>
                <c:pt idx="228">
                  <c:v>0.00809866666666667</c:v>
                </c:pt>
                <c:pt idx="229">
                  <c:v>0.00818266666666666</c:v>
                </c:pt>
                <c:pt idx="230">
                  <c:v>0.00826666666666666</c:v>
                </c:pt>
                <c:pt idx="231">
                  <c:v>0.00835133333333333</c:v>
                </c:pt>
                <c:pt idx="232">
                  <c:v>0.00843666666666666</c:v>
                </c:pt>
                <c:pt idx="233">
                  <c:v>0.008522</c:v>
                </c:pt>
                <c:pt idx="234">
                  <c:v>0.008608</c:v>
                </c:pt>
                <c:pt idx="235">
                  <c:v>0.00869533333333333</c:v>
                </c:pt>
                <c:pt idx="236">
                  <c:v>0.008782</c:v>
                </c:pt>
                <c:pt idx="237">
                  <c:v>0.00887</c:v>
                </c:pt>
                <c:pt idx="238">
                  <c:v>0.008958</c:v>
                </c:pt>
                <c:pt idx="239">
                  <c:v>0.00904733333333333</c:v>
                </c:pt>
                <c:pt idx="240">
                  <c:v>0.00913666666666666</c:v>
                </c:pt>
                <c:pt idx="241">
                  <c:v>0.00922666666666666</c:v>
                </c:pt>
                <c:pt idx="242">
                  <c:v>0.00931666666666666</c:v>
                </c:pt>
                <c:pt idx="243">
                  <c:v>0.009408</c:v>
                </c:pt>
                <c:pt idx="244">
                  <c:v>0.00949933333333333</c:v>
                </c:pt>
                <c:pt idx="245">
                  <c:v>0.00959133333333333</c:v>
                </c:pt>
                <c:pt idx="246">
                  <c:v>0.00968333333333333</c:v>
                </c:pt>
                <c:pt idx="247">
                  <c:v>0.00977666666666666</c:v>
                </c:pt>
                <c:pt idx="248">
                  <c:v>0.00987</c:v>
                </c:pt>
                <c:pt idx="249">
                  <c:v>0.00996466666666666</c:v>
                </c:pt>
                <c:pt idx="250">
                  <c:v>0.0100593333333333</c:v>
                </c:pt>
                <c:pt idx="251">
                  <c:v>0.010154</c:v>
                </c:pt>
                <c:pt idx="252">
                  <c:v>0.01025</c:v>
                </c:pt>
                <c:pt idx="253">
                  <c:v>0.010346</c:v>
                </c:pt>
                <c:pt idx="254">
                  <c:v>0.0104433333333333</c:v>
                </c:pt>
                <c:pt idx="255">
                  <c:v>0.0105406666666667</c:v>
                </c:pt>
                <c:pt idx="256">
                  <c:v>0.010638</c:v>
                </c:pt>
                <c:pt idx="257">
                  <c:v>0.0107366666666667</c:v>
                </c:pt>
                <c:pt idx="258">
                  <c:v>0.010836</c:v>
                </c:pt>
                <c:pt idx="259">
                  <c:v>0.0109353333333333</c:v>
                </c:pt>
                <c:pt idx="260">
                  <c:v>0.0110353333333333</c:v>
                </c:pt>
                <c:pt idx="261">
                  <c:v>0.011136</c:v>
                </c:pt>
                <c:pt idx="262">
                  <c:v>0.0112373333333333</c:v>
                </c:pt>
                <c:pt idx="263">
                  <c:v>0.0113386666666667</c:v>
                </c:pt>
                <c:pt idx="264">
                  <c:v>0.0114406666666667</c:v>
                </c:pt>
                <c:pt idx="265">
                  <c:v>0.011544</c:v>
                </c:pt>
                <c:pt idx="266">
                  <c:v>0.0116473333333333</c:v>
                </c:pt>
                <c:pt idx="267">
                  <c:v>0.0117513333333333</c:v>
                </c:pt>
                <c:pt idx="268">
                  <c:v>0.0118553333333333</c:v>
                </c:pt>
                <c:pt idx="269">
                  <c:v>0.0119606666666667</c:v>
                </c:pt>
                <c:pt idx="270">
                  <c:v>0.012066</c:v>
                </c:pt>
                <c:pt idx="271">
                  <c:v>0.012172</c:v>
                </c:pt>
                <c:pt idx="272">
                  <c:v>0.0122786666666667</c:v>
                </c:pt>
                <c:pt idx="273">
                  <c:v>0.012386</c:v>
                </c:pt>
                <c:pt idx="274">
                  <c:v>0.012494</c:v>
                </c:pt>
                <c:pt idx="275">
                  <c:v>0.012602</c:v>
                </c:pt>
                <c:pt idx="276">
                  <c:v>0.0127106666666667</c:v>
                </c:pt>
                <c:pt idx="277">
                  <c:v>0.01282</c:v>
                </c:pt>
                <c:pt idx="278">
                  <c:v>0.01293</c:v>
                </c:pt>
                <c:pt idx="279">
                  <c:v>0.0130406666666667</c:v>
                </c:pt>
                <c:pt idx="280">
                  <c:v>0.013152</c:v>
                </c:pt>
                <c:pt idx="281">
                  <c:v>0.0132633333333333</c:v>
                </c:pt>
                <c:pt idx="282">
                  <c:v>0.013376</c:v>
                </c:pt>
                <c:pt idx="283">
                  <c:v>0.0134886666666667</c:v>
                </c:pt>
                <c:pt idx="284">
                  <c:v>0.013602</c:v>
                </c:pt>
                <c:pt idx="285">
                  <c:v>0.013716</c:v>
                </c:pt>
                <c:pt idx="286">
                  <c:v>0.0138306666666667</c:v>
                </c:pt>
                <c:pt idx="287">
                  <c:v>0.0139453333333333</c:v>
                </c:pt>
                <c:pt idx="288">
                  <c:v>0.0140613333333333</c:v>
                </c:pt>
                <c:pt idx="289">
                  <c:v>0.0141773333333333</c:v>
                </c:pt>
                <c:pt idx="290">
                  <c:v>0.014294</c:v>
                </c:pt>
                <c:pt idx="291">
                  <c:v>0.0144113333333333</c:v>
                </c:pt>
                <c:pt idx="292">
                  <c:v>0.0145293333333333</c:v>
                </c:pt>
                <c:pt idx="293">
                  <c:v>0.014648</c:v>
                </c:pt>
                <c:pt idx="294">
                  <c:v>0.0147666666666667</c:v>
                </c:pt>
                <c:pt idx="295">
                  <c:v>0.0148866666666667</c:v>
                </c:pt>
                <c:pt idx="296">
                  <c:v>0.0150066666666667</c:v>
                </c:pt>
                <c:pt idx="297">
                  <c:v>0.0151273333333333</c:v>
                </c:pt>
                <c:pt idx="298">
                  <c:v>0.0152486666666667</c:v>
                </c:pt>
                <c:pt idx="299">
                  <c:v>0.0153706666666667</c:v>
                </c:pt>
                <c:pt idx="300">
                  <c:v>0.0154933333333333</c:v>
                </c:pt>
                <c:pt idx="301">
                  <c:v>0.015616</c:v>
                </c:pt>
                <c:pt idx="302">
                  <c:v>0.01574</c:v>
                </c:pt>
                <c:pt idx="303">
                  <c:v>0.015864</c:v>
                </c:pt>
                <c:pt idx="304">
                  <c:v>0.0159886666666667</c:v>
                </c:pt>
                <c:pt idx="305">
                  <c:v>0.016114</c:v>
                </c:pt>
                <c:pt idx="306">
                  <c:v>0.01624</c:v>
                </c:pt>
                <c:pt idx="307">
                  <c:v>0.0163666666666667</c:v>
                </c:pt>
                <c:pt idx="308">
                  <c:v>0.016494</c:v>
                </c:pt>
                <c:pt idx="309">
                  <c:v>0.0166213333333333</c:v>
                </c:pt>
                <c:pt idx="310">
                  <c:v>0.01675</c:v>
                </c:pt>
                <c:pt idx="311">
                  <c:v>0.0168786666666667</c:v>
                </c:pt>
                <c:pt idx="312">
                  <c:v>0.017008</c:v>
                </c:pt>
                <c:pt idx="313">
                  <c:v>0.0171386666666667</c:v>
                </c:pt>
                <c:pt idx="314">
                  <c:v>0.0172693333333333</c:v>
                </c:pt>
                <c:pt idx="315">
                  <c:v>0.0174006666666667</c:v>
                </c:pt>
                <c:pt idx="316">
                  <c:v>0.017532</c:v>
                </c:pt>
                <c:pt idx="317">
                  <c:v>0.0176646666666667</c:v>
                </c:pt>
                <c:pt idx="318">
                  <c:v>0.017798</c:v>
                </c:pt>
                <c:pt idx="319">
                  <c:v>0.017932</c:v>
                </c:pt>
                <c:pt idx="320">
                  <c:v>0.018066</c:v>
                </c:pt>
                <c:pt idx="321">
                  <c:v>0.0182013333333333</c:v>
                </c:pt>
                <c:pt idx="322">
                  <c:v>0.0183366666666667</c:v>
                </c:pt>
                <c:pt idx="323">
                  <c:v>0.0184726666666667</c:v>
                </c:pt>
                <c:pt idx="324">
                  <c:v>0.01861</c:v>
                </c:pt>
                <c:pt idx="325">
                  <c:v>0.0187473333333333</c:v>
                </c:pt>
                <c:pt idx="326">
                  <c:v>0.0188853333333333</c:v>
                </c:pt>
                <c:pt idx="327">
                  <c:v>0.019024</c:v>
                </c:pt>
                <c:pt idx="328">
                  <c:v>0.019164</c:v>
                </c:pt>
                <c:pt idx="329">
                  <c:v>0.019304</c:v>
                </c:pt>
                <c:pt idx="330">
                  <c:v>0.0194446666666667</c:v>
                </c:pt>
                <c:pt idx="331">
                  <c:v>0.019586</c:v>
                </c:pt>
                <c:pt idx="332">
                  <c:v>0.019728</c:v>
                </c:pt>
                <c:pt idx="333">
                  <c:v>0.0198706666666667</c:v>
                </c:pt>
                <c:pt idx="334">
                  <c:v>0.020014</c:v>
                </c:pt>
                <c:pt idx="335">
                  <c:v>0.020158</c:v>
                </c:pt>
                <c:pt idx="336">
                  <c:v>0.0203026666666667</c:v>
                </c:pt>
                <c:pt idx="337">
                  <c:v>0.020448</c:v>
                </c:pt>
                <c:pt idx="338">
                  <c:v>0.020594</c:v>
                </c:pt>
                <c:pt idx="339">
                  <c:v>0.0207406666666667</c:v>
                </c:pt>
                <c:pt idx="340">
                  <c:v>0.020888</c:v>
                </c:pt>
                <c:pt idx="341">
                  <c:v>0.021036</c:v>
                </c:pt>
                <c:pt idx="342">
                  <c:v>0.0211846666666667</c:v>
                </c:pt>
                <c:pt idx="343">
                  <c:v>0.021334</c:v>
                </c:pt>
                <c:pt idx="344">
                  <c:v>0.021484</c:v>
                </c:pt>
                <c:pt idx="345">
                  <c:v>0.0216353333333333</c:v>
                </c:pt>
                <c:pt idx="346">
                  <c:v>0.0217866666666667</c:v>
                </c:pt>
                <c:pt idx="347">
                  <c:v>0.0219386666666667</c:v>
                </c:pt>
                <c:pt idx="348">
                  <c:v>0.0220913333333333</c:v>
                </c:pt>
                <c:pt idx="349">
                  <c:v>0.0222453333333333</c:v>
                </c:pt>
                <c:pt idx="350">
                  <c:v>0.0223993333333333</c:v>
                </c:pt>
                <c:pt idx="351">
                  <c:v>0.0225546666666667</c:v>
                </c:pt>
                <c:pt idx="352">
                  <c:v>0.02271</c:v>
                </c:pt>
                <c:pt idx="353">
                  <c:v>0.0228666666666667</c:v>
                </c:pt>
                <c:pt idx="354">
                  <c:v>0.023024</c:v>
                </c:pt>
                <c:pt idx="355">
                  <c:v>0.023182</c:v>
                </c:pt>
                <c:pt idx="356">
                  <c:v>0.02334</c:v>
                </c:pt>
                <c:pt idx="357">
                  <c:v>0.0234993333333333</c:v>
                </c:pt>
                <c:pt idx="358">
                  <c:v>0.02366</c:v>
                </c:pt>
                <c:pt idx="359">
                  <c:v>0.0238206666666667</c:v>
                </c:pt>
                <c:pt idx="360">
                  <c:v>0.023982</c:v>
                </c:pt>
                <c:pt idx="361">
                  <c:v>0.024144</c:v>
                </c:pt>
                <c:pt idx="362">
                  <c:v>0.0243073333333333</c:v>
                </c:pt>
                <c:pt idx="363">
                  <c:v>0.0244706666666667</c:v>
                </c:pt>
                <c:pt idx="364">
                  <c:v>0.0246353333333333</c:v>
                </c:pt>
                <c:pt idx="365">
                  <c:v>0.0248006666666667</c:v>
                </c:pt>
                <c:pt idx="366">
                  <c:v>0.0249666666666667</c:v>
                </c:pt>
                <c:pt idx="367">
                  <c:v>0.0251333333333333</c:v>
                </c:pt>
                <c:pt idx="368">
                  <c:v>0.0253006666666667</c:v>
                </c:pt>
                <c:pt idx="369">
                  <c:v>0.0254693333333333</c:v>
                </c:pt>
                <c:pt idx="370">
                  <c:v>0.025638</c:v>
                </c:pt>
                <c:pt idx="371">
                  <c:v>0.025808</c:v>
                </c:pt>
                <c:pt idx="372">
                  <c:v>0.025978</c:v>
                </c:pt>
                <c:pt idx="373">
                  <c:v>0.0261493333333333</c:v>
                </c:pt>
                <c:pt idx="374">
                  <c:v>0.0263213333333333</c:v>
                </c:pt>
                <c:pt idx="375">
                  <c:v>0.0264946666666667</c:v>
                </c:pt>
                <c:pt idx="376">
                  <c:v>0.026668</c:v>
                </c:pt>
                <c:pt idx="377">
                  <c:v>0.026842</c:v>
                </c:pt>
                <c:pt idx="378">
                  <c:v>0.0270173333333333</c:v>
                </c:pt>
                <c:pt idx="379">
                  <c:v>0.0271933333333333</c:v>
                </c:pt>
                <c:pt idx="380">
                  <c:v>0.02737</c:v>
                </c:pt>
                <c:pt idx="381">
                  <c:v>0.0275473333333333</c:v>
                </c:pt>
                <c:pt idx="382">
                  <c:v>0.027726</c:v>
                </c:pt>
                <c:pt idx="383">
                  <c:v>0.0279046666666667</c:v>
                </c:pt>
                <c:pt idx="384">
                  <c:v>0.0280846666666667</c:v>
                </c:pt>
                <c:pt idx="385">
                  <c:v>0.0282653333333333</c:v>
                </c:pt>
                <c:pt idx="386">
                  <c:v>0.0284466666666667</c:v>
                </c:pt>
                <c:pt idx="387">
                  <c:v>0.0286286666666667</c:v>
                </c:pt>
                <c:pt idx="388">
                  <c:v>0.0288113333333333</c:v>
                </c:pt>
                <c:pt idx="389">
                  <c:v>0.0289953333333333</c:v>
                </c:pt>
                <c:pt idx="390">
                  <c:v>0.02918</c:v>
                </c:pt>
                <c:pt idx="391">
                  <c:v>0.0293653333333333</c:v>
                </c:pt>
                <c:pt idx="392">
                  <c:v>0.0295513333333333</c:v>
                </c:pt>
                <c:pt idx="393">
                  <c:v>0.029738</c:v>
                </c:pt>
                <c:pt idx="394">
                  <c:v>0.029926</c:v>
                </c:pt>
                <c:pt idx="395">
                  <c:v>0.0301146666666667</c:v>
                </c:pt>
                <c:pt idx="396">
                  <c:v>0.030304</c:v>
                </c:pt>
                <c:pt idx="397">
                  <c:v>0.030494</c:v>
                </c:pt>
                <c:pt idx="398">
                  <c:v>0.0306853333333333</c:v>
                </c:pt>
                <c:pt idx="399">
                  <c:v>0.0308766666666667</c:v>
                </c:pt>
                <c:pt idx="400">
                  <c:v>0.0310693333333333</c:v>
                </c:pt>
                <c:pt idx="401">
                  <c:v>0.0312626666666667</c:v>
                </c:pt>
                <c:pt idx="402">
                  <c:v>0.0314566666666667</c:v>
                </c:pt>
                <c:pt idx="403">
                  <c:v>0.031652</c:v>
                </c:pt>
                <c:pt idx="404">
                  <c:v>0.031848</c:v>
                </c:pt>
                <c:pt idx="405">
                  <c:v>0.0320446666666667</c:v>
                </c:pt>
                <c:pt idx="406">
                  <c:v>0.032242</c:v>
                </c:pt>
                <c:pt idx="407">
                  <c:v>0.03244</c:v>
                </c:pt>
                <c:pt idx="408">
                  <c:v>0.0326393333333333</c:v>
                </c:pt>
                <c:pt idx="409">
                  <c:v>0.0328393333333333</c:v>
                </c:pt>
                <c:pt idx="410">
                  <c:v>0.03304</c:v>
                </c:pt>
                <c:pt idx="411">
                  <c:v>0.0332413333333333</c:v>
                </c:pt>
                <c:pt idx="412">
                  <c:v>0.033444</c:v>
                </c:pt>
                <c:pt idx="413">
                  <c:v>0.0336473333333333</c:v>
                </c:pt>
                <c:pt idx="414">
                  <c:v>0.0338513333333333</c:v>
                </c:pt>
                <c:pt idx="415">
                  <c:v>0.034056</c:v>
                </c:pt>
                <c:pt idx="416">
                  <c:v>0.034262</c:v>
                </c:pt>
                <c:pt idx="417">
                  <c:v>0.0344686666666667</c:v>
                </c:pt>
                <c:pt idx="418">
                  <c:v>0.034676</c:v>
                </c:pt>
                <c:pt idx="419">
                  <c:v>0.034884</c:v>
                </c:pt>
                <c:pt idx="420">
                  <c:v>0.0350933333333333</c:v>
                </c:pt>
                <c:pt idx="421">
                  <c:v>0.0353033333333333</c:v>
                </c:pt>
                <c:pt idx="422">
                  <c:v>0.035514</c:v>
                </c:pt>
                <c:pt idx="423">
                  <c:v>0.0357253333333333</c:v>
                </c:pt>
                <c:pt idx="424">
                  <c:v>0.035938</c:v>
                </c:pt>
                <c:pt idx="425">
                  <c:v>0.0361513333333333</c:v>
                </c:pt>
                <c:pt idx="426">
                  <c:v>0.0363653333333333</c:v>
                </c:pt>
                <c:pt idx="427">
                  <c:v>0.03658</c:v>
                </c:pt>
                <c:pt idx="428">
                  <c:v>0.036796</c:v>
                </c:pt>
                <c:pt idx="429">
                  <c:v>0.0370126666666667</c:v>
                </c:pt>
                <c:pt idx="430">
                  <c:v>0.03723</c:v>
                </c:pt>
                <c:pt idx="431">
                  <c:v>0.0374486666666667</c:v>
                </c:pt>
                <c:pt idx="432">
                  <c:v>0.037668</c:v>
                </c:pt>
                <c:pt idx="433">
                  <c:v>0.037888</c:v>
                </c:pt>
                <c:pt idx="434">
                  <c:v>0.0381086666666667</c:v>
                </c:pt>
                <c:pt idx="435">
                  <c:v>0.0383306666666667</c:v>
                </c:pt>
                <c:pt idx="436">
                  <c:v>0.0385533333333333</c:v>
                </c:pt>
                <c:pt idx="437">
                  <c:v>0.0387766666666667</c:v>
                </c:pt>
                <c:pt idx="438">
                  <c:v>0.0390013333333333</c:v>
                </c:pt>
                <c:pt idx="439">
                  <c:v>0.0392266666666667</c:v>
                </c:pt>
                <c:pt idx="440">
                  <c:v>0.0394526666666667</c:v>
                </c:pt>
                <c:pt idx="441">
                  <c:v>0.0396793333333333</c:v>
                </c:pt>
                <c:pt idx="442">
                  <c:v>0.0399073333333333</c:v>
                </c:pt>
                <c:pt idx="443">
                  <c:v>0.040136</c:v>
                </c:pt>
                <c:pt idx="444">
                  <c:v>0.0403653333333333</c:v>
                </c:pt>
                <c:pt idx="445">
                  <c:v>0.040596</c:v>
                </c:pt>
                <c:pt idx="446">
                  <c:v>0.0408273333333333</c:v>
                </c:pt>
                <c:pt idx="447">
                  <c:v>0.0410593333333333</c:v>
                </c:pt>
                <c:pt idx="448">
                  <c:v>0.0412926666666667</c:v>
                </c:pt>
                <c:pt idx="449">
                  <c:v>0.0415266666666667</c:v>
                </c:pt>
                <c:pt idx="450">
                  <c:v>0.0417613333333333</c:v>
                </c:pt>
                <c:pt idx="451">
                  <c:v>0.0419966666666667</c:v>
                </c:pt>
                <c:pt idx="452">
                  <c:v>0.0422333333333333</c:v>
                </c:pt>
                <c:pt idx="453">
                  <c:v>0.0424706666666667</c:v>
                </c:pt>
                <c:pt idx="454">
                  <c:v>0.0427093333333333</c:v>
                </c:pt>
                <c:pt idx="455">
                  <c:v>0.042948</c:v>
                </c:pt>
                <c:pt idx="456">
                  <c:v>0.043188</c:v>
                </c:pt>
                <c:pt idx="457">
                  <c:v>0.0434293333333333</c:v>
                </c:pt>
                <c:pt idx="458">
                  <c:v>0.0436713333333333</c:v>
                </c:pt>
                <c:pt idx="459">
                  <c:v>0.043914</c:v>
                </c:pt>
                <c:pt idx="460">
                  <c:v>0.0441573333333333</c:v>
                </c:pt>
                <c:pt idx="461">
                  <c:v>0.044402</c:v>
                </c:pt>
                <c:pt idx="462">
                  <c:v>0.0446473333333333</c:v>
                </c:pt>
                <c:pt idx="463">
                  <c:v>0.0448933333333333</c:v>
                </c:pt>
                <c:pt idx="464">
                  <c:v>0.0451406666666667</c:v>
                </c:pt>
                <c:pt idx="465">
                  <c:v>0.0453886666666667</c:v>
                </c:pt>
                <c:pt idx="466">
                  <c:v>0.0456373333333333</c:v>
                </c:pt>
                <c:pt idx="467">
                  <c:v>0.0458873333333333</c:v>
                </c:pt>
                <c:pt idx="468">
                  <c:v>0.046138</c:v>
                </c:pt>
                <c:pt idx="469">
                  <c:v>0.0463893333333333</c:v>
                </c:pt>
                <c:pt idx="470">
                  <c:v>0.046642</c:v>
                </c:pt>
                <c:pt idx="471">
                  <c:v>0.0468953333333333</c:v>
                </c:pt>
                <c:pt idx="472">
                  <c:v>0.0471493333333333</c:v>
                </c:pt>
                <c:pt idx="473">
                  <c:v>0.0474046666666667</c:v>
                </c:pt>
                <c:pt idx="474">
                  <c:v>0.0476606666666667</c:v>
                </c:pt>
                <c:pt idx="475">
                  <c:v>0.0479173333333333</c:v>
                </c:pt>
                <c:pt idx="476">
                  <c:v>0.0481753333333333</c:v>
                </c:pt>
                <c:pt idx="477">
                  <c:v>0.048434</c:v>
                </c:pt>
                <c:pt idx="478">
                  <c:v>0.048694</c:v>
                </c:pt>
                <c:pt idx="479">
                  <c:v>0.0489546666666667</c:v>
                </c:pt>
                <c:pt idx="480">
                  <c:v>0.049216</c:v>
                </c:pt>
                <c:pt idx="481">
                  <c:v>0.049478</c:v>
                </c:pt>
                <c:pt idx="482">
                  <c:v>0.0497413333333333</c:v>
                </c:pt>
                <c:pt idx="483">
                  <c:v>0.050006</c:v>
                </c:pt>
                <c:pt idx="484">
                  <c:v>0.0502706666666667</c:v>
                </c:pt>
                <c:pt idx="485">
                  <c:v>0.0505366666666667</c:v>
                </c:pt>
                <c:pt idx="486">
                  <c:v>0.050804</c:v>
                </c:pt>
                <c:pt idx="487">
                  <c:v>0.0510713333333333</c:v>
                </c:pt>
                <c:pt idx="488">
                  <c:v>0.05134</c:v>
                </c:pt>
                <c:pt idx="489">
                  <c:v>0.05161</c:v>
                </c:pt>
                <c:pt idx="490">
                  <c:v>0.0518806666666667</c:v>
                </c:pt>
                <c:pt idx="491">
                  <c:v>0.052152</c:v>
                </c:pt>
                <c:pt idx="492">
                  <c:v>0.052424</c:v>
                </c:pt>
                <c:pt idx="493">
                  <c:v>0.0526973333333333</c:v>
                </c:pt>
                <c:pt idx="494">
                  <c:v>0.052972</c:v>
                </c:pt>
                <c:pt idx="495">
                  <c:v>0.0532466666666667</c:v>
                </c:pt>
                <c:pt idx="496">
                  <c:v>0.0535226666666667</c:v>
                </c:pt>
                <c:pt idx="497">
                  <c:v>0.0538</c:v>
                </c:pt>
                <c:pt idx="498">
                  <c:v>0.0540773333333333</c:v>
                </c:pt>
                <c:pt idx="499">
                  <c:v>0.0543566666666667</c:v>
                </c:pt>
                <c:pt idx="500">
                  <c:v>0.054636</c:v>
                </c:pt>
                <c:pt idx="501">
                  <c:v>0.0549166666666667</c:v>
                </c:pt>
                <c:pt idx="502">
                  <c:v>0.055198</c:v>
                </c:pt>
                <c:pt idx="503">
                  <c:v>0.0554806666666667</c:v>
                </c:pt>
                <c:pt idx="504">
                  <c:v>0.055764</c:v>
                </c:pt>
                <c:pt idx="505">
                  <c:v>0.0560486666666667</c:v>
                </c:pt>
                <c:pt idx="506">
                  <c:v>0.0563333333333333</c:v>
                </c:pt>
                <c:pt idx="507">
                  <c:v>0.05662</c:v>
                </c:pt>
                <c:pt idx="508">
                  <c:v>0.0569066666666667</c:v>
                </c:pt>
                <c:pt idx="509">
                  <c:v>0.0571946666666667</c:v>
                </c:pt>
                <c:pt idx="510">
                  <c:v>0.057484</c:v>
                </c:pt>
                <c:pt idx="511">
                  <c:v>0.057774</c:v>
                </c:pt>
                <c:pt idx="512">
                  <c:v>0.0580646666666666</c:v>
                </c:pt>
                <c:pt idx="513">
                  <c:v>0.058356</c:v>
                </c:pt>
                <c:pt idx="514">
                  <c:v>0.0586486666666667</c:v>
                </c:pt>
                <c:pt idx="515">
                  <c:v>0.0589426666666667</c:v>
                </c:pt>
                <c:pt idx="516">
                  <c:v>0.0592373333333333</c:v>
                </c:pt>
                <c:pt idx="517">
                  <c:v>0.0595326666666667</c:v>
                </c:pt>
                <c:pt idx="518">
                  <c:v>0.0598286666666666</c:v>
                </c:pt>
                <c:pt idx="519">
                  <c:v>0.060126</c:v>
                </c:pt>
                <c:pt idx="520">
                  <c:v>0.0604246666666667</c:v>
                </c:pt>
                <c:pt idx="521">
                  <c:v>0.0607233333333333</c:v>
                </c:pt>
                <c:pt idx="522">
                  <c:v>0.061024</c:v>
                </c:pt>
                <c:pt idx="523">
                  <c:v>0.0613246666666667</c:v>
                </c:pt>
                <c:pt idx="524">
                  <c:v>0.0616266666666667</c:v>
                </c:pt>
                <c:pt idx="525">
                  <c:v>0.06193</c:v>
                </c:pt>
                <c:pt idx="526">
                  <c:v>0.0622333333333333</c:v>
                </c:pt>
                <c:pt idx="527">
                  <c:v>0.0625386666666667</c:v>
                </c:pt>
                <c:pt idx="528">
                  <c:v>0.062844</c:v>
                </c:pt>
                <c:pt idx="529">
                  <c:v>0.0631506666666666</c:v>
                </c:pt>
                <c:pt idx="530">
                  <c:v>0.0634586666666667</c:v>
                </c:pt>
                <c:pt idx="531">
                  <c:v>0.0637666666666667</c:v>
                </c:pt>
                <c:pt idx="532">
                  <c:v>0.0640766666666666</c:v>
                </c:pt>
                <c:pt idx="533">
                  <c:v>0.0643866666666666</c:v>
                </c:pt>
                <c:pt idx="534">
                  <c:v>0.064698</c:v>
                </c:pt>
                <c:pt idx="535">
                  <c:v>0.0650106666666667</c:v>
                </c:pt>
                <c:pt idx="536">
                  <c:v>0.065324</c:v>
                </c:pt>
                <c:pt idx="537">
                  <c:v>0.065638</c:v>
                </c:pt>
                <c:pt idx="538">
                  <c:v>0.0659533333333333</c:v>
                </c:pt>
                <c:pt idx="539">
                  <c:v>0.0662693333333333</c:v>
                </c:pt>
                <c:pt idx="540">
                  <c:v>0.066586</c:v>
                </c:pt>
                <c:pt idx="541">
                  <c:v>0.0669066666666667</c:v>
                </c:pt>
                <c:pt idx="542">
                  <c:v>0.06722</c:v>
                </c:pt>
                <c:pt idx="543">
                  <c:v>0.06754</c:v>
                </c:pt>
                <c:pt idx="544">
                  <c:v>0.0678666666666666</c:v>
                </c:pt>
                <c:pt idx="545">
                  <c:v>0.0681866666666667</c:v>
                </c:pt>
                <c:pt idx="546">
                  <c:v>0.0685066666666667</c:v>
                </c:pt>
                <c:pt idx="547">
                  <c:v>0.0688333333333333</c:v>
                </c:pt>
                <c:pt idx="548">
                  <c:v>0.0691533333333333</c:v>
                </c:pt>
                <c:pt idx="549">
                  <c:v>0.06948</c:v>
                </c:pt>
                <c:pt idx="550">
                  <c:v>0.0698066666666666</c:v>
                </c:pt>
                <c:pt idx="551">
                  <c:v>0.0701333333333333</c:v>
                </c:pt>
                <c:pt idx="552">
                  <c:v>0.0704666666666667</c:v>
                </c:pt>
                <c:pt idx="553">
                  <c:v>0.0707933333333333</c:v>
                </c:pt>
                <c:pt idx="554">
                  <c:v>0.0711266666666667</c:v>
                </c:pt>
                <c:pt idx="555">
                  <c:v>0.0714533333333333</c:v>
                </c:pt>
                <c:pt idx="556">
                  <c:v>0.0717866666666667</c:v>
                </c:pt>
                <c:pt idx="557">
                  <c:v>0.07212</c:v>
                </c:pt>
                <c:pt idx="558">
                  <c:v>0.0724533333333333</c:v>
                </c:pt>
                <c:pt idx="559">
                  <c:v>0.0727933333333333</c:v>
                </c:pt>
                <c:pt idx="560">
                  <c:v>0.0731266666666667</c:v>
                </c:pt>
                <c:pt idx="561">
                  <c:v>0.07346</c:v>
                </c:pt>
                <c:pt idx="562">
                  <c:v>0.0738</c:v>
                </c:pt>
                <c:pt idx="563">
                  <c:v>0.07414</c:v>
                </c:pt>
                <c:pt idx="564">
                  <c:v>0.07448</c:v>
                </c:pt>
                <c:pt idx="565">
                  <c:v>0.07482</c:v>
                </c:pt>
                <c:pt idx="566">
                  <c:v>0.07516</c:v>
                </c:pt>
                <c:pt idx="567">
                  <c:v>0.0755066666666667</c:v>
                </c:pt>
                <c:pt idx="568">
                  <c:v>0.0758466666666667</c:v>
                </c:pt>
                <c:pt idx="569">
                  <c:v>0.0761933333333333</c:v>
                </c:pt>
                <c:pt idx="570">
                  <c:v>0.07654</c:v>
                </c:pt>
                <c:pt idx="571">
                  <c:v>0.0768866666666666</c:v>
                </c:pt>
                <c:pt idx="572">
                  <c:v>0.0772333333333333</c:v>
                </c:pt>
                <c:pt idx="573">
                  <c:v>0.07758</c:v>
                </c:pt>
                <c:pt idx="574">
                  <c:v>0.0779333333333333</c:v>
                </c:pt>
                <c:pt idx="575">
                  <c:v>0.07828</c:v>
                </c:pt>
                <c:pt idx="576">
                  <c:v>0.0786333333333333</c:v>
                </c:pt>
                <c:pt idx="577">
                  <c:v>0.0789866666666667</c:v>
                </c:pt>
                <c:pt idx="578">
                  <c:v>0.07934</c:v>
                </c:pt>
                <c:pt idx="579">
                  <c:v>0.0796933333333333</c:v>
                </c:pt>
                <c:pt idx="580">
                  <c:v>0.0800466666666667</c:v>
                </c:pt>
                <c:pt idx="581">
                  <c:v>0.0804066666666667</c:v>
                </c:pt>
                <c:pt idx="582">
                  <c:v>0.08076</c:v>
                </c:pt>
                <c:pt idx="583">
                  <c:v>0.08112</c:v>
                </c:pt>
                <c:pt idx="584">
                  <c:v>0.08148</c:v>
                </c:pt>
                <c:pt idx="585">
                  <c:v>0.08184</c:v>
                </c:pt>
                <c:pt idx="586">
                  <c:v>0.0822</c:v>
                </c:pt>
                <c:pt idx="587">
                  <c:v>0.08256</c:v>
                </c:pt>
                <c:pt idx="588">
                  <c:v>0.08292</c:v>
                </c:pt>
                <c:pt idx="589">
                  <c:v>0.0832866666666667</c:v>
                </c:pt>
                <c:pt idx="590">
                  <c:v>0.0836533333333333</c:v>
                </c:pt>
                <c:pt idx="591">
                  <c:v>0.0840133333333333</c:v>
                </c:pt>
                <c:pt idx="592">
                  <c:v>0.08438</c:v>
                </c:pt>
                <c:pt idx="593">
                  <c:v>0.0847466666666666</c:v>
                </c:pt>
                <c:pt idx="594">
                  <c:v>0.08512</c:v>
                </c:pt>
                <c:pt idx="595">
                  <c:v>0.0854866666666666</c:v>
                </c:pt>
                <c:pt idx="596">
                  <c:v>0.0858533333333333</c:v>
                </c:pt>
                <c:pt idx="597">
                  <c:v>0.0862266666666667</c:v>
                </c:pt>
                <c:pt idx="598">
                  <c:v>0.0866</c:v>
                </c:pt>
                <c:pt idx="599">
                  <c:v>0.0869733333333333</c:v>
                </c:pt>
                <c:pt idx="600">
                  <c:v>0.0873466666666667</c:v>
                </c:pt>
                <c:pt idx="601">
                  <c:v>0.08772</c:v>
                </c:pt>
                <c:pt idx="602">
                  <c:v>0.0880933333333333</c:v>
                </c:pt>
                <c:pt idx="603">
                  <c:v>0.0884733333333333</c:v>
                </c:pt>
                <c:pt idx="604">
                  <c:v>0.0888466666666667</c:v>
                </c:pt>
                <c:pt idx="605">
                  <c:v>0.0892266666666666</c:v>
                </c:pt>
                <c:pt idx="606">
                  <c:v>0.0896066666666666</c:v>
                </c:pt>
                <c:pt idx="607">
                  <c:v>0.0899866666666666</c:v>
                </c:pt>
                <c:pt idx="608">
                  <c:v>0.0903666666666667</c:v>
                </c:pt>
                <c:pt idx="609">
                  <c:v>0.0907466666666666</c:v>
                </c:pt>
                <c:pt idx="610">
                  <c:v>0.0911333333333333</c:v>
                </c:pt>
                <c:pt idx="611">
                  <c:v>0.0915133333333333</c:v>
                </c:pt>
                <c:pt idx="612">
                  <c:v>0.0919</c:v>
                </c:pt>
                <c:pt idx="613">
                  <c:v>0.09228</c:v>
                </c:pt>
                <c:pt idx="614">
                  <c:v>0.0926666666666666</c:v>
                </c:pt>
                <c:pt idx="615">
                  <c:v>0.0930533333333333</c:v>
                </c:pt>
                <c:pt idx="616">
                  <c:v>0.0934466666666666</c:v>
                </c:pt>
                <c:pt idx="617">
                  <c:v>0.0938333333333333</c:v>
                </c:pt>
                <c:pt idx="618">
                  <c:v>0.09422</c:v>
                </c:pt>
                <c:pt idx="619">
                  <c:v>0.0946133333333333</c:v>
                </c:pt>
                <c:pt idx="620">
                  <c:v>0.095</c:v>
                </c:pt>
                <c:pt idx="621">
                  <c:v>0.0953933333333333</c:v>
                </c:pt>
                <c:pt idx="622">
                  <c:v>0.0957866666666666</c:v>
                </c:pt>
                <c:pt idx="623">
                  <c:v>0.09618</c:v>
                </c:pt>
                <c:pt idx="624">
                  <c:v>0.0965733333333333</c:v>
                </c:pt>
                <c:pt idx="625">
                  <c:v>0.0969666666666666</c:v>
                </c:pt>
                <c:pt idx="626">
                  <c:v>0.09736</c:v>
                </c:pt>
                <c:pt idx="627">
                  <c:v>0.09776</c:v>
                </c:pt>
                <c:pt idx="628">
                  <c:v>0.0981533333333333</c:v>
                </c:pt>
                <c:pt idx="629">
                  <c:v>0.0985533333333333</c:v>
                </c:pt>
                <c:pt idx="630">
                  <c:v>0.0989533333333333</c:v>
                </c:pt>
                <c:pt idx="631">
                  <c:v>0.0993533333333333</c:v>
                </c:pt>
                <c:pt idx="632">
                  <c:v>0.0997533333333333</c:v>
                </c:pt>
                <c:pt idx="633">
                  <c:v>0.100153333333333</c:v>
                </c:pt>
                <c:pt idx="634">
                  <c:v>0.100553333333333</c:v>
                </c:pt>
                <c:pt idx="635">
                  <c:v>0.100953333333333</c:v>
                </c:pt>
                <c:pt idx="636">
                  <c:v>0.10136</c:v>
                </c:pt>
                <c:pt idx="637">
                  <c:v>0.10176</c:v>
                </c:pt>
                <c:pt idx="638">
                  <c:v>0.102166666666667</c:v>
                </c:pt>
                <c:pt idx="639">
                  <c:v>0.102566666666667</c:v>
                </c:pt>
                <c:pt idx="640">
                  <c:v>0.102973333333333</c:v>
                </c:pt>
                <c:pt idx="641">
                  <c:v>0.10338</c:v>
                </c:pt>
                <c:pt idx="642">
                  <c:v>0.103786666666667</c:v>
                </c:pt>
                <c:pt idx="643">
                  <c:v>0.104193333333333</c:v>
                </c:pt>
                <c:pt idx="644">
                  <c:v>0.1046</c:v>
                </c:pt>
                <c:pt idx="645">
                  <c:v>0.105006666666667</c:v>
                </c:pt>
                <c:pt idx="646">
                  <c:v>0.10542</c:v>
                </c:pt>
                <c:pt idx="647">
                  <c:v>0.105826666666667</c:v>
                </c:pt>
                <c:pt idx="648">
                  <c:v>0.10624</c:v>
                </c:pt>
                <c:pt idx="649">
                  <c:v>0.106646666666667</c:v>
                </c:pt>
                <c:pt idx="650">
                  <c:v>0.10706</c:v>
                </c:pt>
                <c:pt idx="651">
                  <c:v>0.107473333333333</c:v>
                </c:pt>
                <c:pt idx="652">
                  <c:v>0.10788</c:v>
                </c:pt>
                <c:pt idx="653">
                  <c:v>0.108293333333333</c:v>
                </c:pt>
                <c:pt idx="654">
                  <c:v>0.108706666666667</c:v>
                </c:pt>
                <c:pt idx="655">
                  <c:v>0.109126666666667</c:v>
                </c:pt>
                <c:pt idx="656">
                  <c:v>0.10954</c:v>
                </c:pt>
                <c:pt idx="657">
                  <c:v>0.109953333333333</c:v>
                </c:pt>
                <c:pt idx="658">
                  <c:v>0.110366666666667</c:v>
                </c:pt>
                <c:pt idx="659">
                  <c:v>0.110786666666667</c:v>
                </c:pt>
                <c:pt idx="660">
                  <c:v>0.1112</c:v>
                </c:pt>
                <c:pt idx="661">
                  <c:v>0.11162</c:v>
                </c:pt>
                <c:pt idx="662">
                  <c:v>0.11204</c:v>
                </c:pt>
                <c:pt idx="663">
                  <c:v>0.11246</c:v>
                </c:pt>
                <c:pt idx="664">
                  <c:v>0.112873333333333</c:v>
                </c:pt>
                <c:pt idx="665">
                  <c:v>0.113293333333333</c:v>
                </c:pt>
                <c:pt idx="666">
                  <c:v>0.113713333333333</c:v>
                </c:pt>
                <c:pt idx="667">
                  <c:v>0.114133333333333</c:v>
                </c:pt>
                <c:pt idx="668">
                  <c:v>0.11456</c:v>
                </c:pt>
                <c:pt idx="669">
                  <c:v>0.11498</c:v>
                </c:pt>
                <c:pt idx="670">
                  <c:v>0.1154</c:v>
                </c:pt>
                <c:pt idx="671">
                  <c:v>0.11582</c:v>
                </c:pt>
                <c:pt idx="672">
                  <c:v>0.116246666666667</c:v>
                </c:pt>
                <c:pt idx="673">
                  <c:v>0.116666666666667</c:v>
                </c:pt>
                <c:pt idx="674">
                  <c:v>0.117093333333333</c:v>
                </c:pt>
                <c:pt idx="675">
                  <c:v>0.11752</c:v>
                </c:pt>
                <c:pt idx="676">
                  <c:v>0.11794</c:v>
                </c:pt>
                <c:pt idx="677">
                  <c:v>0.118366666666667</c:v>
                </c:pt>
                <c:pt idx="678">
                  <c:v>0.118793333333333</c:v>
                </c:pt>
                <c:pt idx="679">
                  <c:v>0.11922</c:v>
                </c:pt>
                <c:pt idx="680">
                  <c:v>0.119646666666667</c:v>
                </c:pt>
                <c:pt idx="681">
                  <c:v>0.120073333333333</c:v>
                </c:pt>
                <c:pt idx="682">
                  <c:v>0.1205</c:v>
                </c:pt>
                <c:pt idx="683">
                  <c:v>0.120926666666667</c:v>
                </c:pt>
                <c:pt idx="684">
                  <c:v>0.121353333333333</c:v>
                </c:pt>
                <c:pt idx="685">
                  <c:v>0.12178</c:v>
                </c:pt>
                <c:pt idx="686">
                  <c:v>0.122206666666667</c:v>
                </c:pt>
                <c:pt idx="687">
                  <c:v>0.12264</c:v>
                </c:pt>
                <c:pt idx="688">
                  <c:v>0.123066666666667</c:v>
                </c:pt>
                <c:pt idx="689">
                  <c:v>0.123493333333333</c:v>
                </c:pt>
                <c:pt idx="690">
                  <c:v>0.123926666666667</c:v>
                </c:pt>
                <c:pt idx="691">
                  <c:v>0.124353333333333</c:v>
                </c:pt>
                <c:pt idx="692">
                  <c:v>0.12478</c:v>
                </c:pt>
                <c:pt idx="693">
                  <c:v>0.125213333333333</c:v>
                </c:pt>
                <c:pt idx="694">
                  <c:v>0.125646666666667</c:v>
                </c:pt>
                <c:pt idx="695">
                  <c:v>0.126073333333333</c:v>
                </c:pt>
                <c:pt idx="696">
                  <c:v>0.126506666666667</c:v>
                </c:pt>
                <c:pt idx="697">
                  <c:v>0.126933333333333</c:v>
                </c:pt>
                <c:pt idx="698">
                  <c:v>0.127366666666667</c:v>
                </c:pt>
                <c:pt idx="699">
                  <c:v>0.1278</c:v>
                </c:pt>
                <c:pt idx="700">
                  <c:v>0.128226666666667</c:v>
                </c:pt>
                <c:pt idx="701">
                  <c:v>0.12866</c:v>
                </c:pt>
                <c:pt idx="702">
                  <c:v>0.129093333333333</c:v>
                </c:pt>
                <c:pt idx="703">
                  <c:v>0.129526666666667</c:v>
                </c:pt>
                <c:pt idx="704">
                  <c:v>0.12996</c:v>
                </c:pt>
                <c:pt idx="705">
                  <c:v>0.130393333333333</c:v>
                </c:pt>
                <c:pt idx="706">
                  <c:v>0.13082</c:v>
                </c:pt>
                <c:pt idx="707">
                  <c:v>0.131253333333333</c:v>
                </c:pt>
                <c:pt idx="708">
                  <c:v>0.131686666666667</c:v>
                </c:pt>
                <c:pt idx="709">
                  <c:v>0.13212</c:v>
                </c:pt>
                <c:pt idx="710">
                  <c:v>0.132553333333333</c:v>
                </c:pt>
                <c:pt idx="711">
                  <c:v>0.132986666666667</c:v>
                </c:pt>
                <c:pt idx="712">
                  <c:v>0.13342</c:v>
                </c:pt>
                <c:pt idx="713">
                  <c:v>0.133853333333333</c:v>
                </c:pt>
                <c:pt idx="714">
                  <c:v>0.134286666666667</c:v>
                </c:pt>
                <c:pt idx="715">
                  <c:v>0.13472</c:v>
                </c:pt>
                <c:pt idx="716">
                  <c:v>0.13516</c:v>
                </c:pt>
                <c:pt idx="717">
                  <c:v>0.135593333333333</c:v>
                </c:pt>
                <c:pt idx="718">
                  <c:v>0.136026666666667</c:v>
                </c:pt>
                <c:pt idx="719">
                  <c:v>0.13646</c:v>
                </c:pt>
                <c:pt idx="720">
                  <c:v>0.136893333333333</c:v>
                </c:pt>
                <c:pt idx="721">
                  <c:v>0.137326666666667</c:v>
                </c:pt>
                <c:pt idx="722">
                  <c:v>0.13776</c:v>
                </c:pt>
                <c:pt idx="723">
                  <c:v>0.1382</c:v>
                </c:pt>
                <c:pt idx="724">
                  <c:v>0.138633333333333</c:v>
                </c:pt>
                <c:pt idx="725">
                  <c:v>0.139066666666667</c:v>
                </c:pt>
                <c:pt idx="726">
                  <c:v>0.1395</c:v>
                </c:pt>
                <c:pt idx="727">
                  <c:v>0.13994</c:v>
                </c:pt>
                <c:pt idx="728">
                  <c:v>0.140373333333333</c:v>
                </c:pt>
                <c:pt idx="729">
                  <c:v>0.140806666666667</c:v>
                </c:pt>
                <c:pt idx="730">
                  <c:v>0.14124</c:v>
                </c:pt>
                <c:pt idx="731">
                  <c:v>0.14168</c:v>
                </c:pt>
                <c:pt idx="732">
                  <c:v>0.142113333333333</c:v>
                </c:pt>
                <c:pt idx="733">
                  <c:v>0.142546666666667</c:v>
                </c:pt>
                <c:pt idx="734">
                  <c:v>0.142986666666667</c:v>
                </c:pt>
                <c:pt idx="735">
                  <c:v>0.14342</c:v>
                </c:pt>
                <c:pt idx="736">
                  <c:v>0.143853333333333</c:v>
                </c:pt>
                <c:pt idx="737">
                  <c:v>0.144293333333333</c:v>
                </c:pt>
                <c:pt idx="738">
                  <c:v>0.144726666666667</c:v>
                </c:pt>
                <c:pt idx="739">
                  <c:v>0.14516</c:v>
                </c:pt>
                <c:pt idx="740">
                  <c:v>0.1456</c:v>
                </c:pt>
                <c:pt idx="741">
                  <c:v>0.146033333333333</c:v>
                </c:pt>
                <c:pt idx="742">
                  <c:v>0.146466666666667</c:v>
                </c:pt>
                <c:pt idx="743">
                  <c:v>0.146906666666667</c:v>
                </c:pt>
                <c:pt idx="744">
                  <c:v>0.14734</c:v>
                </c:pt>
                <c:pt idx="745">
                  <c:v>0.14778</c:v>
                </c:pt>
                <c:pt idx="746">
                  <c:v>0.148213333333333</c:v>
                </c:pt>
                <c:pt idx="747">
                  <c:v>0.148646666666667</c:v>
                </c:pt>
                <c:pt idx="748">
                  <c:v>0.149086666666667</c:v>
                </c:pt>
                <c:pt idx="749">
                  <c:v>0.14952</c:v>
                </c:pt>
                <c:pt idx="750">
                  <c:v>0.14996</c:v>
                </c:pt>
                <c:pt idx="751">
                  <c:v>0.150393333333333</c:v>
                </c:pt>
                <c:pt idx="752">
                  <c:v>0.150826666666667</c:v>
                </c:pt>
                <c:pt idx="753">
                  <c:v>0.151266666666667</c:v>
                </c:pt>
                <c:pt idx="754">
                  <c:v>0.1517</c:v>
                </c:pt>
                <c:pt idx="755">
                  <c:v>0.15214</c:v>
                </c:pt>
                <c:pt idx="756">
                  <c:v>0.152573333333333</c:v>
                </c:pt>
                <c:pt idx="757">
                  <c:v>0.153013333333333</c:v>
                </c:pt>
                <c:pt idx="758">
                  <c:v>0.153446666666667</c:v>
                </c:pt>
                <c:pt idx="759">
                  <c:v>0.15388</c:v>
                </c:pt>
                <c:pt idx="760">
                  <c:v>0.15432</c:v>
                </c:pt>
                <c:pt idx="761">
                  <c:v>0.154753333333333</c:v>
                </c:pt>
                <c:pt idx="762">
                  <c:v>0.155193333333333</c:v>
                </c:pt>
                <c:pt idx="763">
                  <c:v>0.155626666666667</c:v>
                </c:pt>
                <c:pt idx="764">
                  <c:v>0.15606</c:v>
                </c:pt>
                <c:pt idx="765">
                  <c:v>0.1565</c:v>
                </c:pt>
                <c:pt idx="766">
                  <c:v>0.156933333333333</c:v>
                </c:pt>
                <c:pt idx="767">
                  <c:v>0.157366666666667</c:v>
                </c:pt>
                <c:pt idx="768">
                  <c:v>0.157806666666667</c:v>
                </c:pt>
                <c:pt idx="769">
                  <c:v>0.15824</c:v>
                </c:pt>
                <c:pt idx="770">
                  <c:v>0.15868</c:v>
                </c:pt>
                <c:pt idx="771">
                  <c:v>0.159113333333333</c:v>
                </c:pt>
                <c:pt idx="772">
                  <c:v>0.159546666666667</c:v>
                </c:pt>
                <c:pt idx="773">
                  <c:v>0.159986666666667</c:v>
                </c:pt>
                <c:pt idx="774">
                  <c:v>0.16042</c:v>
                </c:pt>
                <c:pt idx="775">
                  <c:v>0.160853333333333</c:v>
                </c:pt>
                <c:pt idx="776">
                  <c:v>0.161286666666667</c:v>
                </c:pt>
                <c:pt idx="777">
                  <c:v>0.161726666666667</c:v>
                </c:pt>
                <c:pt idx="778">
                  <c:v>0.16216</c:v>
                </c:pt>
                <c:pt idx="779">
                  <c:v>0.162593333333333</c:v>
                </c:pt>
                <c:pt idx="780">
                  <c:v>0.163033333333333</c:v>
                </c:pt>
                <c:pt idx="781">
                  <c:v>0.163466666666667</c:v>
                </c:pt>
                <c:pt idx="782">
                  <c:v>0.1639</c:v>
                </c:pt>
                <c:pt idx="783">
                  <c:v>0.164333333333333</c:v>
                </c:pt>
                <c:pt idx="784">
                  <c:v>0.164766666666667</c:v>
                </c:pt>
                <c:pt idx="785">
                  <c:v>0.165206666666667</c:v>
                </c:pt>
                <c:pt idx="786">
                  <c:v>0.16564</c:v>
                </c:pt>
                <c:pt idx="787">
                  <c:v>0.166073333333333</c:v>
                </c:pt>
                <c:pt idx="788">
                  <c:v>0.166506666666667</c:v>
                </c:pt>
                <c:pt idx="789">
                  <c:v>0.16694</c:v>
                </c:pt>
                <c:pt idx="790">
                  <c:v>0.167373333333333</c:v>
                </c:pt>
                <c:pt idx="791">
                  <c:v>0.167813333333333</c:v>
                </c:pt>
                <c:pt idx="792">
                  <c:v>0.168246666666667</c:v>
                </c:pt>
                <c:pt idx="793">
                  <c:v>0.16868</c:v>
                </c:pt>
                <c:pt idx="794">
                  <c:v>0.169113333333333</c:v>
                </c:pt>
                <c:pt idx="795">
                  <c:v>0.169546666666667</c:v>
                </c:pt>
                <c:pt idx="796">
                  <c:v>0.16998</c:v>
                </c:pt>
                <c:pt idx="797">
                  <c:v>0.170413333333333</c:v>
                </c:pt>
                <c:pt idx="798">
                  <c:v>0.170846666666667</c:v>
                </c:pt>
                <c:pt idx="799">
                  <c:v>0.17128</c:v>
                </c:pt>
                <c:pt idx="800">
                  <c:v>0.171713333333333</c:v>
                </c:pt>
                <c:pt idx="801">
                  <c:v>0.172146666666667</c:v>
                </c:pt>
                <c:pt idx="802">
                  <c:v>0.17258</c:v>
                </c:pt>
                <c:pt idx="803">
                  <c:v>0.173013333333333</c:v>
                </c:pt>
                <c:pt idx="804">
                  <c:v>0.173446666666667</c:v>
                </c:pt>
                <c:pt idx="805">
                  <c:v>0.173873333333333</c:v>
                </c:pt>
                <c:pt idx="806">
                  <c:v>0.174306666666667</c:v>
                </c:pt>
                <c:pt idx="807">
                  <c:v>0.17474</c:v>
                </c:pt>
                <c:pt idx="808">
                  <c:v>0.175173333333333</c:v>
                </c:pt>
                <c:pt idx="809">
                  <c:v>0.175606666666667</c:v>
                </c:pt>
                <c:pt idx="810">
                  <c:v>0.17604</c:v>
                </c:pt>
                <c:pt idx="811">
                  <c:v>0.176466666666667</c:v>
                </c:pt>
                <c:pt idx="812">
                  <c:v>0.1769</c:v>
                </c:pt>
                <c:pt idx="813">
                  <c:v>0.177333333333333</c:v>
                </c:pt>
                <c:pt idx="814">
                  <c:v>0.17776</c:v>
                </c:pt>
                <c:pt idx="815">
                  <c:v>0.178193333333333</c:v>
                </c:pt>
                <c:pt idx="816">
                  <c:v>0.178626666666667</c:v>
                </c:pt>
                <c:pt idx="817">
                  <c:v>0.179053333333333</c:v>
                </c:pt>
                <c:pt idx="818">
                  <c:v>0.179486666666667</c:v>
                </c:pt>
                <c:pt idx="819">
                  <c:v>0.179913333333333</c:v>
                </c:pt>
                <c:pt idx="820">
                  <c:v>0.180346666666667</c:v>
                </c:pt>
                <c:pt idx="821">
                  <c:v>0.18078</c:v>
                </c:pt>
                <c:pt idx="822">
                  <c:v>0.181206666666667</c:v>
                </c:pt>
                <c:pt idx="823">
                  <c:v>0.18164</c:v>
                </c:pt>
                <c:pt idx="824">
                  <c:v>0.182066666666667</c:v>
                </c:pt>
                <c:pt idx="825">
                  <c:v>0.182493333333333</c:v>
                </c:pt>
                <c:pt idx="826">
                  <c:v>0.182926666666667</c:v>
                </c:pt>
                <c:pt idx="827">
                  <c:v>0.183353333333333</c:v>
                </c:pt>
                <c:pt idx="828">
                  <c:v>0.183786666666667</c:v>
                </c:pt>
                <c:pt idx="829">
                  <c:v>0.184213333333333</c:v>
                </c:pt>
                <c:pt idx="830">
                  <c:v>0.18464</c:v>
                </c:pt>
                <c:pt idx="831">
                  <c:v>0.185066666666667</c:v>
                </c:pt>
                <c:pt idx="832">
                  <c:v>0.1855</c:v>
                </c:pt>
                <c:pt idx="833">
                  <c:v>0.185926666666667</c:v>
                </c:pt>
                <c:pt idx="834">
                  <c:v>0.186353333333333</c:v>
                </c:pt>
                <c:pt idx="835">
                  <c:v>0.18678</c:v>
                </c:pt>
                <c:pt idx="836">
                  <c:v>0.187206666666667</c:v>
                </c:pt>
                <c:pt idx="837">
                  <c:v>0.18764</c:v>
                </c:pt>
                <c:pt idx="838">
                  <c:v>0.188066666666667</c:v>
                </c:pt>
                <c:pt idx="839">
                  <c:v>0.188493333333333</c:v>
                </c:pt>
                <c:pt idx="840">
                  <c:v>0.18892</c:v>
                </c:pt>
                <c:pt idx="841">
                  <c:v>0.189346666666667</c:v>
                </c:pt>
                <c:pt idx="842">
                  <c:v>0.189773333333333</c:v>
                </c:pt>
                <c:pt idx="843">
                  <c:v>0.1902</c:v>
                </c:pt>
                <c:pt idx="844">
                  <c:v>0.190626666666667</c:v>
                </c:pt>
                <c:pt idx="845">
                  <c:v>0.191046666666667</c:v>
                </c:pt>
                <c:pt idx="846">
                  <c:v>0.191473333333333</c:v>
                </c:pt>
                <c:pt idx="847">
                  <c:v>0.1919</c:v>
                </c:pt>
                <c:pt idx="848">
                  <c:v>0.192326666666667</c:v>
                </c:pt>
                <c:pt idx="849">
                  <c:v>0.192753333333333</c:v>
                </c:pt>
                <c:pt idx="850">
                  <c:v>0.193173333333333</c:v>
                </c:pt>
                <c:pt idx="851">
                  <c:v>0.1936</c:v>
                </c:pt>
                <c:pt idx="852">
                  <c:v>0.194026666666667</c:v>
                </c:pt>
                <c:pt idx="853">
                  <c:v>0.194453333333333</c:v>
                </c:pt>
                <c:pt idx="854">
                  <c:v>0.194873333333333</c:v>
                </c:pt>
                <c:pt idx="855">
                  <c:v>0.1953</c:v>
                </c:pt>
                <c:pt idx="856">
                  <c:v>0.19572</c:v>
                </c:pt>
                <c:pt idx="857">
                  <c:v>0.196146666666667</c:v>
                </c:pt>
                <c:pt idx="858">
                  <c:v>0.196566666666667</c:v>
                </c:pt>
                <c:pt idx="859">
                  <c:v>0.196993333333333</c:v>
                </c:pt>
                <c:pt idx="860">
                  <c:v>0.197413333333333</c:v>
                </c:pt>
                <c:pt idx="861">
                  <c:v>0.19784</c:v>
                </c:pt>
                <c:pt idx="862">
                  <c:v>0.19826</c:v>
                </c:pt>
                <c:pt idx="863">
                  <c:v>0.19868</c:v>
                </c:pt>
                <c:pt idx="864">
                  <c:v>0.199106666666667</c:v>
                </c:pt>
                <c:pt idx="865">
                  <c:v>0.199526666666667</c:v>
                </c:pt>
                <c:pt idx="866">
                  <c:v>0.199946666666667</c:v>
                </c:pt>
                <c:pt idx="867">
                  <c:v>0.200366666666667</c:v>
                </c:pt>
                <c:pt idx="868">
                  <c:v>0.200786666666667</c:v>
                </c:pt>
                <c:pt idx="869">
                  <c:v>0.201213333333333</c:v>
                </c:pt>
                <c:pt idx="870">
                  <c:v>0.201633333333333</c:v>
                </c:pt>
                <c:pt idx="871">
                  <c:v>0.202053333333333</c:v>
                </c:pt>
                <c:pt idx="872">
                  <c:v>0.202473333333333</c:v>
                </c:pt>
                <c:pt idx="873">
                  <c:v>0.202893333333333</c:v>
                </c:pt>
                <c:pt idx="874">
                  <c:v>0.203313333333333</c:v>
                </c:pt>
                <c:pt idx="875">
                  <c:v>0.203733333333333</c:v>
                </c:pt>
                <c:pt idx="876">
                  <c:v>0.204153333333333</c:v>
                </c:pt>
                <c:pt idx="877">
                  <c:v>0.204566666666667</c:v>
                </c:pt>
                <c:pt idx="878">
                  <c:v>0.204986666666667</c:v>
                </c:pt>
                <c:pt idx="879">
                  <c:v>0.205406666666667</c:v>
                </c:pt>
                <c:pt idx="880">
                  <c:v>0.205826666666667</c:v>
                </c:pt>
                <c:pt idx="881">
                  <c:v>0.206246666666667</c:v>
                </c:pt>
                <c:pt idx="882">
                  <c:v>0.20666</c:v>
                </c:pt>
                <c:pt idx="883">
                  <c:v>0.20708</c:v>
                </c:pt>
                <c:pt idx="884">
                  <c:v>0.2075</c:v>
                </c:pt>
                <c:pt idx="885">
                  <c:v>0.207913333333333</c:v>
                </c:pt>
                <c:pt idx="886">
                  <c:v>0.208333333333333</c:v>
                </c:pt>
                <c:pt idx="887">
                  <c:v>0.208746666666667</c:v>
                </c:pt>
                <c:pt idx="888">
                  <c:v>0.209166666666667</c:v>
                </c:pt>
                <c:pt idx="889">
                  <c:v>0.20958</c:v>
                </c:pt>
                <c:pt idx="890">
                  <c:v>0.209993333333333</c:v>
                </c:pt>
                <c:pt idx="891">
                  <c:v>0.210413333333333</c:v>
                </c:pt>
                <c:pt idx="892">
                  <c:v>0.210826666666667</c:v>
                </c:pt>
                <c:pt idx="893">
                  <c:v>0.21124</c:v>
                </c:pt>
                <c:pt idx="894">
                  <c:v>0.21166</c:v>
                </c:pt>
                <c:pt idx="895">
                  <c:v>0.212073333333333</c:v>
                </c:pt>
                <c:pt idx="896">
                  <c:v>0.212486666666667</c:v>
                </c:pt>
                <c:pt idx="897">
                  <c:v>0.2129</c:v>
                </c:pt>
                <c:pt idx="898">
                  <c:v>0.213313333333333</c:v>
                </c:pt>
                <c:pt idx="899">
                  <c:v>0.213726666666667</c:v>
                </c:pt>
                <c:pt idx="900">
                  <c:v>0.21414</c:v>
                </c:pt>
                <c:pt idx="901">
                  <c:v>0.214553333333333</c:v>
                </c:pt>
                <c:pt idx="902">
                  <c:v>0.214966666666667</c:v>
                </c:pt>
                <c:pt idx="903">
                  <c:v>0.21538</c:v>
                </c:pt>
                <c:pt idx="904">
                  <c:v>0.215793333333333</c:v>
                </c:pt>
                <c:pt idx="905">
                  <c:v>0.216206666666667</c:v>
                </c:pt>
                <c:pt idx="906">
                  <c:v>0.21662</c:v>
                </c:pt>
                <c:pt idx="907">
                  <c:v>0.217026666666667</c:v>
                </c:pt>
                <c:pt idx="908">
                  <c:v>0.21744</c:v>
                </c:pt>
                <c:pt idx="909">
                  <c:v>0.217853333333333</c:v>
                </c:pt>
                <c:pt idx="910">
                  <c:v>0.21826</c:v>
                </c:pt>
                <c:pt idx="911">
                  <c:v>0.218673333333333</c:v>
                </c:pt>
                <c:pt idx="912">
                  <c:v>0.219086666666667</c:v>
                </c:pt>
                <c:pt idx="913">
                  <c:v>0.219493333333333</c:v>
                </c:pt>
                <c:pt idx="914">
                  <c:v>0.219906666666667</c:v>
                </c:pt>
                <c:pt idx="915">
                  <c:v>0.220313333333333</c:v>
                </c:pt>
                <c:pt idx="916">
                  <c:v>0.22072</c:v>
                </c:pt>
                <c:pt idx="917">
                  <c:v>0.221133333333333</c:v>
                </c:pt>
                <c:pt idx="918">
                  <c:v>0.22154</c:v>
                </c:pt>
                <c:pt idx="919">
                  <c:v>0.221946666666667</c:v>
                </c:pt>
                <c:pt idx="920">
                  <c:v>0.22236</c:v>
                </c:pt>
                <c:pt idx="921">
                  <c:v>0.222766666666667</c:v>
                </c:pt>
                <c:pt idx="922">
                  <c:v>0.223173333333333</c:v>
                </c:pt>
                <c:pt idx="923">
                  <c:v>0.22358</c:v>
                </c:pt>
                <c:pt idx="924">
                  <c:v>0.223986666666667</c:v>
                </c:pt>
                <c:pt idx="925">
                  <c:v>0.224393333333333</c:v>
                </c:pt>
                <c:pt idx="926">
                  <c:v>0.2248</c:v>
                </c:pt>
                <c:pt idx="927">
                  <c:v>0.225206666666667</c:v>
                </c:pt>
                <c:pt idx="928">
                  <c:v>0.225613333333333</c:v>
                </c:pt>
                <c:pt idx="929">
                  <c:v>0.22602</c:v>
                </c:pt>
                <c:pt idx="930">
                  <c:v>0.226426666666667</c:v>
                </c:pt>
                <c:pt idx="931">
                  <c:v>0.226833333333333</c:v>
                </c:pt>
                <c:pt idx="932">
                  <c:v>0.227233333333333</c:v>
                </c:pt>
                <c:pt idx="933">
                  <c:v>0.22764</c:v>
                </c:pt>
                <c:pt idx="934">
                  <c:v>0.228046666666667</c:v>
                </c:pt>
                <c:pt idx="935">
                  <c:v>0.228446666666667</c:v>
                </c:pt>
                <c:pt idx="936">
                  <c:v>0.228853333333333</c:v>
                </c:pt>
                <c:pt idx="937">
                  <c:v>0.229253333333333</c:v>
                </c:pt>
                <c:pt idx="938">
                  <c:v>0.22966</c:v>
                </c:pt>
                <c:pt idx="939">
                  <c:v>0.23006</c:v>
                </c:pt>
                <c:pt idx="940">
                  <c:v>0.230466666666667</c:v>
                </c:pt>
                <c:pt idx="941">
                  <c:v>0.230866666666667</c:v>
                </c:pt>
                <c:pt idx="942">
                  <c:v>0.231266666666667</c:v>
                </c:pt>
                <c:pt idx="943">
                  <c:v>0.231673333333333</c:v>
                </c:pt>
                <c:pt idx="944">
                  <c:v>0.232073333333333</c:v>
                </c:pt>
                <c:pt idx="945">
                  <c:v>0.232473333333333</c:v>
                </c:pt>
                <c:pt idx="946">
                  <c:v>0.232873333333333</c:v>
                </c:pt>
                <c:pt idx="947">
                  <c:v>0.233273333333333</c:v>
                </c:pt>
                <c:pt idx="948">
                  <c:v>0.233673333333333</c:v>
                </c:pt>
                <c:pt idx="949">
                  <c:v>0.234073333333333</c:v>
                </c:pt>
                <c:pt idx="950">
                  <c:v>0.234473333333333</c:v>
                </c:pt>
                <c:pt idx="951">
                  <c:v>0.234873333333333</c:v>
                </c:pt>
                <c:pt idx="952">
                  <c:v>0.235273333333333</c:v>
                </c:pt>
                <c:pt idx="953">
                  <c:v>0.235673333333333</c:v>
                </c:pt>
                <c:pt idx="954">
                  <c:v>0.236073333333333</c:v>
                </c:pt>
                <c:pt idx="955">
                  <c:v>0.236473333333333</c:v>
                </c:pt>
                <c:pt idx="956">
                  <c:v>0.236866666666667</c:v>
                </c:pt>
                <c:pt idx="957">
                  <c:v>0.237266666666667</c:v>
                </c:pt>
                <c:pt idx="958">
                  <c:v>0.237666666666667</c:v>
                </c:pt>
                <c:pt idx="959">
                  <c:v>0.23806</c:v>
                </c:pt>
                <c:pt idx="960">
                  <c:v>0.23846</c:v>
                </c:pt>
                <c:pt idx="961">
                  <c:v>0.238853333333333</c:v>
                </c:pt>
                <c:pt idx="962">
                  <c:v>0.239253333333333</c:v>
                </c:pt>
                <c:pt idx="963">
                  <c:v>0.239646666666667</c:v>
                </c:pt>
                <c:pt idx="964">
                  <c:v>0.24004</c:v>
                </c:pt>
                <c:pt idx="965">
                  <c:v>0.24044</c:v>
                </c:pt>
                <c:pt idx="966">
                  <c:v>0.240833333333333</c:v>
                </c:pt>
                <c:pt idx="967">
                  <c:v>0.241226666666667</c:v>
                </c:pt>
                <c:pt idx="968">
                  <c:v>0.24162</c:v>
                </c:pt>
                <c:pt idx="969">
                  <c:v>0.24202</c:v>
                </c:pt>
                <c:pt idx="970">
                  <c:v>0.242413333333333</c:v>
                </c:pt>
                <c:pt idx="971">
                  <c:v>0.242806666666667</c:v>
                </c:pt>
                <c:pt idx="972">
                  <c:v>0.2432</c:v>
                </c:pt>
                <c:pt idx="973">
                  <c:v>0.243593333333333</c:v>
                </c:pt>
                <c:pt idx="974">
                  <c:v>0.24398</c:v>
                </c:pt>
                <c:pt idx="975">
                  <c:v>0.244373333333333</c:v>
                </c:pt>
                <c:pt idx="976">
                  <c:v>0.244766666666667</c:v>
                </c:pt>
                <c:pt idx="977">
                  <c:v>0.24516</c:v>
                </c:pt>
                <c:pt idx="978">
                  <c:v>0.245553333333333</c:v>
                </c:pt>
                <c:pt idx="979">
                  <c:v>0.24594</c:v>
                </c:pt>
                <c:pt idx="980">
                  <c:v>0.246333333333333</c:v>
                </c:pt>
                <c:pt idx="981">
                  <c:v>0.246726666666667</c:v>
                </c:pt>
                <c:pt idx="982">
                  <c:v>0.247113333333333</c:v>
                </c:pt>
                <c:pt idx="983">
                  <c:v>0.247506666666667</c:v>
                </c:pt>
                <c:pt idx="984">
                  <c:v>0.247893333333333</c:v>
                </c:pt>
                <c:pt idx="985">
                  <c:v>0.24828</c:v>
                </c:pt>
                <c:pt idx="986">
                  <c:v>0.248673333333333</c:v>
                </c:pt>
                <c:pt idx="987">
                  <c:v>0.24906</c:v>
                </c:pt>
                <c:pt idx="988">
                  <c:v>0.249446666666667</c:v>
                </c:pt>
                <c:pt idx="989">
                  <c:v>0.24984</c:v>
                </c:pt>
                <c:pt idx="990">
                  <c:v>0.250226666666667</c:v>
                </c:pt>
                <c:pt idx="991">
                  <c:v>0.250613333333333</c:v>
                </c:pt>
                <c:pt idx="992">
                  <c:v>0.251</c:v>
                </c:pt>
                <c:pt idx="993">
                  <c:v>0.251386666666667</c:v>
                </c:pt>
                <c:pt idx="994">
                  <c:v>0.251773333333333</c:v>
                </c:pt>
                <c:pt idx="995">
                  <c:v>0.25216</c:v>
                </c:pt>
                <c:pt idx="996">
                  <c:v>0.252546666666667</c:v>
                </c:pt>
                <c:pt idx="997">
                  <c:v>0.252933333333333</c:v>
                </c:pt>
                <c:pt idx="998">
                  <c:v>0.253313333333333</c:v>
                </c:pt>
                <c:pt idx="999">
                  <c:v>0.2537</c:v>
                </c:pt>
                <c:pt idx="1000">
                  <c:v>0.254086666666667</c:v>
                </c:pt>
                <c:pt idx="1001">
                  <c:v>0.254466666666667</c:v>
                </c:pt>
                <c:pt idx="1002">
                  <c:v>0.254853333333333</c:v>
                </c:pt>
                <c:pt idx="1003">
                  <c:v>0.25524</c:v>
                </c:pt>
                <c:pt idx="1004">
                  <c:v>0.25562</c:v>
                </c:pt>
                <c:pt idx="1005">
                  <c:v>0.256006666666667</c:v>
                </c:pt>
                <c:pt idx="1006">
                  <c:v>0.256386666666667</c:v>
                </c:pt>
                <c:pt idx="1007">
                  <c:v>0.256766666666667</c:v>
                </c:pt>
                <c:pt idx="1008">
                  <c:v>0.257153333333333</c:v>
                </c:pt>
                <c:pt idx="1009">
                  <c:v>0.257533333333333</c:v>
                </c:pt>
                <c:pt idx="1010">
                  <c:v>0.257913333333333</c:v>
                </c:pt>
                <c:pt idx="1011">
                  <c:v>0.258293333333333</c:v>
                </c:pt>
                <c:pt idx="1012">
                  <c:v>0.258673333333333</c:v>
                </c:pt>
                <c:pt idx="1013">
                  <c:v>0.259053333333333</c:v>
                </c:pt>
                <c:pt idx="1014">
                  <c:v>0.259433333333333</c:v>
                </c:pt>
                <c:pt idx="1015">
                  <c:v>0.259813333333333</c:v>
                </c:pt>
                <c:pt idx="1016">
                  <c:v>0.260193333333333</c:v>
                </c:pt>
                <c:pt idx="1017">
                  <c:v>0.260573333333333</c:v>
                </c:pt>
                <c:pt idx="1018">
                  <c:v>0.260953333333333</c:v>
                </c:pt>
                <c:pt idx="1019">
                  <c:v>0.261333333333333</c:v>
                </c:pt>
                <c:pt idx="1020">
                  <c:v>0.261713333333333</c:v>
                </c:pt>
                <c:pt idx="1021">
                  <c:v>0.262086666666667</c:v>
                </c:pt>
                <c:pt idx="1022">
                  <c:v>0.262466666666667</c:v>
                </c:pt>
                <c:pt idx="1023">
                  <c:v>0.262846666666667</c:v>
                </c:pt>
                <c:pt idx="1024">
                  <c:v>0.26322</c:v>
                </c:pt>
                <c:pt idx="1025">
                  <c:v>0.2636</c:v>
                </c:pt>
                <c:pt idx="1026">
                  <c:v>0.263973333333333</c:v>
                </c:pt>
                <c:pt idx="1027">
                  <c:v>0.264346666666667</c:v>
                </c:pt>
                <c:pt idx="1028">
                  <c:v>0.264726666666667</c:v>
                </c:pt>
                <c:pt idx="1029">
                  <c:v>0.2651</c:v>
                </c:pt>
                <c:pt idx="1030">
                  <c:v>0.265473333333333</c:v>
                </c:pt>
                <c:pt idx="1031">
                  <c:v>0.265853333333333</c:v>
                </c:pt>
                <c:pt idx="1032">
                  <c:v>0.266226666666667</c:v>
                </c:pt>
                <c:pt idx="1033">
                  <c:v>0.2666</c:v>
                </c:pt>
                <c:pt idx="1034">
                  <c:v>0.266973333333333</c:v>
                </c:pt>
                <c:pt idx="1035">
                  <c:v>0.267346666666667</c:v>
                </c:pt>
                <c:pt idx="1036">
                  <c:v>0.26772</c:v>
                </c:pt>
                <c:pt idx="1037">
                  <c:v>0.268093333333333</c:v>
                </c:pt>
                <c:pt idx="1038">
                  <c:v>0.268466666666667</c:v>
                </c:pt>
                <c:pt idx="1039">
                  <c:v>0.26884</c:v>
                </c:pt>
                <c:pt idx="1040">
                  <c:v>0.269206666666667</c:v>
                </c:pt>
                <c:pt idx="1041">
                  <c:v>0.26958</c:v>
                </c:pt>
                <c:pt idx="1042">
                  <c:v>0.269953333333333</c:v>
                </c:pt>
                <c:pt idx="1043">
                  <c:v>0.27032</c:v>
                </c:pt>
                <c:pt idx="1044">
                  <c:v>0.270693333333333</c:v>
                </c:pt>
                <c:pt idx="1045">
                  <c:v>0.27106</c:v>
                </c:pt>
                <c:pt idx="1046">
                  <c:v>0.271433333333333</c:v>
                </c:pt>
                <c:pt idx="1047">
                  <c:v>0.2718</c:v>
                </c:pt>
                <c:pt idx="1048">
                  <c:v>0.272173333333333</c:v>
                </c:pt>
                <c:pt idx="1049">
                  <c:v>0.27254</c:v>
                </c:pt>
                <c:pt idx="1050">
                  <c:v>0.272906666666667</c:v>
                </c:pt>
                <c:pt idx="1051">
                  <c:v>0.273273333333333</c:v>
                </c:pt>
                <c:pt idx="1052">
                  <c:v>0.273646666666667</c:v>
                </c:pt>
                <c:pt idx="1053">
                  <c:v>0.274013333333333</c:v>
                </c:pt>
                <c:pt idx="1054">
                  <c:v>0.27438</c:v>
                </c:pt>
                <c:pt idx="1055">
                  <c:v>0.274746666666667</c:v>
                </c:pt>
                <c:pt idx="1056">
                  <c:v>0.275113333333333</c:v>
                </c:pt>
                <c:pt idx="1057">
                  <c:v>0.27548</c:v>
                </c:pt>
                <c:pt idx="1058">
                  <c:v>0.275846666666667</c:v>
                </c:pt>
                <c:pt idx="1059">
                  <c:v>0.276206666666667</c:v>
                </c:pt>
                <c:pt idx="1060">
                  <c:v>0.276573333333333</c:v>
                </c:pt>
                <c:pt idx="1061">
                  <c:v>0.27694</c:v>
                </c:pt>
                <c:pt idx="1062">
                  <c:v>0.277306666666667</c:v>
                </c:pt>
                <c:pt idx="1063">
                  <c:v>0.277666666666667</c:v>
                </c:pt>
                <c:pt idx="1064">
                  <c:v>0.278033333333333</c:v>
                </c:pt>
                <c:pt idx="1065">
                  <c:v>0.278393333333333</c:v>
                </c:pt>
                <c:pt idx="1066">
                  <c:v>0.27876</c:v>
                </c:pt>
                <c:pt idx="1067">
                  <c:v>0.27912</c:v>
                </c:pt>
                <c:pt idx="1068">
                  <c:v>0.279486666666667</c:v>
                </c:pt>
                <c:pt idx="1069">
                  <c:v>0.279846666666667</c:v>
                </c:pt>
                <c:pt idx="1070">
                  <c:v>0.280206666666667</c:v>
                </c:pt>
                <c:pt idx="1071">
                  <c:v>0.280573333333333</c:v>
                </c:pt>
                <c:pt idx="1072">
                  <c:v>0.280933333333333</c:v>
                </c:pt>
                <c:pt idx="1073">
                  <c:v>0.281293333333333</c:v>
                </c:pt>
                <c:pt idx="1074">
                  <c:v>0.281653333333333</c:v>
                </c:pt>
                <c:pt idx="1075">
                  <c:v>0.282013333333333</c:v>
                </c:pt>
                <c:pt idx="1076">
                  <c:v>0.282373333333333</c:v>
                </c:pt>
                <c:pt idx="1077">
                  <c:v>0.282733333333333</c:v>
                </c:pt>
                <c:pt idx="1078">
                  <c:v>0.283093333333333</c:v>
                </c:pt>
                <c:pt idx="1079">
                  <c:v>0.283446666666667</c:v>
                </c:pt>
                <c:pt idx="1080">
                  <c:v>0.283806666666667</c:v>
                </c:pt>
                <c:pt idx="1081">
                  <c:v>0.284166666666667</c:v>
                </c:pt>
                <c:pt idx="1082">
                  <c:v>0.284526666666667</c:v>
                </c:pt>
                <c:pt idx="1083">
                  <c:v>0.28488</c:v>
                </c:pt>
                <c:pt idx="1084">
                  <c:v>0.28524</c:v>
                </c:pt>
                <c:pt idx="1085">
                  <c:v>0.285593333333333</c:v>
                </c:pt>
                <c:pt idx="1086">
                  <c:v>0.285953333333333</c:v>
                </c:pt>
                <c:pt idx="1087">
                  <c:v>0.286306666666667</c:v>
                </c:pt>
                <c:pt idx="1088">
                  <c:v>0.286666666666667</c:v>
                </c:pt>
                <c:pt idx="1089">
                  <c:v>0.28702</c:v>
                </c:pt>
                <c:pt idx="1090">
                  <c:v>0.287373333333333</c:v>
                </c:pt>
                <c:pt idx="1091">
                  <c:v>0.287726666666667</c:v>
                </c:pt>
                <c:pt idx="1092">
                  <c:v>0.288086666666667</c:v>
                </c:pt>
                <c:pt idx="1093">
                  <c:v>0.28844</c:v>
                </c:pt>
                <c:pt idx="1094">
                  <c:v>0.288793333333333</c:v>
                </c:pt>
                <c:pt idx="1095">
                  <c:v>0.289146666666667</c:v>
                </c:pt>
                <c:pt idx="1096">
                  <c:v>0.2895</c:v>
                </c:pt>
                <c:pt idx="1097">
                  <c:v>0.289853333333333</c:v>
                </c:pt>
                <c:pt idx="1098">
                  <c:v>0.2902</c:v>
                </c:pt>
                <c:pt idx="1099">
                  <c:v>0.290553333333333</c:v>
                </c:pt>
                <c:pt idx="1100">
                  <c:v>0.290906666666667</c:v>
                </c:pt>
                <c:pt idx="1101">
                  <c:v>0.29126</c:v>
                </c:pt>
                <c:pt idx="1102">
                  <c:v>0.291606666666667</c:v>
                </c:pt>
                <c:pt idx="1103">
                  <c:v>0.29196</c:v>
                </c:pt>
                <c:pt idx="1104">
                  <c:v>0.292313333333333</c:v>
                </c:pt>
                <c:pt idx="1105">
                  <c:v>0.29266</c:v>
                </c:pt>
                <c:pt idx="1106">
                  <c:v>0.293013333333333</c:v>
                </c:pt>
                <c:pt idx="1107">
                  <c:v>0.29336</c:v>
                </c:pt>
                <c:pt idx="1108">
                  <c:v>0.293706666666667</c:v>
                </c:pt>
                <c:pt idx="1109">
                  <c:v>0.29406</c:v>
                </c:pt>
                <c:pt idx="1110">
                  <c:v>0.294406666666667</c:v>
                </c:pt>
                <c:pt idx="1111">
                  <c:v>0.294753333333333</c:v>
                </c:pt>
                <c:pt idx="1112">
                  <c:v>0.2951</c:v>
                </c:pt>
                <c:pt idx="1113">
                  <c:v>0.295446666666667</c:v>
                </c:pt>
                <c:pt idx="1114">
                  <c:v>0.295793333333333</c:v>
                </c:pt>
                <c:pt idx="1115">
                  <c:v>0.29614</c:v>
                </c:pt>
                <c:pt idx="1116">
                  <c:v>0.296486666666667</c:v>
                </c:pt>
                <c:pt idx="1117">
                  <c:v>0.296833333333333</c:v>
                </c:pt>
                <c:pt idx="1118">
                  <c:v>0.29718</c:v>
                </c:pt>
                <c:pt idx="1119">
                  <c:v>0.297526666666667</c:v>
                </c:pt>
                <c:pt idx="1120">
                  <c:v>0.297873333333333</c:v>
                </c:pt>
                <c:pt idx="1121">
                  <c:v>0.298213333333333</c:v>
                </c:pt>
                <c:pt idx="1122">
                  <c:v>0.29856</c:v>
                </c:pt>
                <c:pt idx="1123">
                  <c:v>0.2989</c:v>
                </c:pt>
                <c:pt idx="1124">
                  <c:v>0.299246666666667</c:v>
                </c:pt>
                <c:pt idx="1125">
                  <c:v>0.299586666666667</c:v>
                </c:pt>
                <c:pt idx="1126">
                  <c:v>0.299933333333333</c:v>
                </c:pt>
                <c:pt idx="1127">
                  <c:v>0.300273333333333</c:v>
                </c:pt>
                <c:pt idx="1128">
                  <c:v>0.30062</c:v>
                </c:pt>
                <c:pt idx="1129">
                  <c:v>0.30096</c:v>
                </c:pt>
                <c:pt idx="1130">
                  <c:v>0.3013</c:v>
                </c:pt>
                <c:pt idx="1131">
                  <c:v>0.30164</c:v>
                </c:pt>
                <c:pt idx="1132">
                  <c:v>0.30198</c:v>
                </c:pt>
                <c:pt idx="1133">
                  <c:v>0.30232</c:v>
                </c:pt>
                <c:pt idx="1134">
                  <c:v>0.30266</c:v>
                </c:pt>
                <c:pt idx="1135">
                  <c:v>0.303</c:v>
                </c:pt>
                <c:pt idx="1136">
                  <c:v>0.30334</c:v>
                </c:pt>
                <c:pt idx="1137">
                  <c:v>0.30368</c:v>
                </c:pt>
                <c:pt idx="1138">
                  <c:v>0.30402</c:v>
                </c:pt>
                <c:pt idx="1139">
                  <c:v>0.30436</c:v>
                </c:pt>
                <c:pt idx="1140">
                  <c:v>0.304693333333333</c:v>
                </c:pt>
                <c:pt idx="1141">
                  <c:v>0.305033333333333</c:v>
                </c:pt>
                <c:pt idx="1142">
                  <c:v>0.305373333333333</c:v>
                </c:pt>
                <c:pt idx="1143">
                  <c:v>0.305706666666667</c:v>
                </c:pt>
                <c:pt idx="1144">
                  <c:v>0.306046666666667</c:v>
                </c:pt>
                <c:pt idx="1145">
                  <c:v>0.30638</c:v>
                </c:pt>
                <c:pt idx="1146">
                  <c:v>0.30672</c:v>
                </c:pt>
                <c:pt idx="1147">
                  <c:v>0.307053333333333</c:v>
                </c:pt>
                <c:pt idx="1148">
                  <c:v>0.307386666666667</c:v>
                </c:pt>
                <c:pt idx="1149">
                  <c:v>0.30772</c:v>
                </c:pt>
                <c:pt idx="1150">
                  <c:v>0.30806</c:v>
                </c:pt>
                <c:pt idx="1151">
                  <c:v>0.308393333333333</c:v>
                </c:pt>
                <c:pt idx="1152">
                  <c:v>0.308726666666667</c:v>
                </c:pt>
                <c:pt idx="1153">
                  <c:v>0.30906</c:v>
                </c:pt>
                <c:pt idx="1154">
                  <c:v>0.309393333333333</c:v>
                </c:pt>
                <c:pt idx="1155">
                  <c:v>0.309726666666667</c:v>
                </c:pt>
                <c:pt idx="1156">
                  <c:v>0.31006</c:v>
                </c:pt>
                <c:pt idx="1157">
                  <c:v>0.310386666666667</c:v>
                </c:pt>
                <c:pt idx="1158">
                  <c:v>0.31072</c:v>
                </c:pt>
                <c:pt idx="1159">
                  <c:v>0.311053333333333</c:v>
                </c:pt>
                <c:pt idx="1160">
                  <c:v>0.311386666666667</c:v>
                </c:pt>
                <c:pt idx="1161">
                  <c:v>0.311713333333333</c:v>
                </c:pt>
                <c:pt idx="1162">
                  <c:v>0.312046666666667</c:v>
                </c:pt>
                <c:pt idx="1163">
                  <c:v>0.312373333333333</c:v>
                </c:pt>
                <c:pt idx="1164">
                  <c:v>0.312706666666667</c:v>
                </c:pt>
                <c:pt idx="1165">
                  <c:v>0.313033333333333</c:v>
                </c:pt>
                <c:pt idx="1166">
                  <c:v>0.313366666666667</c:v>
                </c:pt>
                <c:pt idx="1167">
                  <c:v>0.313693333333333</c:v>
                </c:pt>
                <c:pt idx="1168">
                  <c:v>0.31402</c:v>
                </c:pt>
                <c:pt idx="1169">
                  <c:v>0.314346666666667</c:v>
                </c:pt>
                <c:pt idx="1170">
                  <c:v>0.314673333333333</c:v>
                </c:pt>
                <c:pt idx="1171">
                  <c:v>0.315006666666667</c:v>
                </c:pt>
                <c:pt idx="1172">
                  <c:v>0.315333333333333</c:v>
                </c:pt>
                <c:pt idx="1173">
                  <c:v>0.31566</c:v>
                </c:pt>
                <c:pt idx="1174">
                  <c:v>0.31598</c:v>
                </c:pt>
                <c:pt idx="1175">
                  <c:v>0.316306666666667</c:v>
                </c:pt>
                <c:pt idx="1176">
                  <c:v>0.316633333333333</c:v>
                </c:pt>
                <c:pt idx="1177">
                  <c:v>0.31696</c:v>
                </c:pt>
                <c:pt idx="1178">
                  <c:v>0.317286666666667</c:v>
                </c:pt>
                <c:pt idx="1179">
                  <c:v>0.317606666666667</c:v>
                </c:pt>
                <c:pt idx="1180">
                  <c:v>0.317933333333333</c:v>
                </c:pt>
                <c:pt idx="1181">
                  <c:v>0.31826</c:v>
                </c:pt>
                <c:pt idx="1182">
                  <c:v>0.31858</c:v>
                </c:pt>
                <c:pt idx="1183">
                  <c:v>0.318906666666667</c:v>
                </c:pt>
                <c:pt idx="1184">
                  <c:v>0.319226666666667</c:v>
                </c:pt>
                <c:pt idx="1185">
                  <c:v>0.319546666666667</c:v>
                </c:pt>
                <c:pt idx="1186">
                  <c:v>0.319873333333333</c:v>
                </c:pt>
                <c:pt idx="1187">
                  <c:v>0.320193333333333</c:v>
                </c:pt>
                <c:pt idx="1188">
                  <c:v>0.320513333333333</c:v>
                </c:pt>
                <c:pt idx="1189">
                  <c:v>0.320833333333333</c:v>
                </c:pt>
                <c:pt idx="1190">
                  <c:v>0.321153333333333</c:v>
                </c:pt>
                <c:pt idx="1191">
                  <c:v>0.321473333333333</c:v>
                </c:pt>
                <c:pt idx="1192">
                  <c:v>0.3218</c:v>
                </c:pt>
                <c:pt idx="1193">
                  <c:v>0.322113333333333</c:v>
                </c:pt>
                <c:pt idx="1194">
                  <c:v>0.322433333333333</c:v>
                </c:pt>
                <c:pt idx="1195">
                  <c:v>0.322753333333333</c:v>
                </c:pt>
                <c:pt idx="1196">
                  <c:v>0.323073333333333</c:v>
                </c:pt>
                <c:pt idx="1197">
                  <c:v>0.323393333333333</c:v>
                </c:pt>
                <c:pt idx="1198">
                  <c:v>0.323713333333333</c:v>
                </c:pt>
                <c:pt idx="1199">
                  <c:v>0.324026666666667</c:v>
                </c:pt>
                <c:pt idx="1200">
                  <c:v>0.324346666666667</c:v>
                </c:pt>
                <c:pt idx="1201">
                  <c:v>0.32466</c:v>
                </c:pt>
                <c:pt idx="1202">
                  <c:v>0.32498</c:v>
                </c:pt>
                <c:pt idx="1203">
                  <c:v>0.325293333333333</c:v>
                </c:pt>
                <c:pt idx="1204">
                  <c:v>0.325613333333333</c:v>
                </c:pt>
                <c:pt idx="1205">
                  <c:v>0.325926666666667</c:v>
                </c:pt>
                <c:pt idx="1206">
                  <c:v>0.326246666666667</c:v>
                </c:pt>
                <c:pt idx="1207">
                  <c:v>0.32656</c:v>
                </c:pt>
                <c:pt idx="1208">
                  <c:v>0.326873333333333</c:v>
                </c:pt>
                <c:pt idx="1209">
                  <c:v>0.327186666666667</c:v>
                </c:pt>
                <c:pt idx="1210">
                  <c:v>0.327506666666667</c:v>
                </c:pt>
                <c:pt idx="1211">
                  <c:v>0.32782</c:v>
                </c:pt>
                <c:pt idx="1212">
                  <c:v>0.328133333333333</c:v>
                </c:pt>
                <c:pt idx="1213">
                  <c:v>0.328446666666667</c:v>
                </c:pt>
                <c:pt idx="1214">
                  <c:v>0.32876</c:v>
                </c:pt>
                <c:pt idx="1215">
                  <c:v>0.329073333333333</c:v>
                </c:pt>
                <c:pt idx="1216">
                  <c:v>0.32938</c:v>
                </c:pt>
                <c:pt idx="1217">
                  <c:v>0.329693333333333</c:v>
                </c:pt>
                <c:pt idx="1218">
                  <c:v>0.330006666666667</c:v>
                </c:pt>
                <c:pt idx="1219">
                  <c:v>0.33032</c:v>
                </c:pt>
                <c:pt idx="1220">
                  <c:v>0.330626666666667</c:v>
                </c:pt>
                <c:pt idx="1221">
                  <c:v>0.33094</c:v>
                </c:pt>
                <c:pt idx="1222">
                  <c:v>0.331253333333333</c:v>
                </c:pt>
                <c:pt idx="1223">
                  <c:v>0.33156</c:v>
                </c:pt>
                <c:pt idx="1224">
                  <c:v>0.331873333333333</c:v>
                </c:pt>
                <c:pt idx="1225">
                  <c:v>0.33218</c:v>
                </c:pt>
                <c:pt idx="1226">
                  <c:v>0.332493333333333</c:v>
                </c:pt>
                <c:pt idx="1227">
                  <c:v>0.3328</c:v>
                </c:pt>
                <c:pt idx="1228">
                  <c:v>0.333106666666667</c:v>
                </c:pt>
                <c:pt idx="1229">
                  <c:v>0.333413333333333</c:v>
                </c:pt>
                <c:pt idx="1230">
                  <c:v>0.333726666666667</c:v>
                </c:pt>
                <c:pt idx="1231">
                  <c:v>0.334033333333333</c:v>
                </c:pt>
                <c:pt idx="1232">
                  <c:v>0.33434</c:v>
                </c:pt>
                <c:pt idx="1233">
                  <c:v>0.334646666666667</c:v>
                </c:pt>
                <c:pt idx="1234">
                  <c:v>0.334953333333333</c:v>
                </c:pt>
                <c:pt idx="1235">
                  <c:v>0.33526</c:v>
                </c:pt>
                <c:pt idx="1236">
                  <c:v>0.335566666666667</c:v>
                </c:pt>
                <c:pt idx="1237">
                  <c:v>0.335873333333333</c:v>
                </c:pt>
                <c:pt idx="1238">
                  <c:v>0.33618</c:v>
                </c:pt>
                <c:pt idx="1239">
                  <c:v>0.336486666666667</c:v>
                </c:pt>
                <c:pt idx="1240">
                  <c:v>0.336786666666667</c:v>
                </c:pt>
                <c:pt idx="1241">
                  <c:v>0.337093333333333</c:v>
                </c:pt>
                <c:pt idx="1242">
                  <c:v>0.3374</c:v>
                </c:pt>
                <c:pt idx="1243">
                  <c:v>0.337706666666667</c:v>
                </c:pt>
                <c:pt idx="1244">
                  <c:v>0.338006666666667</c:v>
                </c:pt>
                <c:pt idx="1245">
                  <c:v>0.338313333333333</c:v>
                </c:pt>
                <c:pt idx="1246">
                  <c:v>0.338613333333333</c:v>
                </c:pt>
                <c:pt idx="1247">
                  <c:v>0.33892</c:v>
                </c:pt>
                <c:pt idx="1248">
                  <c:v>0.33922</c:v>
                </c:pt>
                <c:pt idx="1249">
                  <c:v>0.339526666666667</c:v>
                </c:pt>
                <c:pt idx="1250">
                  <c:v>0.339826666666667</c:v>
                </c:pt>
                <c:pt idx="1251">
                  <c:v>0.340126666666667</c:v>
                </c:pt>
                <c:pt idx="1252">
                  <c:v>0.340433333333333</c:v>
                </c:pt>
                <c:pt idx="1253">
                  <c:v>0.340733333333333</c:v>
                </c:pt>
                <c:pt idx="1254">
                  <c:v>0.341033333333333</c:v>
                </c:pt>
                <c:pt idx="1255">
                  <c:v>0.341333333333333</c:v>
                </c:pt>
                <c:pt idx="1256">
                  <c:v>0.341633333333333</c:v>
                </c:pt>
                <c:pt idx="1257">
                  <c:v>0.341933333333333</c:v>
                </c:pt>
                <c:pt idx="1258">
                  <c:v>0.342233333333333</c:v>
                </c:pt>
                <c:pt idx="1259">
                  <c:v>0.342533333333333</c:v>
                </c:pt>
                <c:pt idx="1260">
                  <c:v>0.342833333333333</c:v>
                </c:pt>
                <c:pt idx="1261">
                  <c:v>0.343133333333333</c:v>
                </c:pt>
                <c:pt idx="1262">
                  <c:v>0.343433333333333</c:v>
                </c:pt>
                <c:pt idx="1263">
                  <c:v>0.343733333333333</c:v>
                </c:pt>
                <c:pt idx="1264">
                  <c:v>0.344033333333333</c:v>
                </c:pt>
                <c:pt idx="1265">
                  <c:v>0.344333333333333</c:v>
                </c:pt>
                <c:pt idx="1266">
                  <c:v>0.344626666666667</c:v>
                </c:pt>
                <c:pt idx="1267">
                  <c:v>0.344926666666667</c:v>
                </c:pt>
                <c:pt idx="1268">
                  <c:v>0.345226666666667</c:v>
                </c:pt>
                <c:pt idx="1269">
                  <c:v>0.34552</c:v>
                </c:pt>
                <c:pt idx="1270">
                  <c:v>0.34582</c:v>
                </c:pt>
                <c:pt idx="1271">
                  <c:v>0.346113333333333</c:v>
                </c:pt>
                <c:pt idx="1272">
                  <c:v>0.346413333333333</c:v>
                </c:pt>
                <c:pt idx="1273">
                  <c:v>0.346706666666667</c:v>
                </c:pt>
                <c:pt idx="1274">
                  <c:v>0.347006666666667</c:v>
                </c:pt>
                <c:pt idx="1275">
                  <c:v>0.3473</c:v>
                </c:pt>
                <c:pt idx="1276">
                  <c:v>0.347593333333333</c:v>
                </c:pt>
                <c:pt idx="1277">
                  <c:v>0.347886666666667</c:v>
                </c:pt>
                <c:pt idx="1278">
                  <c:v>0.348186666666667</c:v>
                </c:pt>
                <c:pt idx="1279">
                  <c:v>0.34848</c:v>
                </c:pt>
                <c:pt idx="1280">
                  <c:v>0.348773333333333</c:v>
                </c:pt>
                <c:pt idx="1281">
                  <c:v>0.349066666666667</c:v>
                </c:pt>
                <c:pt idx="1282">
                  <c:v>0.34936</c:v>
                </c:pt>
                <c:pt idx="1283">
                  <c:v>0.349653333333333</c:v>
                </c:pt>
                <c:pt idx="1284">
                  <c:v>0.349946666666667</c:v>
                </c:pt>
                <c:pt idx="1285">
                  <c:v>0.35024</c:v>
                </c:pt>
                <c:pt idx="1286">
                  <c:v>0.350533333333333</c:v>
                </c:pt>
                <c:pt idx="1287">
                  <c:v>0.350826666666667</c:v>
                </c:pt>
                <c:pt idx="1288">
                  <c:v>0.35112</c:v>
                </c:pt>
                <c:pt idx="1289">
                  <c:v>0.351413333333333</c:v>
                </c:pt>
                <c:pt idx="1290">
                  <c:v>0.351706666666667</c:v>
                </c:pt>
                <c:pt idx="1291">
                  <c:v>0.352</c:v>
                </c:pt>
                <c:pt idx="1292">
                  <c:v>0.352286666666667</c:v>
                </c:pt>
                <c:pt idx="1293">
                  <c:v>0.35258</c:v>
                </c:pt>
                <c:pt idx="1294">
                  <c:v>0.352873333333333</c:v>
                </c:pt>
                <c:pt idx="1295">
                  <c:v>0.35316</c:v>
                </c:pt>
                <c:pt idx="1296">
                  <c:v>0.353453333333333</c:v>
                </c:pt>
                <c:pt idx="1297">
                  <c:v>0.35374</c:v>
                </c:pt>
                <c:pt idx="1298">
                  <c:v>0.354033333333333</c:v>
                </c:pt>
                <c:pt idx="1299">
                  <c:v>0.35432</c:v>
                </c:pt>
                <c:pt idx="1300">
                  <c:v>0.354613333333333</c:v>
                </c:pt>
                <c:pt idx="1301">
                  <c:v>0.3549</c:v>
                </c:pt>
                <c:pt idx="1302">
                  <c:v>0.355193333333333</c:v>
                </c:pt>
                <c:pt idx="1303">
                  <c:v>0.35548</c:v>
                </c:pt>
                <c:pt idx="1304">
                  <c:v>0.355766666666667</c:v>
                </c:pt>
                <c:pt idx="1305">
                  <c:v>0.35606</c:v>
                </c:pt>
                <c:pt idx="1306">
                  <c:v>0.356346666666667</c:v>
                </c:pt>
                <c:pt idx="1307">
                  <c:v>0.356633333333333</c:v>
                </c:pt>
                <c:pt idx="1308">
                  <c:v>0.35692</c:v>
                </c:pt>
                <c:pt idx="1309">
                  <c:v>0.357213333333333</c:v>
                </c:pt>
                <c:pt idx="1310">
                  <c:v>0.3575</c:v>
                </c:pt>
                <c:pt idx="1311">
                  <c:v>0.357786666666667</c:v>
                </c:pt>
                <c:pt idx="1312">
                  <c:v>0.358073333333333</c:v>
                </c:pt>
                <c:pt idx="1313">
                  <c:v>0.35836</c:v>
                </c:pt>
                <c:pt idx="1314">
                  <c:v>0.358646666666667</c:v>
                </c:pt>
                <c:pt idx="1315">
                  <c:v>0.358933333333333</c:v>
                </c:pt>
                <c:pt idx="1316">
                  <c:v>0.35922</c:v>
                </c:pt>
                <c:pt idx="1317">
                  <c:v>0.359506666666667</c:v>
                </c:pt>
                <c:pt idx="1318">
                  <c:v>0.359793333333333</c:v>
                </c:pt>
                <c:pt idx="1319">
                  <c:v>0.360073333333333</c:v>
                </c:pt>
                <c:pt idx="1320">
                  <c:v>0.36036</c:v>
                </c:pt>
                <c:pt idx="1321">
                  <c:v>0.360646666666667</c:v>
                </c:pt>
                <c:pt idx="1322">
                  <c:v>0.360933333333333</c:v>
                </c:pt>
                <c:pt idx="1323">
                  <c:v>0.361213333333333</c:v>
                </c:pt>
                <c:pt idx="1324">
                  <c:v>0.3615</c:v>
                </c:pt>
                <c:pt idx="1325">
                  <c:v>0.361786666666667</c:v>
                </c:pt>
                <c:pt idx="1326">
                  <c:v>0.362066666666667</c:v>
                </c:pt>
                <c:pt idx="1327">
                  <c:v>0.362353333333333</c:v>
                </c:pt>
                <c:pt idx="1328">
                  <c:v>0.36264</c:v>
                </c:pt>
                <c:pt idx="1329">
                  <c:v>0.36292</c:v>
                </c:pt>
                <c:pt idx="1330">
                  <c:v>0.363206666666667</c:v>
                </c:pt>
                <c:pt idx="1331">
                  <c:v>0.363486666666667</c:v>
                </c:pt>
                <c:pt idx="1332">
                  <c:v>0.363773333333333</c:v>
                </c:pt>
                <c:pt idx="1333">
                  <c:v>0.364053333333333</c:v>
                </c:pt>
                <c:pt idx="1334">
                  <c:v>0.36434</c:v>
                </c:pt>
                <c:pt idx="1335">
                  <c:v>0.36462</c:v>
                </c:pt>
                <c:pt idx="1336">
                  <c:v>0.3649</c:v>
                </c:pt>
                <c:pt idx="1337">
                  <c:v>0.365186666666667</c:v>
                </c:pt>
                <c:pt idx="1338">
                  <c:v>0.365466666666667</c:v>
                </c:pt>
                <c:pt idx="1339">
                  <c:v>0.365746666666667</c:v>
                </c:pt>
                <c:pt idx="1340">
                  <c:v>0.366026666666667</c:v>
                </c:pt>
                <c:pt idx="1341">
                  <c:v>0.366313333333333</c:v>
                </c:pt>
                <c:pt idx="1342">
                  <c:v>0.366593333333333</c:v>
                </c:pt>
                <c:pt idx="1343">
                  <c:v>0.366873333333333</c:v>
                </c:pt>
                <c:pt idx="1344">
                  <c:v>0.367153333333333</c:v>
                </c:pt>
                <c:pt idx="1345">
                  <c:v>0.367433333333333</c:v>
                </c:pt>
                <c:pt idx="1346">
                  <c:v>0.367713333333333</c:v>
                </c:pt>
                <c:pt idx="1347">
                  <c:v>0.367993333333333</c:v>
                </c:pt>
                <c:pt idx="1348">
                  <c:v>0.368273333333333</c:v>
                </c:pt>
                <c:pt idx="1349">
                  <c:v>0.368553333333333</c:v>
                </c:pt>
                <c:pt idx="1350">
                  <c:v>0.368833333333333</c:v>
                </c:pt>
                <c:pt idx="1351">
                  <c:v>0.369113333333333</c:v>
                </c:pt>
                <c:pt idx="1352">
                  <c:v>0.369393333333333</c:v>
                </c:pt>
                <c:pt idx="1353">
                  <c:v>0.369673333333333</c:v>
                </c:pt>
                <c:pt idx="1354">
                  <c:v>0.369953333333333</c:v>
                </c:pt>
                <c:pt idx="1355">
                  <c:v>0.370233333333333</c:v>
                </c:pt>
                <c:pt idx="1356">
                  <c:v>0.370506666666667</c:v>
                </c:pt>
                <c:pt idx="1357">
                  <c:v>0.370786666666667</c:v>
                </c:pt>
                <c:pt idx="1358">
                  <c:v>0.371066666666667</c:v>
                </c:pt>
                <c:pt idx="1359">
                  <c:v>0.371346666666667</c:v>
                </c:pt>
                <c:pt idx="1360">
                  <c:v>0.37162</c:v>
                </c:pt>
                <c:pt idx="1361">
                  <c:v>0.3719</c:v>
                </c:pt>
                <c:pt idx="1362">
                  <c:v>0.37218</c:v>
                </c:pt>
                <c:pt idx="1363">
                  <c:v>0.372453333333333</c:v>
                </c:pt>
                <c:pt idx="1364">
                  <c:v>0.372733333333333</c:v>
                </c:pt>
                <c:pt idx="1365">
                  <c:v>0.373006666666667</c:v>
                </c:pt>
                <c:pt idx="1366">
                  <c:v>0.373286666666667</c:v>
                </c:pt>
                <c:pt idx="1367">
                  <c:v>0.37356</c:v>
                </c:pt>
                <c:pt idx="1368">
                  <c:v>0.37384</c:v>
                </c:pt>
                <c:pt idx="1369">
                  <c:v>0.374113333333333</c:v>
                </c:pt>
                <c:pt idx="1370">
                  <c:v>0.374393333333333</c:v>
                </c:pt>
                <c:pt idx="1371">
                  <c:v>0.374666666666667</c:v>
                </c:pt>
                <c:pt idx="1372">
                  <c:v>0.37494</c:v>
                </c:pt>
                <c:pt idx="1373">
                  <c:v>0.37522</c:v>
                </c:pt>
                <c:pt idx="1374">
                  <c:v>0.375493333333333</c:v>
                </c:pt>
                <c:pt idx="1375">
                  <c:v>0.375766666666667</c:v>
                </c:pt>
                <c:pt idx="1376">
                  <c:v>0.376046666666667</c:v>
                </c:pt>
                <c:pt idx="1377">
                  <c:v>0.37632</c:v>
                </c:pt>
                <c:pt idx="1378">
                  <c:v>0.376593333333333</c:v>
                </c:pt>
                <c:pt idx="1379">
                  <c:v>0.376866666666667</c:v>
                </c:pt>
                <c:pt idx="1380">
                  <c:v>0.37714</c:v>
                </c:pt>
                <c:pt idx="1381">
                  <c:v>0.377413333333333</c:v>
                </c:pt>
                <c:pt idx="1382">
                  <c:v>0.377693333333333</c:v>
                </c:pt>
                <c:pt idx="1383">
                  <c:v>0.377966666666667</c:v>
                </c:pt>
                <c:pt idx="1384">
                  <c:v>0.37824</c:v>
                </c:pt>
                <c:pt idx="1385">
                  <c:v>0.378513333333333</c:v>
                </c:pt>
                <c:pt idx="1386">
                  <c:v>0.378786666666667</c:v>
                </c:pt>
                <c:pt idx="1387">
                  <c:v>0.37906</c:v>
                </c:pt>
                <c:pt idx="1388">
                  <c:v>0.379333333333333</c:v>
                </c:pt>
                <c:pt idx="1389">
                  <c:v>0.379606666666667</c:v>
                </c:pt>
                <c:pt idx="1390">
                  <c:v>0.37988</c:v>
                </c:pt>
                <c:pt idx="1391">
                  <c:v>0.380153333333333</c:v>
                </c:pt>
                <c:pt idx="1392">
                  <c:v>0.38042</c:v>
                </c:pt>
                <c:pt idx="1393">
                  <c:v>0.380693333333333</c:v>
                </c:pt>
                <c:pt idx="1394">
                  <c:v>0.380966666666667</c:v>
                </c:pt>
                <c:pt idx="1395">
                  <c:v>0.38124</c:v>
                </c:pt>
                <c:pt idx="1396">
                  <c:v>0.381513333333333</c:v>
                </c:pt>
                <c:pt idx="1397">
                  <c:v>0.381786666666667</c:v>
                </c:pt>
                <c:pt idx="1398">
                  <c:v>0.382053333333333</c:v>
                </c:pt>
                <c:pt idx="1399">
                  <c:v>0.382326666666667</c:v>
                </c:pt>
                <c:pt idx="1400">
                  <c:v>0.3826</c:v>
                </c:pt>
                <c:pt idx="1401">
                  <c:v>0.382866666666667</c:v>
                </c:pt>
                <c:pt idx="1402">
                  <c:v>0.38314</c:v>
                </c:pt>
                <c:pt idx="1403">
                  <c:v>0.383413333333333</c:v>
                </c:pt>
                <c:pt idx="1404">
                  <c:v>0.38368</c:v>
                </c:pt>
                <c:pt idx="1405">
                  <c:v>0.383953333333333</c:v>
                </c:pt>
                <c:pt idx="1406">
                  <c:v>0.38422</c:v>
                </c:pt>
                <c:pt idx="1407">
                  <c:v>0.384493333333333</c:v>
                </c:pt>
                <c:pt idx="1408">
                  <c:v>0.38476</c:v>
                </c:pt>
                <c:pt idx="1409">
                  <c:v>0.385033333333333</c:v>
                </c:pt>
                <c:pt idx="1410">
                  <c:v>0.3853</c:v>
                </c:pt>
                <c:pt idx="1411">
                  <c:v>0.385573333333333</c:v>
                </c:pt>
                <c:pt idx="1412">
                  <c:v>0.38584</c:v>
                </c:pt>
                <c:pt idx="1413">
                  <c:v>0.386113333333333</c:v>
                </c:pt>
                <c:pt idx="1414">
                  <c:v>0.38638</c:v>
                </c:pt>
                <c:pt idx="1415">
                  <c:v>0.386646666666667</c:v>
                </c:pt>
                <c:pt idx="1416">
                  <c:v>0.38692</c:v>
                </c:pt>
                <c:pt idx="1417">
                  <c:v>0.387186666666667</c:v>
                </c:pt>
                <c:pt idx="1418">
                  <c:v>0.387453333333333</c:v>
                </c:pt>
                <c:pt idx="1419">
                  <c:v>0.387726666666667</c:v>
                </c:pt>
                <c:pt idx="1420">
                  <c:v>0.387993333333333</c:v>
                </c:pt>
                <c:pt idx="1421">
                  <c:v>0.38826</c:v>
                </c:pt>
                <c:pt idx="1422">
                  <c:v>0.388526666666667</c:v>
                </c:pt>
                <c:pt idx="1423">
                  <c:v>0.3888</c:v>
                </c:pt>
                <c:pt idx="1424">
                  <c:v>0.389066666666667</c:v>
                </c:pt>
                <c:pt idx="1425">
                  <c:v>0.389333333333333</c:v>
                </c:pt>
                <c:pt idx="1426">
                  <c:v>0.3896</c:v>
                </c:pt>
                <c:pt idx="1427">
                  <c:v>0.389866666666667</c:v>
                </c:pt>
                <c:pt idx="1428">
                  <c:v>0.390133333333333</c:v>
                </c:pt>
                <c:pt idx="1429">
                  <c:v>0.3904</c:v>
                </c:pt>
                <c:pt idx="1430">
                  <c:v>0.390666666666667</c:v>
                </c:pt>
                <c:pt idx="1431">
                  <c:v>0.390933333333333</c:v>
                </c:pt>
                <c:pt idx="1432">
                  <c:v>0.3912</c:v>
                </c:pt>
                <c:pt idx="1433">
                  <c:v>0.391466666666667</c:v>
                </c:pt>
                <c:pt idx="1434">
                  <c:v>0.391733333333333</c:v>
                </c:pt>
                <c:pt idx="1435">
                  <c:v>0.392</c:v>
                </c:pt>
                <c:pt idx="1436">
                  <c:v>0.392266666666667</c:v>
                </c:pt>
                <c:pt idx="1437">
                  <c:v>0.392533333333333</c:v>
                </c:pt>
                <c:pt idx="1438">
                  <c:v>0.3928</c:v>
                </c:pt>
                <c:pt idx="1439">
                  <c:v>0.393066666666667</c:v>
                </c:pt>
                <c:pt idx="1440">
                  <c:v>0.393333333333333</c:v>
                </c:pt>
                <c:pt idx="1441">
                  <c:v>0.393593333333333</c:v>
                </c:pt>
                <c:pt idx="1442">
                  <c:v>0.39386</c:v>
                </c:pt>
                <c:pt idx="1443">
                  <c:v>0.394126666666667</c:v>
                </c:pt>
                <c:pt idx="1444">
                  <c:v>0.394393333333333</c:v>
                </c:pt>
                <c:pt idx="1445">
                  <c:v>0.394653333333333</c:v>
                </c:pt>
                <c:pt idx="1446">
                  <c:v>0.39492</c:v>
                </c:pt>
                <c:pt idx="1447">
                  <c:v>0.395186666666667</c:v>
                </c:pt>
                <c:pt idx="1448">
                  <c:v>0.395446666666667</c:v>
                </c:pt>
                <c:pt idx="1449">
                  <c:v>0.395713333333333</c:v>
                </c:pt>
                <c:pt idx="1450">
                  <c:v>0.39598</c:v>
                </c:pt>
                <c:pt idx="1451">
                  <c:v>0.39624</c:v>
                </c:pt>
                <c:pt idx="1452">
                  <c:v>0.396506666666667</c:v>
                </c:pt>
                <c:pt idx="1453">
                  <c:v>0.396766666666667</c:v>
                </c:pt>
                <c:pt idx="1454">
                  <c:v>0.397033333333333</c:v>
                </c:pt>
                <c:pt idx="1455">
                  <c:v>0.3973</c:v>
                </c:pt>
                <c:pt idx="1456">
                  <c:v>0.39756</c:v>
                </c:pt>
                <c:pt idx="1457">
                  <c:v>0.397826666666667</c:v>
                </c:pt>
                <c:pt idx="1458">
                  <c:v>0.398086666666667</c:v>
                </c:pt>
                <c:pt idx="1459">
                  <c:v>0.398346666666667</c:v>
                </c:pt>
                <c:pt idx="1460">
                  <c:v>0.398613333333333</c:v>
                </c:pt>
                <c:pt idx="1461">
                  <c:v>0.398873333333333</c:v>
                </c:pt>
                <c:pt idx="1462">
                  <c:v>0.39914</c:v>
                </c:pt>
                <c:pt idx="1463">
                  <c:v>0.3994</c:v>
                </c:pt>
                <c:pt idx="1464">
                  <c:v>0.39966</c:v>
                </c:pt>
                <c:pt idx="1465">
                  <c:v>0.399926666666667</c:v>
                </c:pt>
                <c:pt idx="1466">
                  <c:v>0.400186666666667</c:v>
                </c:pt>
                <c:pt idx="1467">
                  <c:v>0.400446666666667</c:v>
                </c:pt>
                <c:pt idx="1468">
                  <c:v>0.400713333333333</c:v>
                </c:pt>
                <c:pt idx="1469">
                  <c:v>0.400973333333333</c:v>
                </c:pt>
                <c:pt idx="1470">
                  <c:v>0.401233333333333</c:v>
                </c:pt>
                <c:pt idx="1471">
                  <c:v>0.401493333333333</c:v>
                </c:pt>
                <c:pt idx="1472">
                  <c:v>0.40176</c:v>
                </c:pt>
                <c:pt idx="1473">
                  <c:v>0.40202</c:v>
                </c:pt>
                <c:pt idx="1474">
                  <c:v>0.40228</c:v>
                </c:pt>
                <c:pt idx="1475">
                  <c:v>0.40254</c:v>
                </c:pt>
                <c:pt idx="1476">
                  <c:v>0.4028</c:v>
                </c:pt>
                <c:pt idx="1477">
                  <c:v>0.40306</c:v>
                </c:pt>
                <c:pt idx="1478">
                  <c:v>0.40332</c:v>
                </c:pt>
                <c:pt idx="1479">
                  <c:v>0.40358</c:v>
                </c:pt>
                <c:pt idx="1480">
                  <c:v>0.40384</c:v>
                </c:pt>
                <c:pt idx="1481">
                  <c:v>0.4041</c:v>
                </c:pt>
                <c:pt idx="1482">
                  <c:v>0.40436</c:v>
                </c:pt>
                <c:pt idx="1483">
                  <c:v>0.40462</c:v>
                </c:pt>
                <c:pt idx="1484">
                  <c:v>0.40488</c:v>
                </c:pt>
                <c:pt idx="1485">
                  <c:v>0.40514</c:v>
                </c:pt>
                <c:pt idx="1486">
                  <c:v>0.4054</c:v>
                </c:pt>
                <c:pt idx="1487">
                  <c:v>0.40566</c:v>
                </c:pt>
                <c:pt idx="1488">
                  <c:v>0.40592</c:v>
                </c:pt>
                <c:pt idx="1489">
                  <c:v>0.40618</c:v>
                </c:pt>
                <c:pt idx="1490">
                  <c:v>0.40644</c:v>
                </c:pt>
                <c:pt idx="1491">
                  <c:v>0.4067</c:v>
                </c:pt>
                <c:pt idx="1492">
                  <c:v>0.406953333333333</c:v>
                </c:pt>
                <c:pt idx="1493">
                  <c:v>0.407213333333333</c:v>
                </c:pt>
                <c:pt idx="1494">
                  <c:v>0.407473333333333</c:v>
                </c:pt>
                <c:pt idx="1495">
                  <c:v>0.407733333333333</c:v>
                </c:pt>
                <c:pt idx="1496">
                  <c:v>0.407986666666667</c:v>
                </c:pt>
                <c:pt idx="1497">
                  <c:v>0.408246666666667</c:v>
                </c:pt>
                <c:pt idx="1498">
                  <c:v>0.408506666666667</c:v>
                </c:pt>
                <c:pt idx="1499">
                  <c:v>0.408766666666667</c:v>
                </c:pt>
                <c:pt idx="1500">
                  <c:v>0.40902</c:v>
                </c:pt>
                <c:pt idx="1501">
                  <c:v>0.40928</c:v>
                </c:pt>
                <c:pt idx="1502">
                  <c:v>0.409533333333333</c:v>
                </c:pt>
                <c:pt idx="1503">
                  <c:v>0.409793333333333</c:v>
                </c:pt>
                <c:pt idx="1504">
                  <c:v>0.410053333333333</c:v>
                </c:pt>
                <c:pt idx="1505">
                  <c:v>0.410306666666667</c:v>
                </c:pt>
                <c:pt idx="1506">
                  <c:v>0.410566666666667</c:v>
                </c:pt>
                <c:pt idx="1507">
                  <c:v>0.41082</c:v>
                </c:pt>
                <c:pt idx="1508">
                  <c:v>0.41108</c:v>
                </c:pt>
                <c:pt idx="1509">
                  <c:v>0.411333333333333</c:v>
                </c:pt>
                <c:pt idx="1510">
                  <c:v>0.411593333333333</c:v>
                </c:pt>
                <c:pt idx="1511">
                  <c:v>0.411846666666667</c:v>
                </c:pt>
                <c:pt idx="1512">
                  <c:v>0.412106666666667</c:v>
                </c:pt>
                <c:pt idx="1513">
                  <c:v>0.41236</c:v>
                </c:pt>
                <c:pt idx="1514">
                  <c:v>0.412613333333333</c:v>
                </c:pt>
                <c:pt idx="1515">
                  <c:v>0.412873333333333</c:v>
                </c:pt>
                <c:pt idx="1516">
                  <c:v>0.413126666666667</c:v>
                </c:pt>
                <c:pt idx="1517">
                  <c:v>0.413386666666667</c:v>
                </c:pt>
                <c:pt idx="1518">
                  <c:v>0.41364</c:v>
                </c:pt>
                <c:pt idx="1519">
                  <c:v>0.413893333333333</c:v>
                </c:pt>
                <c:pt idx="1520">
                  <c:v>0.414153333333333</c:v>
                </c:pt>
                <c:pt idx="1521">
                  <c:v>0.414406666666667</c:v>
                </c:pt>
                <c:pt idx="1522">
                  <c:v>0.41466</c:v>
                </c:pt>
                <c:pt idx="1523">
                  <c:v>0.414913333333333</c:v>
                </c:pt>
                <c:pt idx="1524">
                  <c:v>0.415173333333333</c:v>
                </c:pt>
                <c:pt idx="1525">
                  <c:v>0.415426666666667</c:v>
                </c:pt>
                <c:pt idx="1526">
                  <c:v>0.41568</c:v>
                </c:pt>
                <c:pt idx="1527">
                  <c:v>0.415933333333333</c:v>
                </c:pt>
                <c:pt idx="1528">
                  <c:v>0.416186666666667</c:v>
                </c:pt>
                <c:pt idx="1529">
                  <c:v>0.41644</c:v>
                </c:pt>
                <c:pt idx="1530">
                  <c:v>0.416693333333333</c:v>
                </c:pt>
                <c:pt idx="1531">
                  <c:v>0.416953333333333</c:v>
                </c:pt>
                <c:pt idx="1532">
                  <c:v>0.417206666666667</c:v>
                </c:pt>
                <c:pt idx="1533">
                  <c:v>0.41746</c:v>
                </c:pt>
                <c:pt idx="1534">
                  <c:v>0.417713333333333</c:v>
                </c:pt>
                <c:pt idx="1535">
                  <c:v>0.417966666666667</c:v>
                </c:pt>
                <c:pt idx="1536">
                  <c:v>0.41822</c:v>
                </c:pt>
                <c:pt idx="1537">
                  <c:v>0.418473333333333</c:v>
                </c:pt>
                <c:pt idx="1538">
                  <c:v>0.418726666666667</c:v>
                </c:pt>
                <c:pt idx="1539">
                  <c:v>0.41898</c:v>
                </c:pt>
                <c:pt idx="1540">
                  <c:v>0.419233333333333</c:v>
                </c:pt>
                <c:pt idx="1541">
                  <c:v>0.419486666666667</c:v>
                </c:pt>
                <c:pt idx="1542">
                  <c:v>0.419733333333333</c:v>
                </c:pt>
                <c:pt idx="1543">
                  <c:v>0.419986666666667</c:v>
                </c:pt>
                <c:pt idx="1544">
                  <c:v>0.42024</c:v>
                </c:pt>
                <c:pt idx="1545">
                  <c:v>0.420493333333333</c:v>
                </c:pt>
                <c:pt idx="1546">
                  <c:v>0.420746666666667</c:v>
                </c:pt>
                <c:pt idx="1547">
                  <c:v>0.421</c:v>
                </c:pt>
                <c:pt idx="1548">
                  <c:v>0.421246666666667</c:v>
                </c:pt>
                <c:pt idx="1549">
                  <c:v>0.4215</c:v>
                </c:pt>
                <c:pt idx="1550">
                  <c:v>0.421753333333333</c:v>
                </c:pt>
                <c:pt idx="1551">
                  <c:v>0.422006666666667</c:v>
                </c:pt>
                <c:pt idx="1552">
                  <c:v>0.422253333333333</c:v>
                </c:pt>
                <c:pt idx="1553">
                  <c:v>0.422506666666667</c:v>
                </c:pt>
                <c:pt idx="1554">
                  <c:v>0.42276</c:v>
                </c:pt>
                <c:pt idx="1555">
                  <c:v>0.423006666666667</c:v>
                </c:pt>
                <c:pt idx="1556">
                  <c:v>0.42326</c:v>
                </c:pt>
                <c:pt idx="1557">
                  <c:v>0.423513333333333</c:v>
                </c:pt>
                <c:pt idx="1558">
                  <c:v>0.42376</c:v>
                </c:pt>
                <c:pt idx="1559">
                  <c:v>0.424013333333333</c:v>
                </c:pt>
                <c:pt idx="1560">
                  <c:v>0.424266666666667</c:v>
                </c:pt>
                <c:pt idx="1561">
                  <c:v>0.424513333333333</c:v>
                </c:pt>
                <c:pt idx="1562">
                  <c:v>0.424766666666667</c:v>
                </c:pt>
                <c:pt idx="1563">
                  <c:v>0.425013333333333</c:v>
                </c:pt>
                <c:pt idx="1564">
                  <c:v>0.425266666666667</c:v>
                </c:pt>
                <c:pt idx="1565">
                  <c:v>0.425513333333333</c:v>
                </c:pt>
                <c:pt idx="1566">
                  <c:v>0.425766666666667</c:v>
                </c:pt>
                <c:pt idx="1567">
                  <c:v>0.426013333333333</c:v>
                </c:pt>
                <c:pt idx="1568">
                  <c:v>0.426266666666667</c:v>
                </c:pt>
                <c:pt idx="1569">
                  <c:v>0.426513333333333</c:v>
                </c:pt>
                <c:pt idx="1570">
                  <c:v>0.42676</c:v>
                </c:pt>
                <c:pt idx="1571">
                  <c:v>0.427013333333333</c:v>
                </c:pt>
                <c:pt idx="1572">
                  <c:v>0.42726</c:v>
                </c:pt>
                <c:pt idx="1573">
                  <c:v>0.427506666666667</c:v>
                </c:pt>
                <c:pt idx="1574">
                  <c:v>0.42776</c:v>
                </c:pt>
                <c:pt idx="1575">
                  <c:v>0.428006666666667</c:v>
                </c:pt>
                <c:pt idx="1576">
                  <c:v>0.428253333333333</c:v>
                </c:pt>
                <c:pt idx="1577">
                  <c:v>0.428506666666667</c:v>
                </c:pt>
                <c:pt idx="1578">
                  <c:v>0.428753333333333</c:v>
                </c:pt>
                <c:pt idx="1579">
                  <c:v>0.429</c:v>
                </c:pt>
                <c:pt idx="1580">
                  <c:v>0.429246666666667</c:v>
                </c:pt>
                <c:pt idx="1581">
                  <c:v>0.4295</c:v>
                </c:pt>
                <c:pt idx="1582">
                  <c:v>0.429746666666667</c:v>
                </c:pt>
                <c:pt idx="1583">
                  <c:v>0.429993333333333</c:v>
                </c:pt>
                <c:pt idx="1584">
                  <c:v>0.43024</c:v>
                </c:pt>
                <c:pt idx="1585">
                  <c:v>0.430486666666667</c:v>
                </c:pt>
                <c:pt idx="1586">
                  <c:v>0.430733333333333</c:v>
                </c:pt>
                <c:pt idx="1587">
                  <c:v>0.430986666666667</c:v>
                </c:pt>
                <c:pt idx="1588">
                  <c:v>0.431233333333333</c:v>
                </c:pt>
                <c:pt idx="1589">
                  <c:v>0.43148</c:v>
                </c:pt>
                <c:pt idx="1590">
                  <c:v>0.431726666666667</c:v>
                </c:pt>
                <c:pt idx="1591">
                  <c:v>0.431973333333333</c:v>
                </c:pt>
                <c:pt idx="1592">
                  <c:v>0.43222</c:v>
                </c:pt>
                <c:pt idx="1593">
                  <c:v>0.432466666666667</c:v>
                </c:pt>
                <c:pt idx="1594">
                  <c:v>0.432713333333333</c:v>
                </c:pt>
                <c:pt idx="1595">
                  <c:v>0.43296</c:v>
                </c:pt>
                <c:pt idx="1596">
                  <c:v>0.433206666666667</c:v>
                </c:pt>
                <c:pt idx="1597">
                  <c:v>0.433453333333333</c:v>
                </c:pt>
                <c:pt idx="1598">
                  <c:v>0.4337</c:v>
                </c:pt>
                <c:pt idx="1599">
                  <c:v>0.43394</c:v>
                </c:pt>
                <c:pt idx="1600">
                  <c:v>0.434186666666667</c:v>
                </c:pt>
                <c:pt idx="1601">
                  <c:v>0.434433333333333</c:v>
                </c:pt>
                <c:pt idx="1602">
                  <c:v>0.43468</c:v>
                </c:pt>
                <c:pt idx="1603">
                  <c:v>0.434926666666667</c:v>
                </c:pt>
                <c:pt idx="1604">
                  <c:v>0.435173333333333</c:v>
                </c:pt>
                <c:pt idx="1605">
                  <c:v>0.43542</c:v>
                </c:pt>
                <c:pt idx="1606">
                  <c:v>0.43566</c:v>
                </c:pt>
                <c:pt idx="1607">
                  <c:v>0.435906666666667</c:v>
                </c:pt>
                <c:pt idx="1608">
                  <c:v>0.436153333333333</c:v>
                </c:pt>
                <c:pt idx="1609">
                  <c:v>0.4364</c:v>
                </c:pt>
                <c:pt idx="1610">
                  <c:v>0.43664</c:v>
                </c:pt>
                <c:pt idx="1611">
                  <c:v>0.436886666666667</c:v>
                </c:pt>
                <c:pt idx="1612">
                  <c:v>0.437133333333333</c:v>
                </c:pt>
                <c:pt idx="1613">
                  <c:v>0.437373333333333</c:v>
                </c:pt>
                <c:pt idx="1614">
                  <c:v>0.43762</c:v>
                </c:pt>
                <c:pt idx="1615">
                  <c:v>0.437866666666667</c:v>
                </c:pt>
                <c:pt idx="1616">
                  <c:v>0.438106666666667</c:v>
                </c:pt>
                <c:pt idx="1617">
                  <c:v>0.438353333333333</c:v>
                </c:pt>
                <c:pt idx="1618">
                  <c:v>0.438593333333333</c:v>
                </c:pt>
                <c:pt idx="1619">
                  <c:v>0.43884</c:v>
                </c:pt>
                <c:pt idx="1620">
                  <c:v>0.43908</c:v>
                </c:pt>
                <c:pt idx="1621">
                  <c:v>0.439326666666667</c:v>
                </c:pt>
                <c:pt idx="1622">
                  <c:v>0.439566666666667</c:v>
                </c:pt>
                <c:pt idx="1623">
                  <c:v>0.439813333333333</c:v>
                </c:pt>
                <c:pt idx="1624">
                  <c:v>0.440053333333333</c:v>
                </c:pt>
                <c:pt idx="1625">
                  <c:v>0.4403</c:v>
                </c:pt>
                <c:pt idx="1626">
                  <c:v>0.44054</c:v>
                </c:pt>
                <c:pt idx="1627">
                  <c:v>0.440786666666667</c:v>
                </c:pt>
                <c:pt idx="1628">
                  <c:v>0.441026666666667</c:v>
                </c:pt>
                <c:pt idx="1629">
                  <c:v>0.441273333333333</c:v>
                </c:pt>
                <c:pt idx="1630">
                  <c:v>0.441513333333333</c:v>
                </c:pt>
                <c:pt idx="1631">
                  <c:v>0.441753333333333</c:v>
                </c:pt>
                <c:pt idx="1632">
                  <c:v>0.442</c:v>
                </c:pt>
                <c:pt idx="1633">
                  <c:v>0.44224</c:v>
                </c:pt>
                <c:pt idx="1634">
                  <c:v>0.44248</c:v>
                </c:pt>
                <c:pt idx="1635">
                  <c:v>0.442726666666667</c:v>
                </c:pt>
                <c:pt idx="1636">
                  <c:v>0.442966666666667</c:v>
                </c:pt>
                <c:pt idx="1637">
                  <c:v>0.443206666666667</c:v>
                </c:pt>
                <c:pt idx="1638">
                  <c:v>0.443446666666667</c:v>
                </c:pt>
                <c:pt idx="1639">
                  <c:v>0.443693333333333</c:v>
                </c:pt>
                <c:pt idx="1640">
                  <c:v>0.443933333333333</c:v>
                </c:pt>
                <c:pt idx="1641">
                  <c:v>0.444173333333333</c:v>
                </c:pt>
                <c:pt idx="1642">
                  <c:v>0.444413333333333</c:v>
                </c:pt>
                <c:pt idx="1643">
                  <c:v>0.444653333333333</c:v>
                </c:pt>
                <c:pt idx="1644">
                  <c:v>0.444893333333333</c:v>
                </c:pt>
                <c:pt idx="1645">
                  <c:v>0.445133333333333</c:v>
                </c:pt>
                <c:pt idx="1646">
                  <c:v>0.44538</c:v>
                </c:pt>
                <c:pt idx="1647">
                  <c:v>0.44562</c:v>
                </c:pt>
                <c:pt idx="1648">
                  <c:v>0.44586</c:v>
                </c:pt>
                <c:pt idx="1649">
                  <c:v>0.4461</c:v>
                </c:pt>
                <c:pt idx="1650">
                  <c:v>0.44634</c:v>
                </c:pt>
                <c:pt idx="1651">
                  <c:v>0.44658</c:v>
                </c:pt>
                <c:pt idx="1652">
                  <c:v>0.44682</c:v>
                </c:pt>
                <c:pt idx="1653">
                  <c:v>0.44706</c:v>
                </c:pt>
                <c:pt idx="1654">
                  <c:v>0.4473</c:v>
                </c:pt>
                <c:pt idx="1655">
                  <c:v>0.44754</c:v>
                </c:pt>
                <c:pt idx="1656">
                  <c:v>0.44778</c:v>
                </c:pt>
                <c:pt idx="1657">
                  <c:v>0.44802</c:v>
                </c:pt>
                <c:pt idx="1658">
                  <c:v>0.44826</c:v>
                </c:pt>
                <c:pt idx="1659">
                  <c:v>0.448493333333333</c:v>
                </c:pt>
                <c:pt idx="1660">
                  <c:v>0.448733333333333</c:v>
                </c:pt>
                <c:pt idx="1661">
                  <c:v>0.448973333333333</c:v>
                </c:pt>
                <c:pt idx="1662">
                  <c:v>0.449213333333333</c:v>
                </c:pt>
                <c:pt idx="1663">
                  <c:v>0.449453333333333</c:v>
                </c:pt>
                <c:pt idx="1664">
                  <c:v>0.449693333333333</c:v>
                </c:pt>
                <c:pt idx="1665">
                  <c:v>0.449926666666667</c:v>
                </c:pt>
                <c:pt idx="1666">
                  <c:v>0.450166666666667</c:v>
                </c:pt>
                <c:pt idx="1667">
                  <c:v>0.450406666666667</c:v>
                </c:pt>
                <c:pt idx="1668">
                  <c:v>0.450646666666667</c:v>
                </c:pt>
                <c:pt idx="1669">
                  <c:v>0.45088</c:v>
                </c:pt>
                <c:pt idx="1670">
                  <c:v>0.45112</c:v>
                </c:pt>
                <c:pt idx="1671">
                  <c:v>0.45136</c:v>
                </c:pt>
                <c:pt idx="1672">
                  <c:v>0.451593333333333</c:v>
                </c:pt>
                <c:pt idx="1673">
                  <c:v>0.451833333333333</c:v>
                </c:pt>
                <c:pt idx="1674">
                  <c:v>0.452073333333333</c:v>
                </c:pt>
                <c:pt idx="1675">
                  <c:v>0.452306666666667</c:v>
                </c:pt>
                <c:pt idx="1676">
                  <c:v>0.452546666666667</c:v>
                </c:pt>
                <c:pt idx="1677">
                  <c:v>0.45278</c:v>
                </c:pt>
                <c:pt idx="1678">
                  <c:v>0.45302</c:v>
                </c:pt>
                <c:pt idx="1679">
                  <c:v>0.45326</c:v>
                </c:pt>
                <c:pt idx="1680">
                  <c:v>0.453493333333333</c:v>
                </c:pt>
                <c:pt idx="1681">
                  <c:v>0.453733333333333</c:v>
                </c:pt>
                <c:pt idx="1682">
                  <c:v>0.453966666666667</c:v>
                </c:pt>
                <c:pt idx="1683">
                  <c:v>0.454206666666667</c:v>
                </c:pt>
                <c:pt idx="1684">
                  <c:v>0.45444</c:v>
                </c:pt>
                <c:pt idx="1685">
                  <c:v>0.454673333333333</c:v>
                </c:pt>
                <c:pt idx="1686">
                  <c:v>0.454913333333333</c:v>
                </c:pt>
                <c:pt idx="1687">
                  <c:v>0.455146666666667</c:v>
                </c:pt>
                <c:pt idx="1688">
                  <c:v>0.455386666666667</c:v>
                </c:pt>
                <c:pt idx="1689">
                  <c:v>0.45562</c:v>
                </c:pt>
                <c:pt idx="1690">
                  <c:v>0.455853333333333</c:v>
                </c:pt>
                <c:pt idx="1691">
                  <c:v>0.456093333333333</c:v>
                </c:pt>
                <c:pt idx="1692">
                  <c:v>0.456326666666667</c:v>
                </c:pt>
                <c:pt idx="1693">
                  <c:v>0.45656</c:v>
                </c:pt>
                <c:pt idx="1694">
                  <c:v>0.4568</c:v>
                </c:pt>
                <c:pt idx="1695">
                  <c:v>0.457033333333333</c:v>
                </c:pt>
                <c:pt idx="1696">
                  <c:v>0.457266666666667</c:v>
                </c:pt>
                <c:pt idx="1697">
                  <c:v>0.457506666666667</c:v>
                </c:pt>
                <c:pt idx="1698">
                  <c:v>0.45774</c:v>
                </c:pt>
                <c:pt idx="1699">
                  <c:v>0.457973333333333</c:v>
                </c:pt>
                <c:pt idx="1700">
                  <c:v>0.458206666666667</c:v>
                </c:pt>
                <c:pt idx="1701">
                  <c:v>0.45844</c:v>
                </c:pt>
                <c:pt idx="1702">
                  <c:v>0.45868</c:v>
                </c:pt>
                <c:pt idx="1703">
                  <c:v>0.458913333333333</c:v>
                </c:pt>
                <c:pt idx="1704">
                  <c:v>0.459146666666667</c:v>
                </c:pt>
                <c:pt idx="1705">
                  <c:v>0.45938</c:v>
                </c:pt>
                <c:pt idx="1706">
                  <c:v>0.459613333333333</c:v>
                </c:pt>
                <c:pt idx="1707">
                  <c:v>0.459846666666667</c:v>
                </c:pt>
                <c:pt idx="1708">
                  <c:v>0.46008</c:v>
                </c:pt>
                <c:pt idx="1709">
                  <c:v>0.460313333333333</c:v>
                </c:pt>
                <c:pt idx="1710">
                  <c:v>0.460546666666667</c:v>
                </c:pt>
                <c:pt idx="1711">
                  <c:v>0.46078</c:v>
                </c:pt>
                <c:pt idx="1712">
                  <c:v>0.461013333333333</c:v>
                </c:pt>
                <c:pt idx="1713">
                  <c:v>0.461246666666667</c:v>
                </c:pt>
                <c:pt idx="1714">
                  <c:v>0.46148</c:v>
                </c:pt>
                <c:pt idx="1715">
                  <c:v>0.461713333333333</c:v>
                </c:pt>
                <c:pt idx="1716">
                  <c:v>0.461946666666667</c:v>
                </c:pt>
                <c:pt idx="1717">
                  <c:v>0.46218</c:v>
                </c:pt>
                <c:pt idx="1718">
                  <c:v>0.462413333333333</c:v>
                </c:pt>
                <c:pt idx="1719">
                  <c:v>0.462646666666667</c:v>
                </c:pt>
                <c:pt idx="1720">
                  <c:v>0.46288</c:v>
                </c:pt>
                <c:pt idx="1721">
                  <c:v>0.463106666666667</c:v>
                </c:pt>
                <c:pt idx="1722">
                  <c:v>0.46334</c:v>
                </c:pt>
                <c:pt idx="1723">
                  <c:v>0.463573333333333</c:v>
                </c:pt>
                <c:pt idx="1724">
                  <c:v>0.463806666666667</c:v>
                </c:pt>
                <c:pt idx="1725">
                  <c:v>0.46404</c:v>
                </c:pt>
                <c:pt idx="1726">
                  <c:v>0.464273333333333</c:v>
                </c:pt>
                <c:pt idx="1727">
                  <c:v>0.4645</c:v>
                </c:pt>
                <c:pt idx="1728">
                  <c:v>0.464733333333333</c:v>
                </c:pt>
                <c:pt idx="1729">
                  <c:v>0.464966666666667</c:v>
                </c:pt>
                <c:pt idx="1730">
                  <c:v>0.465193333333333</c:v>
                </c:pt>
                <c:pt idx="1731">
                  <c:v>0.465426666666667</c:v>
                </c:pt>
                <c:pt idx="1732">
                  <c:v>0.46566</c:v>
                </c:pt>
                <c:pt idx="1733">
                  <c:v>0.465886666666667</c:v>
                </c:pt>
                <c:pt idx="1734">
                  <c:v>0.46612</c:v>
                </c:pt>
                <c:pt idx="1735">
                  <c:v>0.466353333333333</c:v>
                </c:pt>
                <c:pt idx="1736">
                  <c:v>0.46658</c:v>
                </c:pt>
                <c:pt idx="1737">
                  <c:v>0.466813333333333</c:v>
                </c:pt>
                <c:pt idx="1738">
                  <c:v>0.46704</c:v>
                </c:pt>
                <c:pt idx="1739">
                  <c:v>0.467273333333333</c:v>
                </c:pt>
                <c:pt idx="1740">
                  <c:v>0.467506666666667</c:v>
                </c:pt>
                <c:pt idx="1741">
                  <c:v>0.467733333333333</c:v>
                </c:pt>
                <c:pt idx="1742">
                  <c:v>0.467966666666667</c:v>
                </c:pt>
                <c:pt idx="1743">
                  <c:v>0.468193333333333</c:v>
                </c:pt>
                <c:pt idx="1744">
                  <c:v>0.468426666666667</c:v>
                </c:pt>
                <c:pt idx="1745">
                  <c:v>0.468653333333333</c:v>
                </c:pt>
                <c:pt idx="1746">
                  <c:v>0.46888</c:v>
                </c:pt>
                <c:pt idx="1747">
                  <c:v>0.469113333333333</c:v>
                </c:pt>
                <c:pt idx="1748">
                  <c:v>0.46934</c:v>
                </c:pt>
                <c:pt idx="1749">
                  <c:v>0.469573333333333</c:v>
                </c:pt>
                <c:pt idx="1750">
                  <c:v>0.4698</c:v>
                </c:pt>
                <c:pt idx="1751">
                  <c:v>0.470026666666667</c:v>
                </c:pt>
                <c:pt idx="1752">
                  <c:v>0.47026</c:v>
                </c:pt>
                <c:pt idx="1753">
                  <c:v>0.470486666666667</c:v>
                </c:pt>
                <c:pt idx="1754">
                  <c:v>0.470713333333333</c:v>
                </c:pt>
                <c:pt idx="1755">
                  <c:v>0.470946666666667</c:v>
                </c:pt>
                <c:pt idx="1756">
                  <c:v>0.471173333333333</c:v>
                </c:pt>
                <c:pt idx="1757">
                  <c:v>0.4714</c:v>
                </c:pt>
                <c:pt idx="1758">
                  <c:v>0.471633333333333</c:v>
                </c:pt>
                <c:pt idx="1759">
                  <c:v>0.47186</c:v>
                </c:pt>
                <c:pt idx="1760">
                  <c:v>0.472086666666667</c:v>
                </c:pt>
                <c:pt idx="1761">
                  <c:v>0.472313333333333</c:v>
                </c:pt>
                <c:pt idx="1762">
                  <c:v>0.47254</c:v>
                </c:pt>
                <c:pt idx="1763">
                  <c:v>0.472766666666667</c:v>
                </c:pt>
                <c:pt idx="1764">
                  <c:v>0.473</c:v>
                </c:pt>
                <c:pt idx="1765">
                  <c:v>0.473226666666667</c:v>
                </c:pt>
                <c:pt idx="1766">
                  <c:v>0.473453333333333</c:v>
                </c:pt>
                <c:pt idx="1767">
                  <c:v>0.47368</c:v>
                </c:pt>
                <c:pt idx="1768">
                  <c:v>0.473906666666667</c:v>
                </c:pt>
                <c:pt idx="1769">
                  <c:v>0.474133333333333</c:v>
                </c:pt>
                <c:pt idx="1770">
                  <c:v>0.47436</c:v>
                </c:pt>
                <c:pt idx="1771">
                  <c:v>0.474586666666667</c:v>
                </c:pt>
                <c:pt idx="1772">
                  <c:v>0.474813333333333</c:v>
                </c:pt>
                <c:pt idx="1773">
                  <c:v>0.47504</c:v>
                </c:pt>
                <c:pt idx="1774">
                  <c:v>0.475266666666667</c:v>
                </c:pt>
                <c:pt idx="1775">
                  <c:v>0.475493333333333</c:v>
                </c:pt>
                <c:pt idx="1776">
                  <c:v>0.47572</c:v>
                </c:pt>
                <c:pt idx="1777">
                  <c:v>0.475946666666667</c:v>
                </c:pt>
                <c:pt idx="1778">
                  <c:v>0.476173333333333</c:v>
                </c:pt>
                <c:pt idx="1779">
                  <c:v>0.4764</c:v>
                </c:pt>
                <c:pt idx="1780">
                  <c:v>0.476626666666667</c:v>
                </c:pt>
                <c:pt idx="1781">
                  <c:v>0.476853333333333</c:v>
                </c:pt>
                <c:pt idx="1782">
                  <c:v>0.47708</c:v>
                </c:pt>
                <c:pt idx="1783">
                  <c:v>0.4773</c:v>
                </c:pt>
                <c:pt idx="1784">
                  <c:v>0.477526666666667</c:v>
                </c:pt>
                <c:pt idx="1785">
                  <c:v>0.477753333333333</c:v>
                </c:pt>
                <c:pt idx="1786">
                  <c:v>0.47798</c:v>
                </c:pt>
                <c:pt idx="1787">
                  <c:v>0.478206666666667</c:v>
                </c:pt>
                <c:pt idx="1788">
                  <c:v>0.478426666666667</c:v>
                </c:pt>
                <c:pt idx="1789">
                  <c:v>0.478653333333333</c:v>
                </c:pt>
                <c:pt idx="1790">
                  <c:v>0.47888</c:v>
                </c:pt>
                <c:pt idx="1791">
                  <c:v>0.479106666666667</c:v>
                </c:pt>
                <c:pt idx="1792">
                  <c:v>0.479326666666667</c:v>
                </c:pt>
                <c:pt idx="1793">
                  <c:v>0.479553333333333</c:v>
                </c:pt>
                <c:pt idx="1794">
                  <c:v>0.47978</c:v>
                </c:pt>
                <c:pt idx="1795">
                  <c:v>0.48</c:v>
                </c:pt>
                <c:pt idx="1796">
                  <c:v>0.480226666666667</c:v>
                </c:pt>
                <c:pt idx="1797">
                  <c:v>0.480453333333333</c:v>
                </c:pt>
                <c:pt idx="1798">
                  <c:v>0.480673333333333</c:v>
                </c:pt>
                <c:pt idx="1799">
                  <c:v>0.4809</c:v>
                </c:pt>
                <c:pt idx="1800">
                  <c:v>0.48112</c:v>
                </c:pt>
                <c:pt idx="1801">
                  <c:v>0.481346666666667</c:v>
                </c:pt>
                <c:pt idx="1802">
                  <c:v>0.481566666666667</c:v>
                </c:pt>
                <c:pt idx="1803">
                  <c:v>0.481793333333333</c:v>
                </c:pt>
                <c:pt idx="1804">
                  <c:v>0.482013333333333</c:v>
                </c:pt>
                <c:pt idx="1805">
                  <c:v>0.48224</c:v>
                </c:pt>
                <c:pt idx="1806">
                  <c:v>0.48246</c:v>
                </c:pt>
                <c:pt idx="1807">
                  <c:v>0.482686666666667</c:v>
                </c:pt>
                <c:pt idx="1808">
                  <c:v>0.482906666666667</c:v>
                </c:pt>
                <c:pt idx="1809">
                  <c:v>0.483133333333333</c:v>
                </c:pt>
                <c:pt idx="1810">
                  <c:v>0.483353333333333</c:v>
                </c:pt>
                <c:pt idx="1811">
                  <c:v>0.48358</c:v>
                </c:pt>
                <c:pt idx="1812">
                  <c:v>0.4838</c:v>
                </c:pt>
                <c:pt idx="1813">
                  <c:v>0.48402</c:v>
                </c:pt>
                <c:pt idx="1814">
                  <c:v>0.484246666666667</c:v>
                </c:pt>
                <c:pt idx="1815">
                  <c:v>0.484466666666667</c:v>
                </c:pt>
                <c:pt idx="1816">
                  <c:v>0.484686666666667</c:v>
                </c:pt>
                <c:pt idx="1817">
                  <c:v>0.484913333333333</c:v>
                </c:pt>
                <c:pt idx="1818">
                  <c:v>0.485133333333333</c:v>
                </c:pt>
                <c:pt idx="1819">
                  <c:v>0.485353333333333</c:v>
                </c:pt>
                <c:pt idx="1820">
                  <c:v>0.485573333333333</c:v>
                </c:pt>
                <c:pt idx="1821">
                  <c:v>0.4858</c:v>
                </c:pt>
                <c:pt idx="1822">
                  <c:v>0.48602</c:v>
                </c:pt>
                <c:pt idx="1823">
                  <c:v>0.48624</c:v>
                </c:pt>
                <c:pt idx="1824">
                  <c:v>0.48646</c:v>
                </c:pt>
                <c:pt idx="1825">
                  <c:v>0.48668</c:v>
                </c:pt>
                <c:pt idx="1826">
                  <c:v>0.486906666666667</c:v>
                </c:pt>
                <c:pt idx="1827">
                  <c:v>0.487126666666667</c:v>
                </c:pt>
                <c:pt idx="1828">
                  <c:v>0.487346666666667</c:v>
                </c:pt>
                <c:pt idx="1829">
                  <c:v>0.487566666666667</c:v>
                </c:pt>
                <c:pt idx="1830">
                  <c:v>0.487786666666667</c:v>
                </c:pt>
                <c:pt idx="1831">
                  <c:v>0.488006666666667</c:v>
                </c:pt>
                <c:pt idx="1832">
                  <c:v>0.488226666666667</c:v>
                </c:pt>
                <c:pt idx="1833">
                  <c:v>0.488446666666667</c:v>
                </c:pt>
                <c:pt idx="1834">
                  <c:v>0.488666666666667</c:v>
                </c:pt>
                <c:pt idx="1835">
                  <c:v>0.488886666666667</c:v>
                </c:pt>
                <c:pt idx="1836">
                  <c:v>0.489106666666667</c:v>
                </c:pt>
                <c:pt idx="1837">
                  <c:v>0.489326666666667</c:v>
                </c:pt>
                <c:pt idx="1838">
                  <c:v>0.489546666666667</c:v>
                </c:pt>
                <c:pt idx="1839">
                  <c:v>0.489766666666667</c:v>
                </c:pt>
                <c:pt idx="1840">
                  <c:v>0.489986666666667</c:v>
                </c:pt>
                <c:pt idx="1841">
                  <c:v>0.490206666666667</c:v>
                </c:pt>
                <c:pt idx="1842">
                  <c:v>0.490426666666667</c:v>
                </c:pt>
                <c:pt idx="1843">
                  <c:v>0.490646666666667</c:v>
                </c:pt>
                <c:pt idx="1844">
                  <c:v>0.490866666666667</c:v>
                </c:pt>
                <c:pt idx="1845">
                  <c:v>0.491086666666667</c:v>
                </c:pt>
                <c:pt idx="1846">
                  <c:v>0.491306666666667</c:v>
                </c:pt>
                <c:pt idx="1847">
                  <c:v>0.49152</c:v>
                </c:pt>
                <c:pt idx="1848">
                  <c:v>0.49174</c:v>
                </c:pt>
                <c:pt idx="1849">
                  <c:v>0.49196</c:v>
                </c:pt>
                <c:pt idx="1850">
                  <c:v>0.49218</c:v>
                </c:pt>
                <c:pt idx="1851">
                  <c:v>0.4924</c:v>
                </c:pt>
                <c:pt idx="1852">
                  <c:v>0.492613333333333</c:v>
                </c:pt>
                <c:pt idx="1853">
                  <c:v>0.492833333333333</c:v>
                </c:pt>
                <c:pt idx="1854">
                  <c:v>0.493053333333333</c:v>
                </c:pt>
                <c:pt idx="1855">
                  <c:v>0.493273333333333</c:v>
                </c:pt>
                <c:pt idx="1856">
                  <c:v>0.493486666666667</c:v>
                </c:pt>
                <c:pt idx="1857">
                  <c:v>0.493706666666667</c:v>
                </c:pt>
                <c:pt idx="1858">
                  <c:v>0.493926666666667</c:v>
                </c:pt>
                <c:pt idx="1859">
                  <c:v>0.49414</c:v>
                </c:pt>
                <c:pt idx="1860">
                  <c:v>0.49436</c:v>
                </c:pt>
                <c:pt idx="1861">
                  <c:v>0.494573333333333</c:v>
                </c:pt>
                <c:pt idx="1862">
                  <c:v>0.494793333333333</c:v>
                </c:pt>
                <c:pt idx="1863">
                  <c:v>0.495013333333333</c:v>
                </c:pt>
                <c:pt idx="1864">
                  <c:v>0.495226666666667</c:v>
                </c:pt>
                <c:pt idx="1865">
                  <c:v>0.495446666666667</c:v>
                </c:pt>
                <c:pt idx="1866">
                  <c:v>0.49566</c:v>
                </c:pt>
                <c:pt idx="1867">
                  <c:v>0.49588</c:v>
                </c:pt>
                <c:pt idx="1868">
                  <c:v>0.496093333333333</c:v>
                </c:pt>
                <c:pt idx="1869">
                  <c:v>0.496313333333333</c:v>
                </c:pt>
                <c:pt idx="1870">
                  <c:v>0.496526666666667</c:v>
                </c:pt>
                <c:pt idx="1871">
                  <c:v>0.496746666666667</c:v>
                </c:pt>
                <c:pt idx="1872">
                  <c:v>0.49696</c:v>
                </c:pt>
                <c:pt idx="1873">
                  <c:v>0.49718</c:v>
                </c:pt>
                <c:pt idx="1874">
                  <c:v>0.497393333333333</c:v>
                </c:pt>
                <c:pt idx="1875">
                  <c:v>0.497613333333333</c:v>
                </c:pt>
                <c:pt idx="1876">
                  <c:v>0.497826666666667</c:v>
                </c:pt>
                <c:pt idx="1877">
                  <c:v>0.49804</c:v>
                </c:pt>
                <c:pt idx="1878">
                  <c:v>0.49826</c:v>
                </c:pt>
                <c:pt idx="1879">
                  <c:v>0.498473333333333</c:v>
                </c:pt>
                <c:pt idx="1880">
                  <c:v>0.498686666666667</c:v>
                </c:pt>
                <c:pt idx="1881">
                  <c:v>0.498906666666667</c:v>
                </c:pt>
                <c:pt idx="1882">
                  <c:v>0.49912</c:v>
                </c:pt>
                <c:pt idx="1883">
                  <c:v>0.499333333333333</c:v>
                </c:pt>
                <c:pt idx="1884">
                  <c:v>0.499553333333333</c:v>
                </c:pt>
                <c:pt idx="1885">
                  <c:v>0.499766666666667</c:v>
                </c:pt>
                <c:pt idx="1886">
                  <c:v>0.49998</c:v>
                </c:pt>
                <c:pt idx="1887">
                  <c:v>0.500193333333333</c:v>
                </c:pt>
                <c:pt idx="1888">
                  <c:v>0.500406666666667</c:v>
                </c:pt>
                <c:pt idx="1889">
                  <c:v>0.500626666666667</c:v>
                </c:pt>
                <c:pt idx="1890">
                  <c:v>0.50084</c:v>
                </c:pt>
                <c:pt idx="1891">
                  <c:v>0.501053333333333</c:v>
                </c:pt>
                <c:pt idx="1892">
                  <c:v>0.501266666666667</c:v>
                </c:pt>
                <c:pt idx="1893">
                  <c:v>0.50148</c:v>
                </c:pt>
                <c:pt idx="1894">
                  <c:v>0.501693333333333</c:v>
                </c:pt>
                <c:pt idx="1895">
                  <c:v>0.501906666666667</c:v>
                </c:pt>
                <c:pt idx="1896">
                  <c:v>0.502126666666667</c:v>
                </c:pt>
                <c:pt idx="1897">
                  <c:v>0.50234</c:v>
                </c:pt>
                <c:pt idx="1898">
                  <c:v>0.502553333333333</c:v>
                </c:pt>
                <c:pt idx="1899">
                  <c:v>0.502766666666667</c:v>
                </c:pt>
                <c:pt idx="1900">
                  <c:v>0.50298</c:v>
                </c:pt>
                <c:pt idx="1901">
                  <c:v>0.503193333333333</c:v>
                </c:pt>
                <c:pt idx="1902">
                  <c:v>0.503406666666667</c:v>
                </c:pt>
                <c:pt idx="1903">
                  <c:v>0.50362</c:v>
                </c:pt>
                <c:pt idx="1904">
                  <c:v>0.503833333333333</c:v>
                </c:pt>
                <c:pt idx="1905">
                  <c:v>0.504046666666667</c:v>
                </c:pt>
                <c:pt idx="1906">
                  <c:v>0.50426</c:v>
                </c:pt>
                <c:pt idx="1907">
                  <c:v>0.504473333333333</c:v>
                </c:pt>
                <c:pt idx="1908">
                  <c:v>0.504686666666667</c:v>
                </c:pt>
                <c:pt idx="1909">
                  <c:v>0.504893333333333</c:v>
                </c:pt>
                <c:pt idx="1910">
                  <c:v>0.505106666666667</c:v>
                </c:pt>
                <c:pt idx="1911">
                  <c:v>0.50532</c:v>
                </c:pt>
                <c:pt idx="1912">
                  <c:v>0.505533333333333</c:v>
                </c:pt>
                <c:pt idx="1913">
                  <c:v>0.505746666666667</c:v>
                </c:pt>
                <c:pt idx="1914">
                  <c:v>0.50596</c:v>
                </c:pt>
                <c:pt idx="1915">
                  <c:v>0.506173333333333</c:v>
                </c:pt>
                <c:pt idx="1916">
                  <c:v>0.50638</c:v>
                </c:pt>
                <c:pt idx="1917">
                  <c:v>0.506593333333333</c:v>
                </c:pt>
                <c:pt idx="1918">
                  <c:v>0.506806666666667</c:v>
                </c:pt>
                <c:pt idx="1919">
                  <c:v>0.50702</c:v>
                </c:pt>
                <c:pt idx="1920">
                  <c:v>0.507226666666667</c:v>
                </c:pt>
                <c:pt idx="1921">
                  <c:v>0.50744</c:v>
                </c:pt>
                <c:pt idx="1922">
                  <c:v>0.507653333333333</c:v>
                </c:pt>
                <c:pt idx="1923">
                  <c:v>0.50786</c:v>
                </c:pt>
                <c:pt idx="1924">
                  <c:v>0.508073333333333</c:v>
                </c:pt>
                <c:pt idx="1925">
                  <c:v>0.508286666666667</c:v>
                </c:pt>
                <c:pt idx="1926">
                  <c:v>0.508493333333333</c:v>
                </c:pt>
                <c:pt idx="1927">
                  <c:v>0.508706666666667</c:v>
                </c:pt>
                <c:pt idx="1928">
                  <c:v>0.50892</c:v>
                </c:pt>
                <c:pt idx="1929">
                  <c:v>0.509126666666667</c:v>
                </c:pt>
                <c:pt idx="1930">
                  <c:v>0.50934</c:v>
                </c:pt>
                <c:pt idx="1931">
                  <c:v>0.509546666666667</c:v>
                </c:pt>
                <c:pt idx="1932">
                  <c:v>0.50976</c:v>
                </c:pt>
                <c:pt idx="1933">
                  <c:v>0.509973333333333</c:v>
                </c:pt>
                <c:pt idx="1934">
                  <c:v>0.51018</c:v>
                </c:pt>
                <c:pt idx="1935">
                  <c:v>0.510393333333333</c:v>
                </c:pt>
                <c:pt idx="1936">
                  <c:v>0.5106</c:v>
                </c:pt>
                <c:pt idx="1937">
                  <c:v>0.510813333333333</c:v>
                </c:pt>
                <c:pt idx="1938">
                  <c:v>0.51102</c:v>
                </c:pt>
                <c:pt idx="1939">
                  <c:v>0.511233333333333</c:v>
                </c:pt>
                <c:pt idx="1940">
                  <c:v>0.51144</c:v>
                </c:pt>
                <c:pt idx="1941">
                  <c:v>0.511646666666667</c:v>
                </c:pt>
                <c:pt idx="1942">
                  <c:v>0.51186</c:v>
                </c:pt>
                <c:pt idx="1943">
                  <c:v>0.512066666666667</c:v>
                </c:pt>
                <c:pt idx="1944">
                  <c:v>0.51228</c:v>
                </c:pt>
                <c:pt idx="1945">
                  <c:v>0.512486666666667</c:v>
                </c:pt>
                <c:pt idx="1946">
                  <c:v>0.512693333333333</c:v>
                </c:pt>
                <c:pt idx="1947">
                  <c:v>0.512906666666667</c:v>
                </c:pt>
                <c:pt idx="1948">
                  <c:v>0.513113333333333</c:v>
                </c:pt>
                <c:pt idx="1949">
                  <c:v>0.51332</c:v>
                </c:pt>
                <c:pt idx="1950">
                  <c:v>0.513533333333333</c:v>
                </c:pt>
                <c:pt idx="1951">
                  <c:v>0.51374</c:v>
                </c:pt>
                <c:pt idx="1952">
                  <c:v>0.513946666666667</c:v>
                </c:pt>
                <c:pt idx="1953">
                  <c:v>0.514153333333333</c:v>
                </c:pt>
                <c:pt idx="1954">
                  <c:v>0.514366666666667</c:v>
                </c:pt>
                <c:pt idx="1955">
                  <c:v>0.514573333333333</c:v>
                </c:pt>
                <c:pt idx="1956">
                  <c:v>0.51478</c:v>
                </c:pt>
                <c:pt idx="1957">
                  <c:v>0.514986666666667</c:v>
                </c:pt>
                <c:pt idx="1958">
                  <c:v>0.5152</c:v>
                </c:pt>
                <c:pt idx="1959">
                  <c:v>0.515406666666667</c:v>
                </c:pt>
                <c:pt idx="1960">
                  <c:v>0.515613333333333</c:v>
                </c:pt>
                <c:pt idx="1961">
                  <c:v>0.51582</c:v>
                </c:pt>
                <c:pt idx="1962">
                  <c:v>0.516026666666667</c:v>
                </c:pt>
                <c:pt idx="1963">
                  <c:v>0.516233333333333</c:v>
                </c:pt>
                <c:pt idx="1964">
                  <c:v>0.51644</c:v>
                </c:pt>
                <c:pt idx="1965">
                  <c:v>0.516646666666667</c:v>
                </c:pt>
                <c:pt idx="1966">
                  <c:v>0.51686</c:v>
                </c:pt>
                <c:pt idx="1967">
                  <c:v>0.517066666666667</c:v>
                </c:pt>
                <c:pt idx="1968">
                  <c:v>0.517273333333333</c:v>
                </c:pt>
                <c:pt idx="1969">
                  <c:v>0.51748</c:v>
                </c:pt>
                <c:pt idx="1970">
                  <c:v>0.517686666666667</c:v>
                </c:pt>
                <c:pt idx="1971">
                  <c:v>0.517893333333333</c:v>
                </c:pt>
                <c:pt idx="1972">
                  <c:v>0.5181</c:v>
                </c:pt>
                <c:pt idx="1973">
                  <c:v>0.518306666666667</c:v>
                </c:pt>
                <c:pt idx="1974">
                  <c:v>0.518513333333333</c:v>
                </c:pt>
                <c:pt idx="1975">
                  <c:v>0.518713333333333</c:v>
                </c:pt>
                <c:pt idx="1976">
                  <c:v>0.51892</c:v>
                </c:pt>
                <c:pt idx="1977">
                  <c:v>0.519126666666667</c:v>
                </c:pt>
                <c:pt idx="1978">
                  <c:v>0.519333333333333</c:v>
                </c:pt>
                <c:pt idx="1979">
                  <c:v>0.51954</c:v>
                </c:pt>
                <c:pt idx="1980">
                  <c:v>0.519746666666667</c:v>
                </c:pt>
                <c:pt idx="1981">
                  <c:v>0.519953333333333</c:v>
                </c:pt>
                <c:pt idx="1982">
                  <c:v>0.52016</c:v>
                </c:pt>
                <c:pt idx="1983">
                  <c:v>0.520366666666667</c:v>
                </c:pt>
                <c:pt idx="1984">
                  <c:v>0.520566666666667</c:v>
                </c:pt>
                <c:pt idx="1985">
                  <c:v>0.520773333333333</c:v>
                </c:pt>
                <c:pt idx="1986">
                  <c:v>0.52098</c:v>
                </c:pt>
                <c:pt idx="1987">
                  <c:v>0.521186666666667</c:v>
                </c:pt>
                <c:pt idx="1988">
                  <c:v>0.521386666666667</c:v>
                </c:pt>
                <c:pt idx="1989">
                  <c:v>0.521593333333333</c:v>
                </c:pt>
                <c:pt idx="1990">
                  <c:v>0.5218</c:v>
                </c:pt>
                <c:pt idx="1991">
                  <c:v>0.522006666666667</c:v>
                </c:pt>
                <c:pt idx="1992">
                  <c:v>0.522206666666667</c:v>
                </c:pt>
                <c:pt idx="1993">
                  <c:v>0.522413333333333</c:v>
                </c:pt>
                <c:pt idx="1994">
                  <c:v>0.52262</c:v>
                </c:pt>
                <c:pt idx="1995">
                  <c:v>0.52282</c:v>
                </c:pt>
                <c:pt idx="1996">
                  <c:v>0.523026666666667</c:v>
                </c:pt>
                <c:pt idx="1997">
                  <c:v>0.523233333333333</c:v>
                </c:pt>
                <c:pt idx="1998">
                  <c:v>0.523433333333333</c:v>
                </c:pt>
                <c:pt idx="1999">
                  <c:v>0.52364</c:v>
                </c:pt>
                <c:pt idx="2000">
                  <c:v>0.52384</c:v>
                </c:pt>
                <c:pt idx="2001">
                  <c:v>0.524046666666667</c:v>
                </c:pt>
                <c:pt idx="2002">
                  <c:v>0.524253333333333</c:v>
                </c:pt>
                <c:pt idx="2003">
                  <c:v>0.524453333333333</c:v>
                </c:pt>
                <c:pt idx="2004">
                  <c:v>0.52466</c:v>
                </c:pt>
                <c:pt idx="2005">
                  <c:v>0.52486</c:v>
                </c:pt>
                <c:pt idx="2006">
                  <c:v>0.525066666666667</c:v>
                </c:pt>
                <c:pt idx="2007">
                  <c:v>0.525266666666667</c:v>
                </c:pt>
                <c:pt idx="2008">
                  <c:v>0.525473333333333</c:v>
                </c:pt>
                <c:pt idx="2009">
                  <c:v>0.525673333333333</c:v>
                </c:pt>
                <c:pt idx="2010">
                  <c:v>0.52588</c:v>
                </c:pt>
                <c:pt idx="2011">
                  <c:v>0.52608</c:v>
                </c:pt>
                <c:pt idx="2012">
                  <c:v>0.52628</c:v>
                </c:pt>
                <c:pt idx="2013">
                  <c:v>0.526486666666667</c:v>
                </c:pt>
                <c:pt idx="2014">
                  <c:v>0.526686666666667</c:v>
                </c:pt>
                <c:pt idx="2015">
                  <c:v>0.526893333333333</c:v>
                </c:pt>
                <c:pt idx="2016">
                  <c:v>0.527093333333333</c:v>
                </c:pt>
                <c:pt idx="2017">
                  <c:v>0.527293333333333</c:v>
                </c:pt>
                <c:pt idx="2018">
                  <c:v>0.5275</c:v>
                </c:pt>
                <c:pt idx="2019">
                  <c:v>0.5277</c:v>
                </c:pt>
                <c:pt idx="2020">
                  <c:v>0.5279</c:v>
                </c:pt>
                <c:pt idx="2021">
                  <c:v>0.528106666666667</c:v>
                </c:pt>
                <c:pt idx="2022">
                  <c:v>0.528306666666667</c:v>
                </c:pt>
                <c:pt idx="2023">
                  <c:v>0.528506666666667</c:v>
                </c:pt>
                <c:pt idx="2024">
                  <c:v>0.528706666666667</c:v>
                </c:pt>
                <c:pt idx="2025">
                  <c:v>0.528913333333333</c:v>
                </c:pt>
                <c:pt idx="2026">
                  <c:v>0.529113333333333</c:v>
                </c:pt>
                <c:pt idx="2027">
                  <c:v>0.529313333333333</c:v>
                </c:pt>
                <c:pt idx="2028">
                  <c:v>0.529513333333333</c:v>
                </c:pt>
                <c:pt idx="2029">
                  <c:v>0.529713333333333</c:v>
                </c:pt>
                <c:pt idx="2030">
                  <c:v>0.52992</c:v>
                </c:pt>
                <c:pt idx="2031">
                  <c:v>0.53012</c:v>
                </c:pt>
                <c:pt idx="2032">
                  <c:v>0.53032</c:v>
                </c:pt>
                <c:pt idx="2033">
                  <c:v>0.53052</c:v>
                </c:pt>
                <c:pt idx="2034">
                  <c:v>0.53072</c:v>
                </c:pt>
                <c:pt idx="2035">
                  <c:v>0.53092</c:v>
                </c:pt>
                <c:pt idx="2036">
                  <c:v>0.53112</c:v>
                </c:pt>
                <c:pt idx="2037">
                  <c:v>0.53132</c:v>
                </c:pt>
                <c:pt idx="2038">
                  <c:v>0.53152</c:v>
                </c:pt>
                <c:pt idx="2039">
                  <c:v>0.53172</c:v>
                </c:pt>
                <c:pt idx="2040">
                  <c:v>0.53192</c:v>
                </c:pt>
                <c:pt idx="2041">
                  <c:v>0.53212</c:v>
                </c:pt>
                <c:pt idx="2042">
                  <c:v>0.53232</c:v>
                </c:pt>
                <c:pt idx="2043">
                  <c:v>0.53252</c:v>
                </c:pt>
                <c:pt idx="2044">
                  <c:v>0.53272</c:v>
                </c:pt>
                <c:pt idx="2045">
                  <c:v>0.53292</c:v>
                </c:pt>
                <c:pt idx="2046">
                  <c:v>0.53312</c:v>
                </c:pt>
                <c:pt idx="2047">
                  <c:v>0.53332</c:v>
                </c:pt>
                <c:pt idx="2048">
                  <c:v>0.53352</c:v>
                </c:pt>
                <c:pt idx="2049">
                  <c:v>0.53372</c:v>
                </c:pt>
                <c:pt idx="2050">
                  <c:v>0.53392</c:v>
                </c:pt>
                <c:pt idx="2051">
                  <c:v>0.53412</c:v>
                </c:pt>
                <c:pt idx="2052">
                  <c:v>0.53432</c:v>
                </c:pt>
                <c:pt idx="2053">
                  <c:v>0.534513333333333</c:v>
                </c:pt>
                <c:pt idx="2054">
                  <c:v>0.534713333333333</c:v>
                </c:pt>
                <c:pt idx="2055">
                  <c:v>0.534913333333333</c:v>
                </c:pt>
                <c:pt idx="2056">
                  <c:v>0.535113333333333</c:v>
                </c:pt>
                <c:pt idx="2057">
                  <c:v>0.535313333333333</c:v>
                </c:pt>
                <c:pt idx="2058">
                  <c:v>0.535513333333333</c:v>
                </c:pt>
                <c:pt idx="2059">
                  <c:v>0.535706666666667</c:v>
                </c:pt>
                <c:pt idx="2060">
                  <c:v>0.535906666666667</c:v>
                </c:pt>
                <c:pt idx="2061">
                  <c:v>0.536106666666667</c:v>
                </c:pt>
                <c:pt idx="2062">
                  <c:v>0.5363</c:v>
                </c:pt>
                <c:pt idx="2063">
                  <c:v>0.5365</c:v>
                </c:pt>
                <c:pt idx="2064">
                  <c:v>0.5367</c:v>
                </c:pt>
                <c:pt idx="2065">
                  <c:v>0.5369</c:v>
                </c:pt>
                <c:pt idx="2066">
                  <c:v>0.537093333333333</c:v>
                </c:pt>
                <c:pt idx="2067">
                  <c:v>0.537293333333333</c:v>
                </c:pt>
                <c:pt idx="2068">
                  <c:v>0.537486666666667</c:v>
                </c:pt>
                <c:pt idx="2069">
                  <c:v>0.537686666666667</c:v>
                </c:pt>
                <c:pt idx="2070">
                  <c:v>0.537886666666667</c:v>
                </c:pt>
                <c:pt idx="2071">
                  <c:v>0.53808</c:v>
                </c:pt>
                <c:pt idx="2072">
                  <c:v>0.53828</c:v>
                </c:pt>
                <c:pt idx="2073">
                  <c:v>0.538473333333333</c:v>
                </c:pt>
                <c:pt idx="2074">
                  <c:v>0.538673333333333</c:v>
                </c:pt>
                <c:pt idx="2075">
                  <c:v>0.538873333333333</c:v>
                </c:pt>
                <c:pt idx="2076">
                  <c:v>0.539066666666667</c:v>
                </c:pt>
                <c:pt idx="2077">
                  <c:v>0.539266666666667</c:v>
                </c:pt>
                <c:pt idx="2078">
                  <c:v>0.53946</c:v>
                </c:pt>
                <c:pt idx="2079">
                  <c:v>0.53966</c:v>
                </c:pt>
                <c:pt idx="2080">
                  <c:v>0.539853333333333</c:v>
                </c:pt>
                <c:pt idx="2081">
                  <c:v>0.540046666666667</c:v>
                </c:pt>
                <c:pt idx="2082">
                  <c:v>0.540246666666667</c:v>
                </c:pt>
                <c:pt idx="2083">
                  <c:v>0.54044</c:v>
                </c:pt>
                <c:pt idx="2084">
                  <c:v>0.54064</c:v>
                </c:pt>
                <c:pt idx="2085">
                  <c:v>0.540833333333333</c:v>
                </c:pt>
                <c:pt idx="2086">
                  <c:v>0.541026666666667</c:v>
                </c:pt>
                <c:pt idx="2087">
                  <c:v>0.541226666666667</c:v>
                </c:pt>
                <c:pt idx="2088">
                  <c:v>0.54142</c:v>
                </c:pt>
                <c:pt idx="2089">
                  <c:v>0.54162</c:v>
                </c:pt>
                <c:pt idx="2090">
                  <c:v>0.541813333333333</c:v>
                </c:pt>
                <c:pt idx="2091">
                  <c:v>0.542006666666667</c:v>
                </c:pt>
                <c:pt idx="2092">
                  <c:v>0.542206666666667</c:v>
                </c:pt>
                <c:pt idx="2093">
                  <c:v>0.5424</c:v>
                </c:pt>
                <c:pt idx="2094">
                  <c:v>0.542593333333333</c:v>
                </c:pt>
                <c:pt idx="2095">
                  <c:v>0.542786666666667</c:v>
                </c:pt>
                <c:pt idx="2096">
                  <c:v>0.542986666666667</c:v>
                </c:pt>
                <c:pt idx="2097">
                  <c:v>0.54318</c:v>
                </c:pt>
                <c:pt idx="2098">
                  <c:v>0.543373333333333</c:v>
                </c:pt>
                <c:pt idx="2099">
                  <c:v>0.543566666666667</c:v>
                </c:pt>
                <c:pt idx="2100">
                  <c:v>0.54376</c:v>
                </c:pt>
                <c:pt idx="2101">
                  <c:v>0.54396</c:v>
                </c:pt>
                <c:pt idx="2102">
                  <c:v>0.544153333333333</c:v>
                </c:pt>
                <c:pt idx="2103">
                  <c:v>0.544346666666667</c:v>
                </c:pt>
                <c:pt idx="2104">
                  <c:v>0.54454</c:v>
                </c:pt>
                <c:pt idx="2105">
                  <c:v>0.544733333333333</c:v>
                </c:pt>
                <c:pt idx="2106">
                  <c:v>0.544926666666667</c:v>
                </c:pt>
                <c:pt idx="2107">
                  <c:v>0.54512</c:v>
                </c:pt>
                <c:pt idx="2108">
                  <c:v>0.545313333333333</c:v>
                </c:pt>
                <c:pt idx="2109">
                  <c:v>0.545506666666667</c:v>
                </c:pt>
                <c:pt idx="2110">
                  <c:v>0.545706666666667</c:v>
                </c:pt>
                <c:pt idx="2111">
                  <c:v>0.5459</c:v>
                </c:pt>
                <c:pt idx="2112">
                  <c:v>0.546093333333333</c:v>
                </c:pt>
                <c:pt idx="2113">
                  <c:v>0.546286666666667</c:v>
                </c:pt>
                <c:pt idx="2114">
                  <c:v>0.54648</c:v>
                </c:pt>
                <c:pt idx="2115">
                  <c:v>0.546673333333333</c:v>
                </c:pt>
                <c:pt idx="2116">
                  <c:v>0.546866666666667</c:v>
                </c:pt>
                <c:pt idx="2117">
                  <c:v>0.54706</c:v>
                </c:pt>
                <c:pt idx="2118">
                  <c:v>0.547246666666667</c:v>
                </c:pt>
                <c:pt idx="2119">
                  <c:v>0.54744</c:v>
                </c:pt>
                <c:pt idx="2120">
                  <c:v>0.547633333333333</c:v>
                </c:pt>
                <c:pt idx="2121">
                  <c:v>0.547826666666667</c:v>
                </c:pt>
                <c:pt idx="2122">
                  <c:v>0.54802</c:v>
                </c:pt>
                <c:pt idx="2123">
                  <c:v>0.548213333333333</c:v>
                </c:pt>
                <c:pt idx="2124">
                  <c:v>0.548406666666667</c:v>
                </c:pt>
                <c:pt idx="2125">
                  <c:v>0.5486</c:v>
                </c:pt>
                <c:pt idx="2126">
                  <c:v>0.548786666666667</c:v>
                </c:pt>
                <c:pt idx="2127">
                  <c:v>0.54898</c:v>
                </c:pt>
                <c:pt idx="2128">
                  <c:v>0.549173333333333</c:v>
                </c:pt>
                <c:pt idx="2129">
                  <c:v>0.549366666666667</c:v>
                </c:pt>
                <c:pt idx="2130">
                  <c:v>0.54956</c:v>
                </c:pt>
                <c:pt idx="2131">
                  <c:v>0.549746666666667</c:v>
                </c:pt>
                <c:pt idx="2132">
                  <c:v>0.54994</c:v>
                </c:pt>
                <c:pt idx="2133">
                  <c:v>0.550133333333333</c:v>
                </c:pt>
                <c:pt idx="2134">
                  <c:v>0.550326666666667</c:v>
                </c:pt>
                <c:pt idx="2135">
                  <c:v>0.550513333333333</c:v>
                </c:pt>
                <c:pt idx="2136">
                  <c:v>0.550706666666667</c:v>
                </c:pt>
                <c:pt idx="2137">
                  <c:v>0.5509</c:v>
                </c:pt>
                <c:pt idx="2138">
                  <c:v>0.551086666666667</c:v>
                </c:pt>
                <c:pt idx="2139">
                  <c:v>0.55128</c:v>
                </c:pt>
                <c:pt idx="2140">
                  <c:v>0.551473333333333</c:v>
                </c:pt>
                <c:pt idx="2141">
                  <c:v>0.55166</c:v>
                </c:pt>
                <c:pt idx="2142">
                  <c:v>0.551853333333333</c:v>
                </c:pt>
                <c:pt idx="2143">
                  <c:v>0.552046666666667</c:v>
                </c:pt>
                <c:pt idx="2144">
                  <c:v>0.552233333333333</c:v>
                </c:pt>
                <c:pt idx="2145">
                  <c:v>0.552426666666667</c:v>
                </c:pt>
                <c:pt idx="2146">
                  <c:v>0.552613333333333</c:v>
                </c:pt>
                <c:pt idx="2147">
                  <c:v>0.552806666666667</c:v>
                </c:pt>
                <c:pt idx="2148">
                  <c:v>0.552993333333333</c:v>
                </c:pt>
                <c:pt idx="2149">
                  <c:v>0.553186666666667</c:v>
                </c:pt>
                <c:pt idx="2150">
                  <c:v>0.553373333333333</c:v>
                </c:pt>
                <c:pt idx="2151">
                  <c:v>0.553566666666667</c:v>
                </c:pt>
                <c:pt idx="2152">
                  <c:v>0.553753333333333</c:v>
                </c:pt>
                <c:pt idx="2153">
                  <c:v>0.553946666666667</c:v>
                </c:pt>
                <c:pt idx="2154">
                  <c:v>0.554133333333333</c:v>
                </c:pt>
                <c:pt idx="2155">
                  <c:v>0.554326666666667</c:v>
                </c:pt>
                <c:pt idx="2156">
                  <c:v>0.554513333333333</c:v>
                </c:pt>
                <c:pt idx="2157">
                  <c:v>0.5547</c:v>
                </c:pt>
                <c:pt idx="2158">
                  <c:v>0.554893333333333</c:v>
                </c:pt>
                <c:pt idx="2159">
                  <c:v>0.55508</c:v>
                </c:pt>
                <c:pt idx="2160">
                  <c:v>0.555273333333333</c:v>
                </c:pt>
                <c:pt idx="2161">
                  <c:v>0.55546</c:v>
                </c:pt>
                <c:pt idx="2162">
                  <c:v>0.555646666666667</c:v>
                </c:pt>
                <c:pt idx="2163">
                  <c:v>0.55584</c:v>
                </c:pt>
                <c:pt idx="2164">
                  <c:v>0.556026666666667</c:v>
                </c:pt>
                <c:pt idx="2165">
                  <c:v>0.556213333333333</c:v>
                </c:pt>
                <c:pt idx="2166">
                  <c:v>0.556406666666667</c:v>
                </c:pt>
                <c:pt idx="2167">
                  <c:v>0.556593333333333</c:v>
                </c:pt>
                <c:pt idx="2168">
                  <c:v>0.55678</c:v>
                </c:pt>
                <c:pt idx="2169">
                  <c:v>0.556966666666667</c:v>
                </c:pt>
                <c:pt idx="2170">
                  <c:v>0.55716</c:v>
                </c:pt>
                <c:pt idx="2171">
                  <c:v>0.557346666666667</c:v>
                </c:pt>
                <c:pt idx="2172">
                  <c:v>0.557533333333333</c:v>
                </c:pt>
                <c:pt idx="2173">
                  <c:v>0.55772</c:v>
                </c:pt>
                <c:pt idx="2174">
                  <c:v>0.557906666666667</c:v>
                </c:pt>
                <c:pt idx="2175">
                  <c:v>0.5581</c:v>
                </c:pt>
                <c:pt idx="2176">
                  <c:v>0.558286666666667</c:v>
                </c:pt>
                <c:pt idx="2177">
                  <c:v>0.558473333333333</c:v>
                </c:pt>
                <c:pt idx="2178">
                  <c:v>0.55866</c:v>
                </c:pt>
                <c:pt idx="2179">
                  <c:v>0.558846666666667</c:v>
                </c:pt>
                <c:pt idx="2180">
                  <c:v>0.559033333333333</c:v>
                </c:pt>
                <c:pt idx="2181">
                  <c:v>0.55922</c:v>
                </c:pt>
                <c:pt idx="2182">
                  <c:v>0.559406666666667</c:v>
                </c:pt>
                <c:pt idx="2183">
                  <c:v>0.559593333333333</c:v>
                </c:pt>
                <c:pt idx="2184">
                  <c:v>0.55978</c:v>
                </c:pt>
                <c:pt idx="2185">
                  <c:v>0.559966666666667</c:v>
                </c:pt>
                <c:pt idx="2186">
                  <c:v>0.560153333333333</c:v>
                </c:pt>
                <c:pt idx="2187">
                  <c:v>0.56034</c:v>
                </c:pt>
                <c:pt idx="2188">
                  <c:v>0.560526666666667</c:v>
                </c:pt>
                <c:pt idx="2189">
                  <c:v>0.560713333333333</c:v>
                </c:pt>
                <c:pt idx="2190">
                  <c:v>0.5609</c:v>
                </c:pt>
                <c:pt idx="2191">
                  <c:v>0.561086666666667</c:v>
                </c:pt>
                <c:pt idx="2192">
                  <c:v>0.561273333333333</c:v>
                </c:pt>
                <c:pt idx="2193">
                  <c:v>0.56146</c:v>
                </c:pt>
                <c:pt idx="2194">
                  <c:v>0.561646666666667</c:v>
                </c:pt>
                <c:pt idx="2195">
                  <c:v>0.561833333333333</c:v>
                </c:pt>
                <c:pt idx="2196">
                  <c:v>0.56202</c:v>
                </c:pt>
                <c:pt idx="2197">
                  <c:v>0.562206666666667</c:v>
                </c:pt>
                <c:pt idx="2198">
                  <c:v>0.562393333333333</c:v>
                </c:pt>
                <c:pt idx="2199">
                  <c:v>0.562573333333333</c:v>
                </c:pt>
                <c:pt idx="2200">
                  <c:v>0.56276</c:v>
                </c:pt>
                <c:pt idx="2201">
                  <c:v>0.562946666666667</c:v>
                </c:pt>
                <c:pt idx="2202">
                  <c:v>0.563133333333333</c:v>
                </c:pt>
                <c:pt idx="2203">
                  <c:v>0.56332</c:v>
                </c:pt>
                <c:pt idx="2204">
                  <c:v>0.563506666666667</c:v>
                </c:pt>
                <c:pt idx="2205">
                  <c:v>0.563686666666667</c:v>
                </c:pt>
                <c:pt idx="2206">
                  <c:v>0.563873333333333</c:v>
                </c:pt>
                <c:pt idx="2207">
                  <c:v>0.56406</c:v>
                </c:pt>
                <c:pt idx="2208">
                  <c:v>0.56424</c:v>
                </c:pt>
                <c:pt idx="2209">
                  <c:v>0.564426666666667</c:v>
                </c:pt>
                <c:pt idx="2210">
                  <c:v>0.564613333333333</c:v>
                </c:pt>
                <c:pt idx="2211">
                  <c:v>0.5648</c:v>
                </c:pt>
                <c:pt idx="2212">
                  <c:v>0.56498</c:v>
                </c:pt>
                <c:pt idx="2213">
                  <c:v>0.565166666666667</c:v>
                </c:pt>
                <c:pt idx="2214">
                  <c:v>0.565353333333333</c:v>
                </c:pt>
                <c:pt idx="2215">
                  <c:v>0.565533333333333</c:v>
                </c:pt>
                <c:pt idx="2216">
                  <c:v>0.56572</c:v>
                </c:pt>
                <c:pt idx="2217">
                  <c:v>0.5659</c:v>
                </c:pt>
                <c:pt idx="2218">
                  <c:v>0.566086666666667</c:v>
                </c:pt>
                <c:pt idx="2219">
                  <c:v>0.566273333333333</c:v>
                </c:pt>
                <c:pt idx="2220">
                  <c:v>0.566453333333333</c:v>
                </c:pt>
                <c:pt idx="2221">
                  <c:v>0.56664</c:v>
                </c:pt>
                <c:pt idx="2222">
                  <c:v>0.56682</c:v>
                </c:pt>
                <c:pt idx="2223">
                  <c:v>0.567006666666667</c:v>
                </c:pt>
                <c:pt idx="2224">
                  <c:v>0.567186666666667</c:v>
                </c:pt>
                <c:pt idx="2225">
                  <c:v>0.567373333333333</c:v>
                </c:pt>
                <c:pt idx="2226">
                  <c:v>0.567553333333333</c:v>
                </c:pt>
                <c:pt idx="2227">
                  <c:v>0.56774</c:v>
                </c:pt>
                <c:pt idx="2228">
                  <c:v>0.56792</c:v>
                </c:pt>
                <c:pt idx="2229">
                  <c:v>0.5681</c:v>
                </c:pt>
                <c:pt idx="2230">
                  <c:v>0.568286666666667</c:v>
                </c:pt>
                <c:pt idx="2231">
                  <c:v>0.568466666666667</c:v>
                </c:pt>
                <c:pt idx="2232">
                  <c:v>0.568653333333333</c:v>
                </c:pt>
                <c:pt idx="2233">
                  <c:v>0.568833333333333</c:v>
                </c:pt>
                <c:pt idx="2234">
                  <c:v>0.569013333333333</c:v>
                </c:pt>
                <c:pt idx="2235">
                  <c:v>0.5692</c:v>
                </c:pt>
                <c:pt idx="2236">
                  <c:v>0.56938</c:v>
                </c:pt>
                <c:pt idx="2237">
                  <c:v>0.56956</c:v>
                </c:pt>
                <c:pt idx="2238">
                  <c:v>0.569746666666667</c:v>
                </c:pt>
                <c:pt idx="2239">
                  <c:v>0.569926666666667</c:v>
                </c:pt>
                <c:pt idx="2240">
                  <c:v>0.570106666666667</c:v>
                </c:pt>
                <c:pt idx="2241">
                  <c:v>0.570293333333333</c:v>
                </c:pt>
                <c:pt idx="2242">
                  <c:v>0.570473333333333</c:v>
                </c:pt>
                <c:pt idx="2243">
                  <c:v>0.570653333333333</c:v>
                </c:pt>
                <c:pt idx="2244">
                  <c:v>0.570833333333333</c:v>
                </c:pt>
                <c:pt idx="2245">
                  <c:v>0.57102</c:v>
                </c:pt>
                <c:pt idx="2246">
                  <c:v>0.5712</c:v>
                </c:pt>
                <c:pt idx="2247">
                  <c:v>0.57138</c:v>
                </c:pt>
                <c:pt idx="2248">
                  <c:v>0.57156</c:v>
                </c:pt>
                <c:pt idx="2249">
                  <c:v>0.57174</c:v>
                </c:pt>
                <c:pt idx="2250">
                  <c:v>0.57192</c:v>
                </c:pt>
                <c:pt idx="2251">
                  <c:v>0.572106666666667</c:v>
                </c:pt>
                <c:pt idx="2252">
                  <c:v>0.572286666666667</c:v>
                </c:pt>
                <c:pt idx="2253">
                  <c:v>0.572466666666667</c:v>
                </c:pt>
                <c:pt idx="2254">
                  <c:v>0.572646666666667</c:v>
                </c:pt>
                <c:pt idx="2255">
                  <c:v>0.572826666666667</c:v>
                </c:pt>
                <c:pt idx="2256">
                  <c:v>0.573006666666667</c:v>
                </c:pt>
                <c:pt idx="2257">
                  <c:v>0.573186666666667</c:v>
                </c:pt>
                <c:pt idx="2258">
                  <c:v>0.573366666666667</c:v>
                </c:pt>
                <c:pt idx="2259">
                  <c:v>0.573546666666667</c:v>
                </c:pt>
                <c:pt idx="2260">
                  <c:v>0.573726666666667</c:v>
                </c:pt>
                <c:pt idx="2261">
                  <c:v>0.573906666666667</c:v>
                </c:pt>
                <c:pt idx="2262">
                  <c:v>0.574086666666667</c:v>
                </c:pt>
                <c:pt idx="2263">
                  <c:v>0.574266666666667</c:v>
                </c:pt>
                <c:pt idx="2264">
                  <c:v>0.574446666666667</c:v>
                </c:pt>
                <c:pt idx="2265">
                  <c:v>0.574626666666667</c:v>
                </c:pt>
                <c:pt idx="2266">
                  <c:v>0.574806666666667</c:v>
                </c:pt>
                <c:pt idx="2267">
                  <c:v>0.574986666666667</c:v>
                </c:pt>
                <c:pt idx="2268">
                  <c:v>0.575166666666667</c:v>
                </c:pt>
                <c:pt idx="2269">
                  <c:v>0.575346666666667</c:v>
                </c:pt>
                <c:pt idx="2270">
                  <c:v>0.575526666666667</c:v>
                </c:pt>
                <c:pt idx="2271">
                  <c:v>0.575706666666667</c:v>
                </c:pt>
                <c:pt idx="2272">
                  <c:v>0.57588</c:v>
                </c:pt>
                <c:pt idx="2273">
                  <c:v>0.57606</c:v>
                </c:pt>
                <c:pt idx="2274">
                  <c:v>0.57624</c:v>
                </c:pt>
                <c:pt idx="2275">
                  <c:v>0.57642</c:v>
                </c:pt>
                <c:pt idx="2276">
                  <c:v>0.5766</c:v>
                </c:pt>
                <c:pt idx="2277">
                  <c:v>0.576773333333333</c:v>
                </c:pt>
                <c:pt idx="2278">
                  <c:v>0.576953333333333</c:v>
                </c:pt>
                <c:pt idx="2279">
                  <c:v>0.577133333333333</c:v>
                </c:pt>
                <c:pt idx="2280">
                  <c:v>0.577313333333333</c:v>
                </c:pt>
                <c:pt idx="2281">
                  <c:v>0.577486666666667</c:v>
                </c:pt>
                <c:pt idx="2282">
                  <c:v>0.577666666666667</c:v>
                </c:pt>
                <c:pt idx="2283">
                  <c:v>0.577846666666667</c:v>
                </c:pt>
                <c:pt idx="2284">
                  <c:v>0.578026666666667</c:v>
                </c:pt>
                <c:pt idx="2285">
                  <c:v>0.5782</c:v>
                </c:pt>
                <c:pt idx="2286">
                  <c:v>0.57838</c:v>
                </c:pt>
                <c:pt idx="2287">
                  <c:v>0.57856</c:v>
                </c:pt>
                <c:pt idx="2288">
                  <c:v>0.578733333333333</c:v>
                </c:pt>
                <c:pt idx="2289">
                  <c:v>0.578913333333333</c:v>
                </c:pt>
                <c:pt idx="2290">
                  <c:v>0.579086666666667</c:v>
                </c:pt>
                <c:pt idx="2291">
                  <c:v>0.579266666666667</c:v>
                </c:pt>
                <c:pt idx="2292">
                  <c:v>0.579446666666667</c:v>
                </c:pt>
                <c:pt idx="2293">
                  <c:v>0.57962</c:v>
                </c:pt>
                <c:pt idx="2294">
                  <c:v>0.5798</c:v>
                </c:pt>
                <c:pt idx="2295">
                  <c:v>0.579973333333333</c:v>
                </c:pt>
                <c:pt idx="2296">
                  <c:v>0.580153333333333</c:v>
                </c:pt>
                <c:pt idx="2297">
                  <c:v>0.580326666666667</c:v>
                </c:pt>
                <c:pt idx="2298">
                  <c:v>0.580506666666667</c:v>
                </c:pt>
                <c:pt idx="2299">
                  <c:v>0.58068</c:v>
                </c:pt>
                <c:pt idx="2300">
                  <c:v>0.58086</c:v>
                </c:pt>
                <c:pt idx="2301">
                  <c:v>0.581033333333333</c:v>
                </c:pt>
                <c:pt idx="2302">
                  <c:v>0.581213333333333</c:v>
                </c:pt>
                <c:pt idx="2303">
                  <c:v>0.581386666666667</c:v>
                </c:pt>
                <c:pt idx="2304">
                  <c:v>0.581566666666667</c:v>
                </c:pt>
                <c:pt idx="2305">
                  <c:v>0.58174</c:v>
                </c:pt>
                <c:pt idx="2306">
                  <c:v>0.581913333333333</c:v>
                </c:pt>
                <c:pt idx="2307">
                  <c:v>0.582093333333333</c:v>
                </c:pt>
                <c:pt idx="2308">
                  <c:v>0.582266666666667</c:v>
                </c:pt>
                <c:pt idx="2309">
                  <c:v>0.58244</c:v>
                </c:pt>
                <c:pt idx="2310">
                  <c:v>0.58262</c:v>
                </c:pt>
                <c:pt idx="2311">
                  <c:v>0.582793333333333</c:v>
                </c:pt>
                <c:pt idx="2312">
                  <c:v>0.582966666666667</c:v>
                </c:pt>
                <c:pt idx="2313">
                  <c:v>0.583146666666667</c:v>
                </c:pt>
                <c:pt idx="2314">
                  <c:v>0.58332</c:v>
                </c:pt>
                <c:pt idx="2315">
                  <c:v>0.583493333333333</c:v>
                </c:pt>
                <c:pt idx="2316">
                  <c:v>0.583673333333333</c:v>
                </c:pt>
                <c:pt idx="2317">
                  <c:v>0.583846666666667</c:v>
                </c:pt>
                <c:pt idx="2318">
                  <c:v>0.58402</c:v>
                </c:pt>
                <c:pt idx="2319">
                  <c:v>0.584193333333333</c:v>
                </c:pt>
                <c:pt idx="2320">
                  <c:v>0.584366666666667</c:v>
                </c:pt>
                <c:pt idx="2321">
                  <c:v>0.584546666666667</c:v>
                </c:pt>
                <c:pt idx="2322">
                  <c:v>0.58472</c:v>
                </c:pt>
                <c:pt idx="2323">
                  <c:v>0.584893333333333</c:v>
                </c:pt>
                <c:pt idx="2324">
                  <c:v>0.585066666666667</c:v>
                </c:pt>
                <c:pt idx="2325">
                  <c:v>0.58524</c:v>
                </c:pt>
                <c:pt idx="2326">
                  <c:v>0.585413333333333</c:v>
                </c:pt>
                <c:pt idx="2327">
                  <c:v>0.585593333333333</c:v>
                </c:pt>
                <c:pt idx="2328">
                  <c:v>0.585766666666667</c:v>
                </c:pt>
                <c:pt idx="2329">
                  <c:v>0.58594</c:v>
                </c:pt>
                <c:pt idx="2330">
                  <c:v>0.586113333333333</c:v>
                </c:pt>
                <c:pt idx="2331">
                  <c:v>0.586286666666667</c:v>
                </c:pt>
                <c:pt idx="2332">
                  <c:v>0.58646</c:v>
                </c:pt>
                <c:pt idx="2333">
                  <c:v>0.586633333333333</c:v>
                </c:pt>
                <c:pt idx="2334">
                  <c:v>0.586806666666667</c:v>
                </c:pt>
                <c:pt idx="2335">
                  <c:v>0.58698</c:v>
                </c:pt>
                <c:pt idx="2336">
                  <c:v>0.587153333333333</c:v>
                </c:pt>
                <c:pt idx="2337">
                  <c:v>0.587326666666667</c:v>
                </c:pt>
                <c:pt idx="2338">
                  <c:v>0.5875</c:v>
                </c:pt>
                <c:pt idx="2339">
                  <c:v>0.587673333333333</c:v>
                </c:pt>
                <c:pt idx="2340">
                  <c:v>0.587846666666667</c:v>
                </c:pt>
                <c:pt idx="2341">
                  <c:v>0.58802</c:v>
                </c:pt>
                <c:pt idx="2342">
                  <c:v>0.588193333333333</c:v>
                </c:pt>
                <c:pt idx="2343">
                  <c:v>0.588366666666667</c:v>
                </c:pt>
                <c:pt idx="2344">
                  <c:v>0.588533333333333</c:v>
                </c:pt>
                <c:pt idx="2345">
                  <c:v>0.588706666666667</c:v>
                </c:pt>
                <c:pt idx="2346">
                  <c:v>0.58888</c:v>
                </c:pt>
                <c:pt idx="2347">
                  <c:v>0.589053333333333</c:v>
                </c:pt>
                <c:pt idx="2348">
                  <c:v>0.589226666666667</c:v>
                </c:pt>
                <c:pt idx="2349">
                  <c:v>0.5894</c:v>
                </c:pt>
                <c:pt idx="2350">
                  <c:v>0.589566666666667</c:v>
                </c:pt>
                <c:pt idx="2351">
                  <c:v>0.58974</c:v>
                </c:pt>
                <c:pt idx="2352">
                  <c:v>0.589913333333333</c:v>
                </c:pt>
                <c:pt idx="2353">
                  <c:v>0.590086666666667</c:v>
                </c:pt>
                <c:pt idx="2354">
                  <c:v>0.59026</c:v>
                </c:pt>
                <c:pt idx="2355">
                  <c:v>0.590426666666667</c:v>
                </c:pt>
                <c:pt idx="2356">
                  <c:v>0.5906</c:v>
                </c:pt>
                <c:pt idx="2357">
                  <c:v>0.590773333333333</c:v>
                </c:pt>
                <c:pt idx="2358">
                  <c:v>0.59094</c:v>
                </c:pt>
                <c:pt idx="2359">
                  <c:v>0.591113333333333</c:v>
                </c:pt>
                <c:pt idx="2360">
                  <c:v>0.591286666666667</c:v>
                </c:pt>
                <c:pt idx="2361">
                  <c:v>0.591453333333333</c:v>
                </c:pt>
                <c:pt idx="2362">
                  <c:v>0.591626666666667</c:v>
                </c:pt>
                <c:pt idx="2363">
                  <c:v>0.5918</c:v>
                </c:pt>
                <c:pt idx="2364">
                  <c:v>0.591966666666667</c:v>
                </c:pt>
                <c:pt idx="2365">
                  <c:v>0.59214</c:v>
                </c:pt>
                <c:pt idx="2366">
                  <c:v>0.592306666666667</c:v>
                </c:pt>
                <c:pt idx="2367">
                  <c:v>0.59248</c:v>
                </c:pt>
                <c:pt idx="2368">
                  <c:v>0.592653333333333</c:v>
                </c:pt>
                <c:pt idx="2369">
                  <c:v>0.59282</c:v>
                </c:pt>
                <c:pt idx="2370">
                  <c:v>0.592993333333333</c:v>
                </c:pt>
                <c:pt idx="2371">
                  <c:v>0.59316</c:v>
                </c:pt>
                <c:pt idx="2372">
                  <c:v>0.593333333333333</c:v>
                </c:pt>
                <c:pt idx="2373">
                  <c:v>0.5935</c:v>
                </c:pt>
                <c:pt idx="2374">
                  <c:v>0.593673333333333</c:v>
                </c:pt>
                <c:pt idx="2375">
                  <c:v>0.59384</c:v>
                </c:pt>
                <c:pt idx="2376">
                  <c:v>0.594013333333333</c:v>
                </c:pt>
                <c:pt idx="2377">
                  <c:v>0.59418</c:v>
                </c:pt>
                <c:pt idx="2378">
                  <c:v>0.594353333333333</c:v>
                </c:pt>
                <c:pt idx="2379">
                  <c:v>0.59452</c:v>
                </c:pt>
                <c:pt idx="2380">
                  <c:v>0.594686666666667</c:v>
                </c:pt>
                <c:pt idx="2381">
                  <c:v>0.59486</c:v>
                </c:pt>
                <c:pt idx="2382">
                  <c:v>0.595026666666667</c:v>
                </c:pt>
                <c:pt idx="2383">
                  <c:v>0.595193333333333</c:v>
                </c:pt>
                <c:pt idx="2384">
                  <c:v>0.595366666666667</c:v>
                </c:pt>
                <c:pt idx="2385">
                  <c:v>0.595533333333333</c:v>
                </c:pt>
                <c:pt idx="2386">
                  <c:v>0.5957</c:v>
                </c:pt>
                <c:pt idx="2387">
                  <c:v>0.595873333333333</c:v>
                </c:pt>
                <c:pt idx="2388">
                  <c:v>0.59604</c:v>
                </c:pt>
                <c:pt idx="2389">
                  <c:v>0.596206666666667</c:v>
                </c:pt>
                <c:pt idx="2390">
                  <c:v>0.59638</c:v>
                </c:pt>
                <c:pt idx="2391">
                  <c:v>0.596546666666667</c:v>
                </c:pt>
                <c:pt idx="2392">
                  <c:v>0.596713333333333</c:v>
                </c:pt>
                <c:pt idx="2393">
                  <c:v>0.59688</c:v>
                </c:pt>
                <c:pt idx="2394">
                  <c:v>0.597053333333333</c:v>
                </c:pt>
                <c:pt idx="2395">
                  <c:v>0.59722</c:v>
                </c:pt>
                <c:pt idx="2396">
                  <c:v>0.597386666666667</c:v>
                </c:pt>
                <c:pt idx="2397">
                  <c:v>0.597553333333333</c:v>
                </c:pt>
                <c:pt idx="2398">
                  <c:v>0.59772</c:v>
                </c:pt>
                <c:pt idx="2399">
                  <c:v>0.597886666666667</c:v>
                </c:pt>
                <c:pt idx="2400">
                  <c:v>0.59806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module3_secTNF_no_sec_regulatio!$G$2:$G$2402</c:f>
              <c:numCache>
                <c:formatCode>General</c:formatCode>
                <c:ptCount val="2401"/>
                <c:pt idx="0">
                  <c:v>4.14153333333333E-6</c:v>
                </c:pt>
                <c:pt idx="1">
                  <c:v>8.28333333333333E-6</c:v>
                </c:pt>
                <c:pt idx="2">
                  <c:v>1.24246666666667E-5</c:v>
                </c:pt>
                <c:pt idx="3">
                  <c:v>1.65666666666667E-5</c:v>
                </c:pt>
                <c:pt idx="4">
                  <c:v>2.07086666666667E-5</c:v>
                </c:pt>
                <c:pt idx="5">
                  <c:v>2.48513333333333E-5</c:v>
                </c:pt>
                <c:pt idx="6">
                  <c:v>2.89946666666667E-5</c:v>
                </c:pt>
                <c:pt idx="7">
                  <c:v>3.3138E-5</c:v>
                </c:pt>
                <c:pt idx="8">
                  <c:v>3.7282E-5</c:v>
                </c:pt>
                <c:pt idx="9">
                  <c:v>4.14266666666667E-5</c:v>
                </c:pt>
                <c:pt idx="10">
                  <c:v>4.55713333333333E-5</c:v>
                </c:pt>
                <c:pt idx="11">
                  <c:v>4.97166666666667E-5</c:v>
                </c:pt>
                <c:pt idx="12">
                  <c:v>5.38626666666667E-5</c:v>
                </c:pt>
                <c:pt idx="13">
                  <c:v>5.80086666666667E-5</c:v>
                </c:pt>
                <c:pt idx="14">
                  <c:v>6.2156E-5</c:v>
                </c:pt>
                <c:pt idx="15">
                  <c:v>6.6304E-5</c:v>
                </c:pt>
                <c:pt idx="16">
                  <c:v>7.04533333333333E-5</c:v>
                </c:pt>
                <c:pt idx="17">
                  <c:v>7.46E-5</c:v>
                </c:pt>
                <c:pt idx="18">
                  <c:v>7.87533333333333E-5</c:v>
                </c:pt>
                <c:pt idx="19">
                  <c:v>8.29E-5</c:v>
                </c:pt>
                <c:pt idx="20">
                  <c:v>8.70533333333333E-5</c:v>
                </c:pt>
                <c:pt idx="21">
                  <c:v>9.12066666666666E-5</c:v>
                </c:pt>
                <c:pt idx="22">
                  <c:v>9.536E-5</c:v>
                </c:pt>
                <c:pt idx="23">
                  <c:v>9.95133333333333E-5</c:v>
                </c:pt>
                <c:pt idx="24">
                  <c:v>0.000103673333333333</c:v>
                </c:pt>
                <c:pt idx="25">
                  <c:v>0.000107826666666667</c:v>
                </c:pt>
                <c:pt idx="26">
                  <c:v>0.000111986666666667</c:v>
                </c:pt>
                <c:pt idx="27">
                  <c:v>0.000116146666666667</c:v>
                </c:pt>
                <c:pt idx="28">
                  <c:v>0.000120306666666667</c:v>
                </c:pt>
                <c:pt idx="29">
                  <c:v>0.000124466666666667</c:v>
                </c:pt>
                <c:pt idx="30">
                  <c:v>0.000128626666666667</c:v>
                </c:pt>
                <c:pt idx="31">
                  <c:v>0.000132793333333333</c:v>
                </c:pt>
                <c:pt idx="32">
                  <c:v>0.000136953333333333</c:v>
                </c:pt>
                <c:pt idx="33">
                  <c:v>0.00014112</c:v>
                </c:pt>
                <c:pt idx="34">
                  <c:v>0.000145286666666667</c:v>
                </c:pt>
                <c:pt idx="35">
                  <c:v>0.000149453333333333</c:v>
                </c:pt>
                <c:pt idx="36">
                  <c:v>0.000153626666666667</c:v>
                </c:pt>
                <c:pt idx="37">
                  <c:v>0.000157793333333333</c:v>
                </c:pt>
                <c:pt idx="38">
                  <c:v>0.000161966666666667</c:v>
                </c:pt>
                <c:pt idx="39">
                  <c:v>0.00016614</c:v>
                </c:pt>
                <c:pt idx="40">
                  <c:v>0.000170313333333333</c:v>
                </c:pt>
                <c:pt idx="41">
                  <c:v>0.000174493333333333</c:v>
                </c:pt>
                <c:pt idx="42">
                  <c:v>0.000178666666666667</c:v>
                </c:pt>
                <c:pt idx="43">
                  <c:v>0.000182846666666667</c:v>
                </c:pt>
                <c:pt idx="44">
                  <c:v>0.000187026666666667</c:v>
                </c:pt>
                <c:pt idx="45">
                  <c:v>0.000191213333333333</c:v>
                </c:pt>
                <c:pt idx="46">
                  <c:v>0.000195393333333333</c:v>
                </c:pt>
                <c:pt idx="47">
                  <c:v>0.00019958</c:v>
                </c:pt>
                <c:pt idx="48">
                  <c:v>0.000203766666666667</c:v>
                </c:pt>
                <c:pt idx="49">
                  <c:v>0.000207953333333333</c:v>
                </c:pt>
                <c:pt idx="50">
                  <c:v>0.000212146666666667</c:v>
                </c:pt>
                <c:pt idx="51">
                  <c:v>0.00021634</c:v>
                </c:pt>
                <c:pt idx="52">
                  <c:v>0.000220533333333333</c:v>
                </c:pt>
                <c:pt idx="53">
                  <c:v>0.000224726666666667</c:v>
                </c:pt>
                <c:pt idx="54">
                  <c:v>0.000228926666666667</c:v>
                </c:pt>
                <c:pt idx="55">
                  <c:v>0.000233126666666667</c:v>
                </c:pt>
                <c:pt idx="56">
                  <c:v>0.000237326666666667</c:v>
                </c:pt>
                <c:pt idx="57">
                  <c:v>0.000241526666666667</c:v>
                </c:pt>
                <c:pt idx="58">
                  <c:v>0.000245733333333333</c:v>
                </c:pt>
                <c:pt idx="59">
                  <c:v>0.00024994</c:v>
                </c:pt>
                <c:pt idx="60">
                  <c:v>0.000254146666666667</c:v>
                </c:pt>
                <c:pt idx="61">
                  <c:v>0.00025836</c:v>
                </c:pt>
                <c:pt idx="62">
                  <c:v>0.000262573333333333</c:v>
                </c:pt>
                <c:pt idx="63">
                  <c:v>0.000266786666666667</c:v>
                </c:pt>
                <c:pt idx="64">
                  <c:v>0.000271</c:v>
                </c:pt>
                <c:pt idx="65">
                  <c:v>0.00027522</c:v>
                </c:pt>
                <c:pt idx="66">
                  <c:v>0.00027944</c:v>
                </c:pt>
                <c:pt idx="67">
                  <c:v>0.000283666666666667</c:v>
                </c:pt>
                <c:pt idx="68">
                  <c:v>0.000287893333333333</c:v>
                </c:pt>
                <c:pt idx="69">
                  <c:v>0.00029212</c:v>
                </c:pt>
                <c:pt idx="70">
                  <c:v>0.000296346666666667</c:v>
                </c:pt>
                <c:pt idx="71">
                  <c:v>0.00030058</c:v>
                </c:pt>
                <c:pt idx="72">
                  <c:v>0.000304813333333333</c:v>
                </c:pt>
                <c:pt idx="73">
                  <c:v>0.000309046666666667</c:v>
                </c:pt>
                <c:pt idx="74">
                  <c:v>0.000313286666666667</c:v>
                </c:pt>
                <c:pt idx="75">
                  <c:v>0.000317526666666667</c:v>
                </c:pt>
                <c:pt idx="76">
                  <c:v>0.000321773333333333</c:v>
                </c:pt>
                <c:pt idx="77">
                  <c:v>0.00032602</c:v>
                </c:pt>
                <c:pt idx="78">
                  <c:v>0.000330266666666667</c:v>
                </c:pt>
                <c:pt idx="79">
                  <c:v>0.000334513333333333</c:v>
                </c:pt>
                <c:pt idx="80">
                  <c:v>0.000338766666666667</c:v>
                </c:pt>
                <c:pt idx="81">
                  <c:v>0.00034302</c:v>
                </c:pt>
                <c:pt idx="82">
                  <c:v>0.00034728</c:v>
                </c:pt>
                <c:pt idx="83">
                  <c:v>0.00035154</c:v>
                </c:pt>
                <c:pt idx="84">
                  <c:v>0.0003558</c:v>
                </c:pt>
                <c:pt idx="85">
                  <c:v>0.000360066666666667</c:v>
                </c:pt>
                <c:pt idx="86">
                  <c:v>0.000364333333333333</c:v>
                </c:pt>
                <c:pt idx="87">
                  <c:v>0.000368606666666667</c:v>
                </c:pt>
                <c:pt idx="88">
                  <c:v>0.000372873333333333</c:v>
                </c:pt>
                <c:pt idx="89">
                  <c:v>0.000377153333333333</c:v>
                </c:pt>
                <c:pt idx="90">
                  <c:v>0.000381426666666667</c:v>
                </c:pt>
                <c:pt idx="91">
                  <c:v>0.000385706666666667</c:v>
                </c:pt>
                <c:pt idx="92">
                  <c:v>0.000389993333333333</c:v>
                </c:pt>
                <c:pt idx="93">
                  <c:v>0.00039428</c:v>
                </c:pt>
                <c:pt idx="94">
                  <c:v>0.000398566666666667</c:v>
                </c:pt>
                <c:pt idx="95">
                  <c:v>0.00040286</c:v>
                </c:pt>
                <c:pt idx="96">
                  <c:v>0.000407153333333333</c:v>
                </c:pt>
                <c:pt idx="97">
                  <c:v>0.000411446666666667</c:v>
                </c:pt>
                <c:pt idx="98">
                  <c:v>0.000415746666666666</c:v>
                </c:pt>
                <c:pt idx="99">
                  <c:v>0.000420046666666667</c:v>
                </c:pt>
                <c:pt idx="100">
                  <c:v>0.000424353333333333</c:v>
                </c:pt>
                <c:pt idx="101">
                  <c:v>0.00042866</c:v>
                </c:pt>
                <c:pt idx="102">
                  <c:v>0.000432973333333333</c:v>
                </c:pt>
                <c:pt idx="103">
                  <c:v>0.000437286666666667</c:v>
                </c:pt>
                <c:pt idx="104">
                  <c:v>0.000441606666666667</c:v>
                </c:pt>
                <c:pt idx="105">
                  <c:v>0.000445926666666667</c:v>
                </c:pt>
                <c:pt idx="106">
                  <c:v>0.000450246666666667</c:v>
                </c:pt>
                <c:pt idx="107">
                  <c:v>0.000454573333333333</c:v>
                </c:pt>
                <c:pt idx="108">
                  <c:v>0.0004589</c:v>
                </c:pt>
                <c:pt idx="109">
                  <c:v>0.000463233333333333</c:v>
                </c:pt>
                <c:pt idx="110">
                  <c:v>0.000467566666666667</c:v>
                </c:pt>
                <c:pt idx="111">
                  <c:v>0.000471906666666667</c:v>
                </c:pt>
                <c:pt idx="112">
                  <c:v>0.000476246666666666</c:v>
                </c:pt>
                <c:pt idx="113">
                  <c:v>0.000480586666666667</c:v>
                </c:pt>
                <c:pt idx="114">
                  <c:v>0.000484933333333333</c:v>
                </c:pt>
                <c:pt idx="115">
                  <c:v>0.00048928</c:v>
                </c:pt>
                <c:pt idx="116">
                  <c:v>0.000493633333333333</c:v>
                </c:pt>
                <c:pt idx="117">
                  <c:v>0.000497993333333333</c:v>
                </c:pt>
                <c:pt idx="118">
                  <c:v>0.000502353333333333</c:v>
                </c:pt>
                <c:pt idx="119">
                  <c:v>0.000506713333333333</c:v>
                </c:pt>
                <c:pt idx="120">
                  <c:v>0.00051108</c:v>
                </c:pt>
                <c:pt idx="121">
                  <c:v>0.000515446666666667</c:v>
                </c:pt>
                <c:pt idx="122">
                  <c:v>0.00051982</c:v>
                </c:pt>
                <c:pt idx="123">
                  <c:v>0.000524193333333333</c:v>
                </c:pt>
                <c:pt idx="124">
                  <c:v>0.000528566666666667</c:v>
                </c:pt>
                <c:pt idx="125">
                  <c:v>0.000532953333333333</c:v>
                </c:pt>
                <c:pt idx="126">
                  <c:v>0.000537333333333333</c:v>
                </c:pt>
                <c:pt idx="127">
                  <c:v>0.00054172</c:v>
                </c:pt>
                <c:pt idx="128">
                  <c:v>0.000546113333333333</c:v>
                </c:pt>
                <c:pt idx="129">
                  <c:v>0.000550506666666667</c:v>
                </c:pt>
                <c:pt idx="130">
                  <c:v>0.000554906666666666</c:v>
                </c:pt>
                <c:pt idx="131">
                  <c:v>0.000559306666666667</c:v>
                </c:pt>
                <c:pt idx="132">
                  <c:v>0.000563713333333333</c:v>
                </c:pt>
                <c:pt idx="133">
                  <c:v>0.00056812</c:v>
                </c:pt>
                <c:pt idx="134">
                  <c:v>0.000572533333333333</c:v>
                </c:pt>
                <c:pt idx="135">
                  <c:v>0.000576946666666667</c:v>
                </c:pt>
                <c:pt idx="136">
                  <c:v>0.00058136</c:v>
                </c:pt>
                <c:pt idx="137">
                  <c:v>0.000585786666666667</c:v>
                </c:pt>
                <c:pt idx="138">
                  <c:v>0.000590206666666667</c:v>
                </c:pt>
                <c:pt idx="139">
                  <c:v>0.00059464</c:v>
                </c:pt>
                <c:pt idx="140">
                  <c:v>0.000599073333333333</c:v>
                </c:pt>
                <c:pt idx="141">
                  <c:v>0.000603506666666666</c:v>
                </c:pt>
                <c:pt idx="142">
                  <c:v>0.000607946666666666</c:v>
                </c:pt>
                <c:pt idx="143">
                  <c:v>0.000612386666666667</c:v>
                </c:pt>
                <c:pt idx="144">
                  <c:v>0.000616833333333333</c:v>
                </c:pt>
                <c:pt idx="145">
                  <c:v>0.00062128</c:v>
                </c:pt>
                <c:pt idx="146">
                  <c:v>0.000625733333333333</c:v>
                </c:pt>
                <c:pt idx="147">
                  <c:v>0.000630193333333333</c:v>
                </c:pt>
                <c:pt idx="148">
                  <c:v>0.000634653333333333</c:v>
                </c:pt>
                <c:pt idx="149">
                  <c:v>0.000639113333333333</c:v>
                </c:pt>
                <c:pt idx="150">
                  <c:v>0.00064358</c:v>
                </c:pt>
                <c:pt idx="151">
                  <c:v>0.000648053333333333</c:v>
                </c:pt>
                <c:pt idx="152">
                  <c:v>0.000652526666666667</c:v>
                </c:pt>
                <c:pt idx="153">
                  <c:v>0.000657006666666666</c:v>
                </c:pt>
                <c:pt idx="154">
                  <c:v>0.000661486666666666</c:v>
                </c:pt>
                <c:pt idx="155">
                  <c:v>0.000665973333333333</c:v>
                </c:pt>
                <c:pt idx="156">
                  <c:v>0.000670466666666667</c:v>
                </c:pt>
                <c:pt idx="157">
                  <c:v>0.000674933333333333</c:v>
                </c:pt>
                <c:pt idx="158">
                  <c:v>0.000679466666666667</c:v>
                </c:pt>
                <c:pt idx="159">
                  <c:v>0.000683933333333333</c:v>
                </c:pt>
                <c:pt idx="160">
                  <c:v>0.000688466666666666</c:v>
                </c:pt>
                <c:pt idx="161">
                  <c:v>0.000692933333333333</c:v>
                </c:pt>
                <c:pt idx="162">
                  <c:v>0.000697466666666666</c:v>
                </c:pt>
                <c:pt idx="163">
                  <c:v>0.000702</c:v>
                </c:pt>
                <c:pt idx="164">
                  <c:v>0.000706533333333333</c:v>
                </c:pt>
                <c:pt idx="165">
                  <c:v>0.000711</c:v>
                </c:pt>
                <c:pt idx="166">
                  <c:v>0.000715533333333333</c:v>
                </c:pt>
                <c:pt idx="167">
                  <c:v>0.000720066666666667</c:v>
                </c:pt>
                <c:pt idx="168">
                  <c:v>0.0007246</c:v>
                </c:pt>
                <c:pt idx="169">
                  <c:v>0.000729133333333333</c:v>
                </c:pt>
                <c:pt idx="170">
                  <c:v>0.000733666666666666</c:v>
                </c:pt>
                <c:pt idx="171">
                  <c:v>0.000738266666666666</c:v>
                </c:pt>
                <c:pt idx="172">
                  <c:v>0.0007428</c:v>
                </c:pt>
                <c:pt idx="173">
                  <c:v>0.000747333333333333</c:v>
                </c:pt>
                <c:pt idx="174">
                  <c:v>0.000751933333333333</c:v>
                </c:pt>
                <c:pt idx="175">
                  <c:v>0.000756466666666666</c:v>
                </c:pt>
                <c:pt idx="176">
                  <c:v>0.000761</c:v>
                </c:pt>
                <c:pt idx="177">
                  <c:v>0.0007656</c:v>
                </c:pt>
                <c:pt idx="178">
                  <c:v>0.0007702</c:v>
                </c:pt>
                <c:pt idx="179">
                  <c:v>0.000774733333333333</c:v>
                </c:pt>
                <c:pt idx="180">
                  <c:v>0.000779333333333333</c:v>
                </c:pt>
                <c:pt idx="181">
                  <c:v>0.000783933333333333</c:v>
                </c:pt>
                <c:pt idx="182">
                  <c:v>0.000788533333333333</c:v>
                </c:pt>
                <c:pt idx="183">
                  <c:v>0.000793066666666666</c:v>
                </c:pt>
                <c:pt idx="184">
                  <c:v>0.000797666666666666</c:v>
                </c:pt>
                <c:pt idx="185">
                  <c:v>0.000802266666666666</c:v>
                </c:pt>
                <c:pt idx="186">
                  <c:v>0.000806866666666666</c:v>
                </c:pt>
                <c:pt idx="187">
                  <c:v>0.000811533333333333</c:v>
                </c:pt>
                <c:pt idx="188">
                  <c:v>0.000816133333333333</c:v>
                </c:pt>
                <c:pt idx="189">
                  <c:v>0.000820733333333333</c:v>
                </c:pt>
                <c:pt idx="190">
                  <c:v>0.000825333333333333</c:v>
                </c:pt>
                <c:pt idx="191">
                  <c:v>0.00083</c:v>
                </c:pt>
                <c:pt idx="192">
                  <c:v>0.0008346</c:v>
                </c:pt>
                <c:pt idx="193">
                  <c:v>0.000839266666666666</c:v>
                </c:pt>
                <c:pt idx="194">
                  <c:v>0.000843866666666666</c:v>
                </c:pt>
                <c:pt idx="195">
                  <c:v>0.000848533333333333</c:v>
                </c:pt>
                <c:pt idx="196">
                  <c:v>0.0008532</c:v>
                </c:pt>
                <c:pt idx="197">
                  <c:v>0.0008578</c:v>
                </c:pt>
                <c:pt idx="198">
                  <c:v>0.000862466666666666</c:v>
                </c:pt>
                <c:pt idx="199">
                  <c:v>0.000867133333333333</c:v>
                </c:pt>
                <c:pt idx="200">
                  <c:v>0.0008718</c:v>
                </c:pt>
                <c:pt idx="201">
                  <c:v>0.000876466666666666</c:v>
                </c:pt>
                <c:pt idx="202">
                  <c:v>0.000881133333333333</c:v>
                </c:pt>
                <c:pt idx="203">
                  <c:v>0.0008858</c:v>
                </c:pt>
                <c:pt idx="204">
                  <c:v>0.000890466666666666</c:v>
                </c:pt>
                <c:pt idx="205">
                  <c:v>0.000895133333333333</c:v>
                </c:pt>
                <c:pt idx="206">
                  <c:v>0.000899866666666666</c:v>
                </c:pt>
                <c:pt idx="207">
                  <c:v>0.000904533333333333</c:v>
                </c:pt>
                <c:pt idx="208">
                  <c:v>0.000909266666666666</c:v>
                </c:pt>
                <c:pt idx="209">
                  <c:v>0.000913933333333333</c:v>
                </c:pt>
                <c:pt idx="210">
                  <c:v>0.000918666666666666</c:v>
                </c:pt>
                <c:pt idx="211">
                  <c:v>0.000923333333333333</c:v>
                </c:pt>
                <c:pt idx="212">
                  <c:v>0.000928066666666666</c:v>
                </c:pt>
                <c:pt idx="213">
                  <c:v>0.0009328</c:v>
                </c:pt>
                <c:pt idx="214">
                  <c:v>0.000937466666666666</c:v>
                </c:pt>
                <c:pt idx="215">
                  <c:v>0.0009422</c:v>
                </c:pt>
                <c:pt idx="216">
                  <c:v>0.000946933333333333</c:v>
                </c:pt>
                <c:pt idx="217">
                  <c:v>0.000951666666666666</c:v>
                </c:pt>
                <c:pt idx="218">
                  <c:v>0.0009564</c:v>
                </c:pt>
                <c:pt idx="219">
                  <c:v>0.000961133333333333</c:v>
                </c:pt>
                <c:pt idx="220">
                  <c:v>0.000965933333333333</c:v>
                </c:pt>
                <c:pt idx="221">
                  <c:v>0.000970666666666666</c:v>
                </c:pt>
                <c:pt idx="222">
                  <c:v>0.0009754</c:v>
                </c:pt>
                <c:pt idx="223">
                  <c:v>0.0009802</c:v>
                </c:pt>
                <c:pt idx="224">
                  <c:v>0.000984933333333334</c:v>
                </c:pt>
                <c:pt idx="225">
                  <c:v>0.000989733333333333</c:v>
                </c:pt>
                <c:pt idx="226">
                  <c:v>0.000994466666666666</c:v>
                </c:pt>
                <c:pt idx="227">
                  <c:v>0.000999266666666666</c:v>
                </c:pt>
                <c:pt idx="228">
                  <c:v>0.001004</c:v>
                </c:pt>
                <c:pt idx="229">
                  <c:v>0.0010088</c:v>
                </c:pt>
                <c:pt idx="230">
                  <c:v>0.0010136</c:v>
                </c:pt>
                <c:pt idx="231">
                  <c:v>0.0010184</c:v>
                </c:pt>
                <c:pt idx="232">
                  <c:v>0.0010232</c:v>
                </c:pt>
                <c:pt idx="233">
                  <c:v>0.001028</c:v>
                </c:pt>
                <c:pt idx="234">
                  <c:v>0.0010328</c:v>
                </c:pt>
                <c:pt idx="235">
                  <c:v>0.0010376</c:v>
                </c:pt>
                <c:pt idx="236">
                  <c:v>0.00104246666666667</c:v>
                </c:pt>
                <c:pt idx="237">
                  <c:v>0.00104726666666667</c:v>
                </c:pt>
                <c:pt idx="238">
                  <c:v>0.00105206666666667</c:v>
                </c:pt>
                <c:pt idx="239">
                  <c:v>0.00105693333333333</c:v>
                </c:pt>
                <c:pt idx="240">
                  <c:v>0.00106173333333333</c:v>
                </c:pt>
                <c:pt idx="241">
                  <c:v>0.0010666</c:v>
                </c:pt>
                <c:pt idx="242">
                  <c:v>0.0010714</c:v>
                </c:pt>
                <c:pt idx="243">
                  <c:v>0.00107626666666667</c:v>
                </c:pt>
                <c:pt idx="244">
                  <c:v>0.00108113333333333</c:v>
                </c:pt>
                <c:pt idx="245">
                  <c:v>0.001086</c:v>
                </c:pt>
                <c:pt idx="246">
                  <c:v>0.0010908</c:v>
                </c:pt>
                <c:pt idx="247">
                  <c:v>0.00109566666666667</c:v>
                </c:pt>
                <c:pt idx="248">
                  <c:v>0.00110053333333333</c:v>
                </c:pt>
                <c:pt idx="249">
                  <c:v>0.00110546666666667</c:v>
                </c:pt>
                <c:pt idx="250">
                  <c:v>0.00111033333333333</c:v>
                </c:pt>
                <c:pt idx="251">
                  <c:v>0.0011152</c:v>
                </c:pt>
                <c:pt idx="252">
                  <c:v>0.00112006666666667</c:v>
                </c:pt>
                <c:pt idx="253">
                  <c:v>0.001125</c:v>
                </c:pt>
                <c:pt idx="254">
                  <c:v>0.00112986666666667</c:v>
                </c:pt>
                <c:pt idx="255">
                  <c:v>0.00113473333333333</c:v>
                </c:pt>
                <c:pt idx="256">
                  <c:v>0.00113966666666667</c:v>
                </c:pt>
                <c:pt idx="257">
                  <c:v>0.0011446</c:v>
                </c:pt>
                <c:pt idx="258">
                  <c:v>0.00114946666666667</c:v>
                </c:pt>
                <c:pt idx="259">
                  <c:v>0.0011544</c:v>
                </c:pt>
                <c:pt idx="260">
                  <c:v>0.00115933333333333</c:v>
                </c:pt>
                <c:pt idx="261">
                  <c:v>0.00116426666666667</c:v>
                </c:pt>
                <c:pt idx="262">
                  <c:v>0.0011692</c:v>
                </c:pt>
                <c:pt idx="263">
                  <c:v>0.00117413333333333</c:v>
                </c:pt>
                <c:pt idx="264">
                  <c:v>0.00117906666666667</c:v>
                </c:pt>
                <c:pt idx="265">
                  <c:v>0.001184</c:v>
                </c:pt>
                <c:pt idx="266">
                  <c:v>0.00118893333333333</c:v>
                </c:pt>
                <c:pt idx="267">
                  <c:v>0.00119393333333333</c:v>
                </c:pt>
                <c:pt idx="268">
                  <c:v>0.00119886666666667</c:v>
                </c:pt>
                <c:pt idx="269">
                  <c:v>0.0012038</c:v>
                </c:pt>
                <c:pt idx="270">
                  <c:v>0.0012088</c:v>
                </c:pt>
                <c:pt idx="271">
                  <c:v>0.00121373333333333</c:v>
                </c:pt>
                <c:pt idx="272">
                  <c:v>0.00121873333333333</c:v>
                </c:pt>
                <c:pt idx="273">
                  <c:v>0.00122373333333333</c:v>
                </c:pt>
                <c:pt idx="274">
                  <c:v>0.00122873333333333</c:v>
                </c:pt>
                <c:pt idx="275">
                  <c:v>0.00123366666666667</c:v>
                </c:pt>
                <c:pt idx="276">
                  <c:v>0.00123866666666667</c:v>
                </c:pt>
                <c:pt idx="277">
                  <c:v>0.00124366666666667</c:v>
                </c:pt>
                <c:pt idx="278">
                  <c:v>0.00124866666666667</c:v>
                </c:pt>
                <c:pt idx="279">
                  <c:v>0.00125366666666667</c:v>
                </c:pt>
                <c:pt idx="280">
                  <c:v>0.00125873333333333</c:v>
                </c:pt>
                <c:pt idx="281">
                  <c:v>0.00126373333333333</c:v>
                </c:pt>
                <c:pt idx="282">
                  <c:v>0.00126873333333333</c:v>
                </c:pt>
                <c:pt idx="283">
                  <c:v>0.0012738</c:v>
                </c:pt>
                <c:pt idx="284">
                  <c:v>0.0012788</c:v>
                </c:pt>
                <c:pt idx="285">
                  <c:v>0.00128386666666667</c:v>
                </c:pt>
                <c:pt idx="286">
                  <c:v>0.00128886666666667</c:v>
                </c:pt>
                <c:pt idx="287">
                  <c:v>0.00129393333333333</c:v>
                </c:pt>
                <c:pt idx="288">
                  <c:v>0.001299</c:v>
                </c:pt>
                <c:pt idx="289">
                  <c:v>0.001304</c:v>
                </c:pt>
                <c:pt idx="290">
                  <c:v>0.00130906666666667</c:v>
                </c:pt>
                <c:pt idx="291">
                  <c:v>0.00131413333333333</c:v>
                </c:pt>
                <c:pt idx="292">
                  <c:v>0.0013192</c:v>
                </c:pt>
                <c:pt idx="293">
                  <c:v>0.00132426666666667</c:v>
                </c:pt>
                <c:pt idx="294">
                  <c:v>0.00132933333333333</c:v>
                </c:pt>
                <c:pt idx="295">
                  <c:v>0.00133446666666667</c:v>
                </c:pt>
                <c:pt idx="296">
                  <c:v>0.00133953333333333</c:v>
                </c:pt>
                <c:pt idx="297">
                  <c:v>0.0013446</c:v>
                </c:pt>
                <c:pt idx="298">
                  <c:v>0.00134973333333333</c:v>
                </c:pt>
                <c:pt idx="299">
                  <c:v>0.0013548</c:v>
                </c:pt>
                <c:pt idx="300">
                  <c:v>0.00135993333333333</c:v>
                </c:pt>
                <c:pt idx="301">
                  <c:v>0.00136506666666667</c:v>
                </c:pt>
                <c:pt idx="302">
                  <c:v>0.0013702</c:v>
                </c:pt>
                <c:pt idx="303">
                  <c:v>0.00137533333333333</c:v>
                </c:pt>
                <c:pt idx="304">
                  <c:v>0.00138053333333333</c:v>
                </c:pt>
                <c:pt idx="305">
                  <c:v>0.00138573333333333</c:v>
                </c:pt>
                <c:pt idx="306">
                  <c:v>0.001391</c:v>
                </c:pt>
                <c:pt idx="307">
                  <c:v>0.00139626666666667</c:v>
                </c:pt>
                <c:pt idx="308">
                  <c:v>0.0014016</c:v>
                </c:pt>
                <c:pt idx="309">
                  <c:v>0.001407</c:v>
                </c:pt>
                <c:pt idx="310">
                  <c:v>0.00141246666666667</c:v>
                </c:pt>
                <c:pt idx="311">
                  <c:v>0.00141806666666667</c:v>
                </c:pt>
                <c:pt idx="312">
                  <c:v>0.00142366666666667</c:v>
                </c:pt>
                <c:pt idx="313">
                  <c:v>0.0014294</c:v>
                </c:pt>
                <c:pt idx="314">
                  <c:v>0.00143513333333333</c:v>
                </c:pt>
                <c:pt idx="315">
                  <c:v>0.00144106666666667</c:v>
                </c:pt>
                <c:pt idx="316">
                  <c:v>0.00144706666666667</c:v>
                </c:pt>
                <c:pt idx="317">
                  <c:v>0.00145313333333333</c:v>
                </c:pt>
                <c:pt idx="318">
                  <c:v>0.00145933333333333</c:v>
                </c:pt>
                <c:pt idx="319">
                  <c:v>0.00146566666666667</c:v>
                </c:pt>
                <c:pt idx="320">
                  <c:v>0.00147213333333333</c:v>
                </c:pt>
                <c:pt idx="321">
                  <c:v>0.00147866666666667</c:v>
                </c:pt>
                <c:pt idx="322">
                  <c:v>0.0014854</c:v>
                </c:pt>
                <c:pt idx="323">
                  <c:v>0.00149226666666667</c:v>
                </c:pt>
                <c:pt idx="324">
                  <c:v>0.00149926666666667</c:v>
                </c:pt>
                <c:pt idx="325">
                  <c:v>0.0015064</c:v>
                </c:pt>
                <c:pt idx="326">
                  <c:v>0.00151373333333333</c:v>
                </c:pt>
                <c:pt idx="327">
                  <c:v>0.0015212</c:v>
                </c:pt>
                <c:pt idx="328">
                  <c:v>0.0015288</c:v>
                </c:pt>
                <c:pt idx="329">
                  <c:v>0.00153666666666667</c:v>
                </c:pt>
                <c:pt idx="330">
                  <c:v>0.0015446</c:v>
                </c:pt>
                <c:pt idx="331">
                  <c:v>0.0015528</c:v>
                </c:pt>
                <c:pt idx="332">
                  <c:v>0.00156113333333333</c:v>
                </c:pt>
                <c:pt idx="333">
                  <c:v>0.00156973333333333</c:v>
                </c:pt>
                <c:pt idx="334">
                  <c:v>0.00157846666666667</c:v>
                </c:pt>
                <c:pt idx="335">
                  <c:v>0.0015874</c:v>
                </c:pt>
                <c:pt idx="336">
                  <c:v>0.00159653333333333</c:v>
                </c:pt>
                <c:pt idx="337">
                  <c:v>0.00160593333333333</c:v>
                </c:pt>
                <c:pt idx="338">
                  <c:v>0.00161553333333333</c:v>
                </c:pt>
                <c:pt idx="339">
                  <c:v>0.00162533333333333</c:v>
                </c:pt>
                <c:pt idx="340">
                  <c:v>0.0016354</c:v>
                </c:pt>
                <c:pt idx="341">
                  <c:v>0.00164566666666667</c:v>
                </c:pt>
                <c:pt idx="342">
                  <c:v>0.00165613333333333</c:v>
                </c:pt>
                <c:pt idx="343">
                  <c:v>0.00166693333333333</c:v>
                </c:pt>
                <c:pt idx="344">
                  <c:v>0.00167793333333333</c:v>
                </c:pt>
                <c:pt idx="345">
                  <c:v>0.00168913333333333</c:v>
                </c:pt>
                <c:pt idx="346">
                  <c:v>0.00170066666666667</c:v>
                </c:pt>
                <c:pt idx="347">
                  <c:v>0.00171246666666667</c:v>
                </c:pt>
                <c:pt idx="348">
                  <c:v>0.00172446666666667</c:v>
                </c:pt>
                <c:pt idx="349">
                  <c:v>0.00173673333333333</c:v>
                </c:pt>
                <c:pt idx="350">
                  <c:v>0.00174933333333333</c:v>
                </c:pt>
                <c:pt idx="351">
                  <c:v>0.0017622</c:v>
                </c:pt>
                <c:pt idx="352">
                  <c:v>0.00177533333333333</c:v>
                </c:pt>
                <c:pt idx="353">
                  <c:v>0.00178873333333333</c:v>
                </c:pt>
                <c:pt idx="354">
                  <c:v>0.00180246666666667</c:v>
                </c:pt>
                <c:pt idx="355">
                  <c:v>0.00181646666666667</c:v>
                </c:pt>
                <c:pt idx="356">
                  <c:v>0.00183073333333333</c:v>
                </c:pt>
                <c:pt idx="357">
                  <c:v>0.00184533333333333</c:v>
                </c:pt>
                <c:pt idx="358">
                  <c:v>0.00186026666666667</c:v>
                </c:pt>
                <c:pt idx="359">
                  <c:v>0.00187546666666667</c:v>
                </c:pt>
                <c:pt idx="360">
                  <c:v>0.001891</c:v>
                </c:pt>
                <c:pt idx="361">
                  <c:v>0.00190686666666667</c:v>
                </c:pt>
                <c:pt idx="362">
                  <c:v>0.00192306666666667</c:v>
                </c:pt>
                <c:pt idx="363">
                  <c:v>0.0019396</c:v>
                </c:pt>
                <c:pt idx="364">
                  <c:v>0.0019564</c:v>
                </c:pt>
                <c:pt idx="365">
                  <c:v>0.0019736</c:v>
                </c:pt>
                <c:pt idx="366">
                  <c:v>0.00199113333333333</c:v>
                </c:pt>
                <c:pt idx="367">
                  <c:v>0.002009</c:v>
                </c:pt>
                <c:pt idx="368">
                  <c:v>0.0020272</c:v>
                </c:pt>
                <c:pt idx="369">
                  <c:v>0.00204573333333333</c:v>
                </c:pt>
                <c:pt idx="370">
                  <c:v>0.00206466666666667</c:v>
                </c:pt>
                <c:pt idx="371">
                  <c:v>0.00208393333333333</c:v>
                </c:pt>
                <c:pt idx="372">
                  <c:v>0.00210353333333333</c:v>
                </c:pt>
                <c:pt idx="373">
                  <c:v>0.00212353333333333</c:v>
                </c:pt>
                <c:pt idx="374">
                  <c:v>0.00214393333333333</c:v>
                </c:pt>
                <c:pt idx="375">
                  <c:v>0.00216466666666667</c:v>
                </c:pt>
                <c:pt idx="376">
                  <c:v>0.00218573333333333</c:v>
                </c:pt>
                <c:pt idx="377">
                  <c:v>0.00220726666666667</c:v>
                </c:pt>
                <c:pt idx="378">
                  <c:v>0.00222913333333333</c:v>
                </c:pt>
                <c:pt idx="379">
                  <c:v>0.0022514</c:v>
                </c:pt>
                <c:pt idx="380">
                  <c:v>0.00227406666666667</c:v>
                </c:pt>
                <c:pt idx="381">
                  <c:v>0.00229706666666667</c:v>
                </c:pt>
                <c:pt idx="382">
                  <c:v>0.00232053333333333</c:v>
                </c:pt>
                <c:pt idx="383">
                  <c:v>0.0023444</c:v>
                </c:pt>
                <c:pt idx="384">
                  <c:v>0.0023686</c:v>
                </c:pt>
                <c:pt idx="385">
                  <c:v>0.00239326666666667</c:v>
                </c:pt>
                <c:pt idx="386">
                  <c:v>0.00241833333333333</c:v>
                </c:pt>
                <c:pt idx="387">
                  <c:v>0.0024438</c:v>
                </c:pt>
                <c:pt idx="388">
                  <c:v>0.00246966666666667</c:v>
                </c:pt>
                <c:pt idx="389">
                  <c:v>0.002496</c:v>
                </c:pt>
                <c:pt idx="390">
                  <c:v>0.00252273333333333</c:v>
                </c:pt>
                <c:pt idx="391">
                  <c:v>0.00254986666666667</c:v>
                </c:pt>
                <c:pt idx="392">
                  <c:v>0.00257746666666667</c:v>
                </c:pt>
                <c:pt idx="393">
                  <c:v>0.00260546666666667</c:v>
                </c:pt>
                <c:pt idx="394">
                  <c:v>0.00263393333333333</c:v>
                </c:pt>
                <c:pt idx="395">
                  <c:v>0.0026628</c:v>
                </c:pt>
                <c:pt idx="396">
                  <c:v>0.00269213333333333</c:v>
                </c:pt>
                <c:pt idx="397">
                  <c:v>0.00272193333333333</c:v>
                </c:pt>
                <c:pt idx="398">
                  <c:v>0.00275213333333333</c:v>
                </c:pt>
                <c:pt idx="399">
                  <c:v>0.0027828</c:v>
                </c:pt>
                <c:pt idx="400">
                  <c:v>0.00281393333333333</c:v>
                </c:pt>
                <c:pt idx="401">
                  <c:v>0.00284553333333333</c:v>
                </c:pt>
                <c:pt idx="402">
                  <c:v>0.00287753333333333</c:v>
                </c:pt>
                <c:pt idx="403">
                  <c:v>0.00291006666666667</c:v>
                </c:pt>
                <c:pt idx="404">
                  <c:v>0.002943</c:v>
                </c:pt>
                <c:pt idx="405">
                  <c:v>0.00297646666666667</c:v>
                </c:pt>
                <c:pt idx="406">
                  <c:v>0.00301033333333333</c:v>
                </c:pt>
                <c:pt idx="407">
                  <c:v>0.00304473333333333</c:v>
                </c:pt>
                <c:pt idx="408">
                  <c:v>0.0030796</c:v>
                </c:pt>
                <c:pt idx="409">
                  <c:v>0.00311486666666667</c:v>
                </c:pt>
                <c:pt idx="410">
                  <c:v>0.00315066666666667</c:v>
                </c:pt>
                <c:pt idx="411">
                  <c:v>0.003187</c:v>
                </c:pt>
                <c:pt idx="412">
                  <c:v>0.00322373333333333</c:v>
                </c:pt>
                <c:pt idx="413">
                  <c:v>0.003261</c:v>
                </c:pt>
                <c:pt idx="414">
                  <c:v>0.0032988</c:v>
                </c:pt>
                <c:pt idx="415">
                  <c:v>0.003337</c:v>
                </c:pt>
                <c:pt idx="416">
                  <c:v>0.00337573333333333</c:v>
                </c:pt>
                <c:pt idx="417">
                  <c:v>0.003415</c:v>
                </c:pt>
                <c:pt idx="418">
                  <c:v>0.00345473333333333</c:v>
                </c:pt>
                <c:pt idx="419">
                  <c:v>0.003495</c:v>
                </c:pt>
                <c:pt idx="420">
                  <c:v>0.00353573333333333</c:v>
                </c:pt>
                <c:pt idx="421">
                  <c:v>0.003577</c:v>
                </c:pt>
                <c:pt idx="422">
                  <c:v>0.00361873333333333</c:v>
                </c:pt>
                <c:pt idx="423">
                  <c:v>0.00366106666666667</c:v>
                </c:pt>
                <c:pt idx="424">
                  <c:v>0.00370386666666667</c:v>
                </c:pt>
                <c:pt idx="425">
                  <c:v>0.00374713333333333</c:v>
                </c:pt>
                <c:pt idx="426">
                  <c:v>0.003791</c:v>
                </c:pt>
                <c:pt idx="427">
                  <c:v>0.00383533333333333</c:v>
                </c:pt>
                <c:pt idx="428">
                  <c:v>0.0038802</c:v>
                </c:pt>
                <c:pt idx="429">
                  <c:v>0.00392566666666667</c:v>
                </c:pt>
                <c:pt idx="430">
                  <c:v>0.0039716</c:v>
                </c:pt>
                <c:pt idx="431">
                  <c:v>0.00401806666666667</c:v>
                </c:pt>
                <c:pt idx="432">
                  <c:v>0.00406506666666667</c:v>
                </c:pt>
                <c:pt idx="433">
                  <c:v>0.0041126</c:v>
                </c:pt>
                <c:pt idx="434">
                  <c:v>0.00416066666666667</c:v>
                </c:pt>
                <c:pt idx="435">
                  <c:v>0.00420926666666667</c:v>
                </c:pt>
                <c:pt idx="436">
                  <c:v>0.00425846666666667</c:v>
                </c:pt>
                <c:pt idx="437">
                  <c:v>0.00430813333333333</c:v>
                </c:pt>
                <c:pt idx="438">
                  <c:v>0.0043584</c:v>
                </c:pt>
                <c:pt idx="439">
                  <c:v>0.0044092</c:v>
                </c:pt>
                <c:pt idx="440">
                  <c:v>0.00446053333333333</c:v>
                </c:pt>
                <c:pt idx="441">
                  <c:v>0.00451246666666667</c:v>
                </c:pt>
                <c:pt idx="442">
                  <c:v>0.00456493333333333</c:v>
                </c:pt>
                <c:pt idx="443">
                  <c:v>0.00461793333333333</c:v>
                </c:pt>
                <c:pt idx="444">
                  <c:v>0.00467146666666667</c:v>
                </c:pt>
                <c:pt idx="445">
                  <c:v>0.0047256</c:v>
                </c:pt>
                <c:pt idx="446">
                  <c:v>0.00478033333333333</c:v>
                </c:pt>
                <c:pt idx="447">
                  <c:v>0.0048356</c:v>
                </c:pt>
                <c:pt idx="448">
                  <c:v>0.0048914</c:v>
                </c:pt>
                <c:pt idx="449">
                  <c:v>0.0049478</c:v>
                </c:pt>
                <c:pt idx="450">
                  <c:v>0.0050048</c:v>
                </c:pt>
                <c:pt idx="451">
                  <c:v>0.00506233333333333</c:v>
                </c:pt>
                <c:pt idx="452">
                  <c:v>0.00512046666666667</c:v>
                </c:pt>
                <c:pt idx="453">
                  <c:v>0.00517913333333333</c:v>
                </c:pt>
                <c:pt idx="454">
                  <c:v>0.0052384</c:v>
                </c:pt>
                <c:pt idx="455">
                  <c:v>0.00529826666666667</c:v>
                </c:pt>
                <c:pt idx="456">
                  <c:v>0.00535866666666667</c:v>
                </c:pt>
                <c:pt idx="457">
                  <c:v>0.00541973333333333</c:v>
                </c:pt>
                <c:pt idx="458">
                  <c:v>0.00548133333333333</c:v>
                </c:pt>
                <c:pt idx="459">
                  <c:v>0.00554353333333333</c:v>
                </c:pt>
                <c:pt idx="460">
                  <c:v>0.00560626666666667</c:v>
                </c:pt>
                <c:pt idx="461">
                  <c:v>0.00566966666666667</c:v>
                </c:pt>
                <c:pt idx="462">
                  <c:v>0.0057336</c:v>
                </c:pt>
                <c:pt idx="463">
                  <c:v>0.0057982</c:v>
                </c:pt>
                <c:pt idx="464">
                  <c:v>0.00586333333333333</c:v>
                </c:pt>
                <c:pt idx="465">
                  <c:v>0.00592906666666667</c:v>
                </c:pt>
                <c:pt idx="466">
                  <c:v>0.0059954</c:v>
                </c:pt>
                <c:pt idx="467">
                  <c:v>0.0060624</c:v>
                </c:pt>
                <c:pt idx="468">
                  <c:v>0.00612993333333333</c:v>
                </c:pt>
                <c:pt idx="469">
                  <c:v>0.00619806666666666</c:v>
                </c:pt>
                <c:pt idx="470">
                  <c:v>0.00626686666666666</c:v>
                </c:pt>
                <c:pt idx="471">
                  <c:v>0.0063362</c:v>
                </c:pt>
                <c:pt idx="472">
                  <c:v>0.0064062</c:v>
                </c:pt>
                <c:pt idx="473">
                  <c:v>0.0064768</c:v>
                </c:pt>
                <c:pt idx="474">
                  <c:v>0.006548</c:v>
                </c:pt>
                <c:pt idx="475">
                  <c:v>0.0066198</c:v>
                </c:pt>
                <c:pt idx="476">
                  <c:v>0.006692</c:v>
                </c:pt>
                <c:pt idx="477">
                  <c:v>0.00676533333333333</c:v>
                </c:pt>
                <c:pt idx="478">
                  <c:v>0.00683866666666666</c:v>
                </c:pt>
                <c:pt idx="479">
                  <c:v>0.00691333333333333</c:v>
                </c:pt>
                <c:pt idx="480">
                  <c:v>0.006988</c:v>
                </c:pt>
                <c:pt idx="481">
                  <c:v>0.007064</c:v>
                </c:pt>
                <c:pt idx="482">
                  <c:v>0.00714</c:v>
                </c:pt>
                <c:pt idx="483">
                  <c:v>0.00721666666666666</c:v>
                </c:pt>
                <c:pt idx="484">
                  <c:v>0.007294</c:v>
                </c:pt>
                <c:pt idx="485">
                  <c:v>0.007372</c:v>
                </c:pt>
                <c:pt idx="486">
                  <c:v>0.00745066666666667</c:v>
                </c:pt>
                <c:pt idx="487">
                  <c:v>0.00753</c:v>
                </c:pt>
                <c:pt idx="488">
                  <c:v>0.00761</c:v>
                </c:pt>
                <c:pt idx="489">
                  <c:v>0.00769066666666666</c:v>
                </c:pt>
                <c:pt idx="490">
                  <c:v>0.007772</c:v>
                </c:pt>
                <c:pt idx="491">
                  <c:v>0.00785333333333333</c:v>
                </c:pt>
                <c:pt idx="492">
                  <c:v>0.007936</c:v>
                </c:pt>
                <c:pt idx="493">
                  <c:v>0.00801933333333333</c:v>
                </c:pt>
                <c:pt idx="494">
                  <c:v>0.00810266666666666</c:v>
                </c:pt>
                <c:pt idx="495">
                  <c:v>0.00818733333333333</c:v>
                </c:pt>
                <c:pt idx="496">
                  <c:v>0.00827266666666667</c:v>
                </c:pt>
                <c:pt idx="497">
                  <c:v>0.008358</c:v>
                </c:pt>
                <c:pt idx="498">
                  <c:v>0.00844466666666666</c:v>
                </c:pt>
                <c:pt idx="499">
                  <c:v>0.00853133333333333</c:v>
                </c:pt>
                <c:pt idx="500">
                  <c:v>0.00861866666666666</c:v>
                </c:pt>
                <c:pt idx="501">
                  <c:v>0.00870733333333333</c:v>
                </c:pt>
                <c:pt idx="502">
                  <c:v>0.008796</c:v>
                </c:pt>
                <c:pt idx="503">
                  <c:v>0.008886</c:v>
                </c:pt>
                <c:pt idx="504">
                  <c:v>0.008976</c:v>
                </c:pt>
                <c:pt idx="505">
                  <c:v>0.00906666666666666</c:v>
                </c:pt>
                <c:pt idx="506">
                  <c:v>0.00915866666666666</c:v>
                </c:pt>
                <c:pt idx="507">
                  <c:v>0.00925066666666666</c:v>
                </c:pt>
                <c:pt idx="508">
                  <c:v>0.00934333333333333</c:v>
                </c:pt>
                <c:pt idx="509">
                  <c:v>0.00943733333333333</c:v>
                </c:pt>
                <c:pt idx="510">
                  <c:v>0.00953133333333333</c:v>
                </c:pt>
                <c:pt idx="511">
                  <c:v>0.009626</c:v>
                </c:pt>
                <c:pt idx="512">
                  <c:v>0.00972133333333333</c:v>
                </c:pt>
                <c:pt idx="513">
                  <c:v>0.009818</c:v>
                </c:pt>
                <c:pt idx="514">
                  <c:v>0.00991466666666666</c:v>
                </c:pt>
                <c:pt idx="515">
                  <c:v>0.010012</c:v>
                </c:pt>
                <c:pt idx="516">
                  <c:v>0.0101106666666667</c:v>
                </c:pt>
                <c:pt idx="517">
                  <c:v>0.0102093333333333</c:v>
                </c:pt>
                <c:pt idx="518">
                  <c:v>0.0103086666666667</c:v>
                </c:pt>
                <c:pt idx="519">
                  <c:v>0.0104086666666667</c:v>
                </c:pt>
                <c:pt idx="520">
                  <c:v>0.01051</c:v>
                </c:pt>
                <c:pt idx="521">
                  <c:v>0.0106113333333333</c:v>
                </c:pt>
                <c:pt idx="522">
                  <c:v>0.0107133333333333</c:v>
                </c:pt>
                <c:pt idx="523">
                  <c:v>0.0108166666666667</c:v>
                </c:pt>
                <c:pt idx="524">
                  <c:v>0.01092</c:v>
                </c:pt>
                <c:pt idx="525">
                  <c:v>0.011024</c:v>
                </c:pt>
                <c:pt idx="526">
                  <c:v>0.0111293333333333</c:v>
                </c:pt>
                <c:pt idx="527">
                  <c:v>0.0112346666666667</c:v>
                </c:pt>
                <c:pt idx="528">
                  <c:v>0.0113406666666667</c:v>
                </c:pt>
                <c:pt idx="529">
                  <c:v>0.011448</c:v>
                </c:pt>
                <c:pt idx="530">
                  <c:v>0.0115553333333333</c:v>
                </c:pt>
                <c:pt idx="531">
                  <c:v>0.011664</c:v>
                </c:pt>
                <c:pt idx="532">
                  <c:v>0.0117726666666667</c:v>
                </c:pt>
                <c:pt idx="533">
                  <c:v>0.0118826666666667</c:v>
                </c:pt>
                <c:pt idx="534">
                  <c:v>0.0119926666666667</c:v>
                </c:pt>
                <c:pt idx="535">
                  <c:v>0.012104</c:v>
                </c:pt>
                <c:pt idx="536">
                  <c:v>0.012216</c:v>
                </c:pt>
                <c:pt idx="537">
                  <c:v>0.012328</c:v>
                </c:pt>
                <c:pt idx="538">
                  <c:v>0.0124413333333333</c:v>
                </c:pt>
                <c:pt idx="539">
                  <c:v>0.0125553333333333</c:v>
                </c:pt>
                <c:pt idx="540">
                  <c:v>0.01267</c:v>
                </c:pt>
                <c:pt idx="541">
                  <c:v>0.0127846666666667</c:v>
                </c:pt>
                <c:pt idx="542">
                  <c:v>0.0129006666666667</c:v>
                </c:pt>
                <c:pt idx="543">
                  <c:v>0.0130173333333333</c:v>
                </c:pt>
                <c:pt idx="544">
                  <c:v>0.0131346666666667</c:v>
                </c:pt>
                <c:pt idx="545">
                  <c:v>0.0132526666666667</c:v>
                </c:pt>
                <c:pt idx="546">
                  <c:v>0.0133713333333333</c:v>
                </c:pt>
                <c:pt idx="547">
                  <c:v>0.0134906666666667</c:v>
                </c:pt>
                <c:pt idx="548">
                  <c:v>0.0136106666666667</c:v>
                </c:pt>
                <c:pt idx="549">
                  <c:v>0.0137313333333333</c:v>
                </c:pt>
                <c:pt idx="550">
                  <c:v>0.0138533333333333</c:v>
                </c:pt>
                <c:pt idx="551">
                  <c:v>0.0139753333333333</c:v>
                </c:pt>
                <c:pt idx="552">
                  <c:v>0.014098</c:v>
                </c:pt>
                <c:pt idx="553">
                  <c:v>0.014222</c:v>
                </c:pt>
                <c:pt idx="554">
                  <c:v>0.014346</c:v>
                </c:pt>
                <c:pt idx="555">
                  <c:v>0.0144713333333333</c:v>
                </c:pt>
                <c:pt idx="556">
                  <c:v>0.0145966666666667</c:v>
                </c:pt>
                <c:pt idx="557">
                  <c:v>0.0147233333333333</c:v>
                </c:pt>
                <c:pt idx="558">
                  <c:v>0.01485</c:v>
                </c:pt>
                <c:pt idx="559">
                  <c:v>0.014978</c:v>
                </c:pt>
                <c:pt idx="560">
                  <c:v>0.0151066666666667</c:v>
                </c:pt>
                <c:pt idx="561">
                  <c:v>0.015236</c:v>
                </c:pt>
                <c:pt idx="562">
                  <c:v>0.015366</c:v>
                </c:pt>
                <c:pt idx="563">
                  <c:v>0.0154966666666667</c:v>
                </c:pt>
                <c:pt idx="564">
                  <c:v>0.015628</c:v>
                </c:pt>
                <c:pt idx="565">
                  <c:v>0.01576</c:v>
                </c:pt>
                <c:pt idx="566">
                  <c:v>0.0158926666666667</c:v>
                </c:pt>
                <c:pt idx="567">
                  <c:v>0.016026</c:v>
                </c:pt>
                <c:pt idx="568">
                  <c:v>0.0161606666666667</c:v>
                </c:pt>
                <c:pt idx="569">
                  <c:v>0.0162953333333333</c:v>
                </c:pt>
                <c:pt idx="570">
                  <c:v>0.0164313333333333</c:v>
                </c:pt>
                <c:pt idx="571">
                  <c:v>0.0165673333333333</c:v>
                </c:pt>
                <c:pt idx="572">
                  <c:v>0.0167046666666667</c:v>
                </c:pt>
                <c:pt idx="573">
                  <c:v>0.0168426666666667</c:v>
                </c:pt>
                <c:pt idx="574">
                  <c:v>0.0169806666666667</c:v>
                </c:pt>
                <c:pt idx="575">
                  <c:v>0.01712</c:v>
                </c:pt>
                <c:pt idx="576">
                  <c:v>0.01726</c:v>
                </c:pt>
                <c:pt idx="577">
                  <c:v>0.0174006666666667</c:v>
                </c:pt>
                <c:pt idx="578">
                  <c:v>0.017542</c:v>
                </c:pt>
                <c:pt idx="579">
                  <c:v>0.017684</c:v>
                </c:pt>
                <c:pt idx="580">
                  <c:v>0.0178273333333333</c:v>
                </c:pt>
                <c:pt idx="581">
                  <c:v>0.0179706666666667</c:v>
                </c:pt>
                <c:pt idx="582">
                  <c:v>0.0181146666666667</c:v>
                </c:pt>
                <c:pt idx="583">
                  <c:v>0.01826</c:v>
                </c:pt>
                <c:pt idx="584">
                  <c:v>0.0184053333333333</c:v>
                </c:pt>
                <c:pt idx="585">
                  <c:v>0.018552</c:v>
                </c:pt>
                <c:pt idx="586">
                  <c:v>0.0186993333333333</c:v>
                </c:pt>
                <c:pt idx="587">
                  <c:v>0.0188466666666667</c:v>
                </c:pt>
                <c:pt idx="588">
                  <c:v>0.0189953333333333</c:v>
                </c:pt>
                <c:pt idx="589">
                  <c:v>0.0191446666666667</c:v>
                </c:pt>
                <c:pt idx="590">
                  <c:v>0.0192946666666667</c:v>
                </c:pt>
                <c:pt idx="591">
                  <c:v>0.0194453333333333</c:v>
                </c:pt>
                <c:pt idx="592">
                  <c:v>0.0195966666666667</c:v>
                </c:pt>
                <c:pt idx="593">
                  <c:v>0.0197486666666667</c:v>
                </c:pt>
                <c:pt idx="594">
                  <c:v>0.019902</c:v>
                </c:pt>
                <c:pt idx="595">
                  <c:v>0.0200553333333333</c:v>
                </c:pt>
                <c:pt idx="596">
                  <c:v>0.0202093333333333</c:v>
                </c:pt>
                <c:pt idx="597">
                  <c:v>0.0203646666666667</c:v>
                </c:pt>
                <c:pt idx="598">
                  <c:v>0.02052</c:v>
                </c:pt>
                <c:pt idx="599">
                  <c:v>0.0206766666666667</c:v>
                </c:pt>
                <c:pt idx="600">
                  <c:v>0.020834</c:v>
                </c:pt>
                <c:pt idx="601">
                  <c:v>0.0209913333333333</c:v>
                </c:pt>
                <c:pt idx="602">
                  <c:v>0.02115</c:v>
                </c:pt>
                <c:pt idx="603">
                  <c:v>0.0213093333333333</c:v>
                </c:pt>
                <c:pt idx="604">
                  <c:v>0.0214693333333333</c:v>
                </c:pt>
                <c:pt idx="605">
                  <c:v>0.02163</c:v>
                </c:pt>
                <c:pt idx="606">
                  <c:v>0.0217913333333333</c:v>
                </c:pt>
                <c:pt idx="607">
                  <c:v>0.0219533333333333</c:v>
                </c:pt>
                <c:pt idx="608">
                  <c:v>0.022116</c:v>
                </c:pt>
                <c:pt idx="609">
                  <c:v>0.0222793333333333</c:v>
                </c:pt>
                <c:pt idx="610">
                  <c:v>0.0224433333333333</c:v>
                </c:pt>
                <c:pt idx="611">
                  <c:v>0.0226086666666667</c:v>
                </c:pt>
                <c:pt idx="612">
                  <c:v>0.022774</c:v>
                </c:pt>
                <c:pt idx="613">
                  <c:v>0.02294</c:v>
                </c:pt>
                <c:pt idx="614">
                  <c:v>0.0231066666666667</c:v>
                </c:pt>
                <c:pt idx="615">
                  <c:v>0.023274</c:v>
                </c:pt>
                <c:pt idx="616">
                  <c:v>0.023442</c:v>
                </c:pt>
                <c:pt idx="617">
                  <c:v>0.0236106666666667</c:v>
                </c:pt>
                <c:pt idx="618">
                  <c:v>0.02378</c:v>
                </c:pt>
                <c:pt idx="619">
                  <c:v>0.02395</c:v>
                </c:pt>
                <c:pt idx="620">
                  <c:v>0.02412</c:v>
                </c:pt>
                <c:pt idx="621">
                  <c:v>0.0242913333333333</c:v>
                </c:pt>
                <c:pt idx="622">
                  <c:v>0.0244633333333333</c:v>
                </c:pt>
                <c:pt idx="623">
                  <c:v>0.0246353333333333</c:v>
                </c:pt>
                <c:pt idx="624">
                  <c:v>0.024808</c:v>
                </c:pt>
                <c:pt idx="625">
                  <c:v>0.024982</c:v>
                </c:pt>
                <c:pt idx="626">
                  <c:v>0.025156</c:v>
                </c:pt>
                <c:pt idx="627">
                  <c:v>0.0253306666666667</c:v>
                </c:pt>
                <c:pt idx="628">
                  <c:v>0.0255053333333333</c:v>
                </c:pt>
                <c:pt idx="629">
                  <c:v>0.0256813333333333</c:v>
                </c:pt>
                <c:pt idx="630">
                  <c:v>0.025858</c:v>
                </c:pt>
                <c:pt idx="631">
                  <c:v>0.0260346666666667</c:v>
                </c:pt>
                <c:pt idx="632">
                  <c:v>0.026212</c:v>
                </c:pt>
                <c:pt idx="633">
                  <c:v>0.02639</c:v>
                </c:pt>
                <c:pt idx="634">
                  <c:v>0.026568</c:v>
                </c:pt>
                <c:pt idx="635">
                  <c:v>0.0267473333333333</c:v>
                </c:pt>
                <c:pt idx="636">
                  <c:v>0.0269266666666667</c:v>
                </c:pt>
                <c:pt idx="637">
                  <c:v>0.0271066666666667</c:v>
                </c:pt>
                <c:pt idx="638">
                  <c:v>0.0272873333333333</c:v>
                </c:pt>
                <c:pt idx="639">
                  <c:v>0.027468</c:v>
                </c:pt>
                <c:pt idx="640">
                  <c:v>0.0276493333333333</c:v>
                </c:pt>
                <c:pt idx="641">
                  <c:v>0.0278313333333333</c:v>
                </c:pt>
                <c:pt idx="642">
                  <c:v>0.028014</c:v>
                </c:pt>
                <c:pt idx="643">
                  <c:v>0.0281966666666667</c:v>
                </c:pt>
                <c:pt idx="644">
                  <c:v>0.02838</c:v>
                </c:pt>
                <c:pt idx="645">
                  <c:v>0.028564</c:v>
                </c:pt>
                <c:pt idx="646">
                  <c:v>0.0287486666666667</c:v>
                </c:pt>
                <c:pt idx="647">
                  <c:v>0.0289333333333333</c:v>
                </c:pt>
                <c:pt idx="648">
                  <c:v>0.029118</c:v>
                </c:pt>
                <c:pt idx="649">
                  <c:v>0.029304</c:v>
                </c:pt>
                <c:pt idx="650">
                  <c:v>0.02949</c:v>
                </c:pt>
                <c:pt idx="651">
                  <c:v>0.0296766666666667</c:v>
                </c:pt>
                <c:pt idx="652">
                  <c:v>0.0298633333333333</c:v>
                </c:pt>
                <c:pt idx="653">
                  <c:v>0.0300506666666667</c:v>
                </c:pt>
                <c:pt idx="654">
                  <c:v>0.0302386666666667</c:v>
                </c:pt>
                <c:pt idx="655">
                  <c:v>0.0304266666666667</c:v>
                </c:pt>
                <c:pt idx="656">
                  <c:v>0.0306153333333333</c:v>
                </c:pt>
                <c:pt idx="657">
                  <c:v>0.0308046666666667</c:v>
                </c:pt>
                <c:pt idx="658">
                  <c:v>0.030994</c:v>
                </c:pt>
                <c:pt idx="659">
                  <c:v>0.031184</c:v>
                </c:pt>
                <c:pt idx="660">
                  <c:v>0.031374</c:v>
                </c:pt>
                <c:pt idx="661">
                  <c:v>0.0315646666666667</c:v>
                </c:pt>
                <c:pt idx="662">
                  <c:v>0.0317553333333333</c:v>
                </c:pt>
                <c:pt idx="663">
                  <c:v>0.0319466666666667</c:v>
                </c:pt>
                <c:pt idx="664">
                  <c:v>0.0321386666666667</c:v>
                </c:pt>
                <c:pt idx="665">
                  <c:v>0.0323306666666667</c:v>
                </c:pt>
                <c:pt idx="666">
                  <c:v>0.0325233333333333</c:v>
                </c:pt>
                <c:pt idx="667">
                  <c:v>0.032716</c:v>
                </c:pt>
                <c:pt idx="668">
                  <c:v>0.0329093333333333</c:v>
                </c:pt>
                <c:pt idx="669">
                  <c:v>0.0331026666666667</c:v>
                </c:pt>
                <c:pt idx="670">
                  <c:v>0.0332966666666667</c:v>
                </c:pt>
                <c:pt idx="671">
                  <c:v>0.0334906666666667</c:v>
                </c:pt>
                <c:pt idx="672">
                  <c:v>0.0336853333333333</c:v>
                </c:pt>
                <c:pt idx="673">
                  <c:v>0.0338806666666667</c:v>
                </c:pt>
                <c:pt idx="674">
                  <c:v>0.0340753333333333</c:v>
                </c:pt>
                <c:pt idx="675">
                  <c:v>0.0342713333333333</c:v>
                </c:pt>
                <c:pt idx="676">
                  <c:v>0.0344666666666667</c:v>
                </c:pt>
                <c:pt idx="677">
                  <c:v>0.0346633333333333</c:v>
                </c:pt>
                <c:pt idx="678">
                  <c:v>0.0348593333333333</c:v>
                </c:pt>
                <c:pt idx="679">
                  <c:v>0.035056</c:v>
                </c:pt>
                <c:pt idx="680">
                  <c:v>0.0352533333333333</c:v>
                </c:pt>
                <c:pt idx="681">
                  <c:v>0.0354506666666667</c:v>
                </c:pt>
                <c:pt idx="682">
                  <c:v>0.0356486666666667</c:v>
                </c:pt>
                <c:pt idx="683">
                  <c:v>0.035846</c:v>
                </c:pt>
                <c:pt idx="684">
                  <c:v>0.0360446666666667</c:v>
                </c:pt>
                <c:pt idx="685">
                  <c:v>0.0362433333333333</c:v>
                </c:pt>
                <c:pt idx="686">
                  <c:v>0.036442</c:v>
                </c:pt>
                <c:pt idx="687">
                  <c:v>0.0366406666666667</c:v>
                </c:pt>
                <c:pt idx="688">
                  <c:v>0.03684</c:v>
                </c:pt>
                <c:pt idx="689">
                  <c:v>0.03704</c:v>
                </c:pt>
                <c:pt idx="690">
                  <c:v>0.03724</c:v>
                </c:pt>
                <c:pt idx="691">
                  <c:v>0.03744</c:v>
                </c:pt>
                <c:pt idx="692">
                  <c:v>0.03764</c:v>
                </c:pt>
                <c:pt idx="693">
                  <c:v>0.0378406666666667</c:v>
                </c:pt>
                <c:pt idx="694">
                  <c:v>0.038042</c:v>
                </c:pt>
                <c:pt idx="695">
                  <c:v>0.0382426666666667</c:v>
                </c:pt>
                <c:pt idx="696">
                  <c:v>0.0384446666666667</c:v>
                </c:pt>
                <c:pt idx="697">
                  <c:v>0.038646</c:v>
                </c:pt>
                <c:pt idx="698">
                  <c:v>0.038848</c:v>
                </c:pt>
                <c:pt idx="699">
                  <c:v>0.03905</c:v>
                </c:pt>
                <c:pt idx="700">
                  <c:v>0.0392526666666667</c:v>
                </c:pt>
                <c:pt idx="701">
                  <c:v>0.0394546666666667</c:v>
                </c:pt>
                <c:pt idx="702">
                  <c:v>0.039658</c:v>
                </c:pt>
                <c:pt idx="703">
                  <c:v>0.0398606666666667</c:v>
                </c:pt>
                <c:pt idx="704">
                  <c:v>0.040064</c:v>
                </c:pt>
                <c:pt idx="705">
                  <c:v>0.0402673333333333</c:v>
                </c:pt>
                <c:pt idx="706">
                  <c:v>0.0404713333333333</c:v>
                </c:pt>
                <c:pt idx="707">
                  <c:v>0.0406753333333333</c:v>
                </c:pt>
                <c:pt idx="708">
                  <c:v>0.0408793333333333</c:v>
                </c:pt>
                <c:pt idx="709">
                  <c:v>0.041084</c:v>
                </c:pt>
                <c:pt idx="710">
                  <c:v>0.0412886666666667</c:v>
                </c:pt>
                <c:pt idx="711">
                  <c:v>0.0414933333333333</c:v>
                </c:pt>
                <c:pt idx="712">
                  <c:v>0.041698</c:v>
                </c:pt>
                <c:pt idx="713">
                  <c:v>0.0419033333333333</c:v>
                </c:pt>
                <c:pt idx="714">
                  <c:v>0.0421086666666667</c:v>
                </c:pt>
                <c:pt idx="715">
                  <c:v>0.0423146666666667</c:v>
                </c:pt>
                <c:pt idx="716">
                  <c:v>0.04252</c:v>
                </c:pt>
                <c:pt idx="717">
                  <c:v>0.042726</c:v>
                </c:pt>
                <c:pt idx="718">
                  <c:v>0.0429326666666667</c:v>
                </c:pt>
                <c:pt idx="719">
                  <c:v>0.0431386666666667</c:v>
                </c:pt>
                <c:pt idx="720">
                  <c:v>0.0433453333333333</c:v>
                </c:pt>
                <c:pt idx="721">
                  <c:v>0.043552</c:v>
                </c:pt>
                <c:pt idx="722">
                  <c:v>0.0437593333333333</c:v>
                </c:pt>
                <c:pt idx="723">
                  <c:v>0.043966</c:v>
                </c:pt>
                <c:pt idx="724">
                  <c:v>0.0441733333333333</c:v>
                </c:pt>
                <c:pt idx="725">
                  <c:v>0.0443806666666667</c:v>
                </c:pt>
                <c:pt idx="726">
                  <c:v>0.0445886666666667</c:v>
                </c:pt>
                <c:pt idx="727">
                  <c:v>0.0447966666666667</c:v>
                </c:pt>
                <c:pt idx="728">
                  <c:v>0.045004</c:v>
                </c:pt>
                <c:pt idx="729">
                  <c:v>0.0452126666666667</c:v>
                </c:pt>
                <c:pt idx="730">
                  <c:v>0.0454206666666667</c:v>
                </c:pt>
                <c:pt idx="731">
                  <c:v>0.0456286666666667</c:v>
                </c:pt>
                <c:pt idx="732">
                  <c:v>0.0458373333333333</c:v>
                </c:pt>
                <c:pt idx="733">
                  <c:v>0.046046</c:v>
                </c:pt>
                <c:pt idx="734">
                  <c:v>0.0462553333333333</c:v>
                </c:pt>
                <c:pt idx="735">
                  <c:v>0.046464</c:v>
                </c:pt>
                <c:pt idx="736">
                  <c:v>0.0466733333333333</c:v>
                </c:pt>
                <c:pt idx="737">
                  <c:v>0.0468826666666667</c:v>
                </c:pt>
                <c:pt idx="738">
                  <c:v>0.047092</c:v>
                </c:pt>
                <c:pt idx="739">
                  <c:v>0.0473013333333333</c:v>
                </c:pt>
                <c:pt idx="740">
                  <c:v>0.0475113333333333</c:v>
                </c:pt>
                <c:pt idx="741">
                  <c:v>0.0477206666666667</c:v>
                </c:pt>
                <c:pt idx="742">
                  <c:v>0.0479306666666667</c:v>
                </c:pt>
                <c:pt idx="743">
                  <c:v>0.0481406666666667</c:v>
                </c:pt>
                <c:pt idx="744">
                  <c:v>0.0483513333333333</c:v>
                </c:pt>
                <c:pt idx="745">
                  <c:v>0.0485613333333333</c:v>
                </c:pt>
                <c:pt idx="746">
                  <c:v>0.048772</c:v>
                </c:pt>
                <c:pt idx="747">
                  <c:v>0.0489826666666667</c:v>
                </c:pt>
                <c:pt idx="748">
                  <c:v>0.0491933333333333</c:v>
                </c:pt>
                <c:pt idx="749">
                  <c:v>0.049404</c:v>
                </c:pt>
                <c:pt idx="750">
                  <c:v>0.0496146666666667</c:v>
                </c:pt>
                <c:pt idx="751">
                  <c:v>0.049826</c:v>
                </c:pt>
                <c:pt idx="752">
                  <c:v>0.0500366666666667</c:v>
                </c:pt>
                <c:pt idx="753">
                  <c:v>0.050248</c:v>
                </c:pt>
                <c:pt idx="754">
                  <c:v>0.0504593333333333</c:v>
                </c:pt>
                <c:pt idx="755">
                  <c:v>0.0506706666666667</c:v>
                </c:pt>
                <c:pt idx="756">
                  <c:v>0.0508826666666667</c:v>
                </c:pt>
                <c:pt idx="757">
                  <c:v>0.051094</c:v>
                </c:pt>
                <c:pt idx="758">
                  <c:v>0.051306</c:v>
                </c:pt>
                <c:pt idx="759">
                  <c:v>0.051518</c:v>
                </c:pt>
                <c:pt idx="760">
                  <c:v>0.05173</c:v>
                </c:pt>
                <c:pt idx="761">
                  <c:v>0.051942</c:v>
                </c:pt>
                <c:pt idx="762">
                  <c:v>0.052154</c:v>
                </c:pt>
                <c:pt idx="763">
                  <c:v>0.0523666666666667</c:v>
                </c:pt>
                <c:pt idx="764">
                  <c:v>0.0525786666666667</c:v>
                </c:pt>
                <c:pt idx="765">
                  <c:v>0.0527913333333333</c:v>
                </c:pt>
                <c:pt idx="766">
                  <c:v>0.053004</c:v>
                </c:pt>
                <c:pt idx="767">
                  <c:v>0.053216</c:v>
                </c:pt>
                <c:pt idx="768">
                  <c:v>0.0534286666666667</c:v>
                </c:pt>
                <c:pt idx="769">
                  <c:v>0.053642</c:v>
                </c:pt>
                <c:pt idx="770">
                  <c:v>0.0538546666666667</c:v>
                </c:pt>
                <c:pt idx="771">
                  <c:v>0.0540673333333333</c:v>
                </c:pt>
                <c:pt idx="772">
                  <c:v>0.0542806666666667</c:v>
                </c:pt>
                <c:pt idx="773">
                  <c:v>0.0544933333333333</c:v>
                </c:pt>
                <c:pt idx="774">
                  <c:v>0.0547066666666667</c:v>
                </c:pt>
                <c:pt idx="775">
                  <c:v>0.05492</c:v>
                </c:pt>
                <c:pt idx="776">
                  <c:v>0.0551326666666667</c:v>
                </c:pt>
                <c:pt idx="777">
                  <c:v>0.055346</c:v>
                </c:pt>
                <c:pt idx="778">
                  <c:v>0.0555593333333333</c:v>
                </c:pt>
                <c:pt idx="779">
                  <c:v>0.0557733333333333</c:v>
                </c:pt>
                <c:pt idx="780">
                  <c:v>0.0559866666666667</c:v>
                </c:pt>
                <c:pt idx="781">
                  <c:v>0.0562</c:v>
                </c:pt>
                <c:pt idx="782">
                  <c:v>0.056414</c:v>
                </c:pt>
                <c:pt idx="783">
                  <c:v>0.0566273333333333</c:v>
                </c:pt>
                <c:pt idx="784">
                  <c:v>0.0568413333333333</c:v>
                </c:pt>
                <c:pt idx="785">
                  <c:v>0.0570546666666667</c:v>
                </c:pt>
                <c:pt idx="786">
                  <c:v>0.0572686666666667</c:v>
                </c:pt>
                <c:pt idx="787">
                  <c:v>0.0574826666666667</c:v>
                </c:pt>
                <c:pt idx="788">
                  <c:v>0.0576966666666667</c:v>
                </c:pt>
                <c:pt idx="789">
                  <c:v>0.0579106666666667</c:v>
                </c:pt>
                <c:pt idx="790">
                  <c:v>0.0581246666666667</c:v>
                </c:pt>
                <c:pt idx="791">
                  <c:v>0.0583386666666667</c:v>
                </c:pt>
                <c:pt idx="792">
                  <c:v>0.0585526666666667</c:v>
                </c:pt>
                <c:pt idx="793">
                  <c:v>0.0587666666666667</c:v>
                </c:pt>
                <c:pt idx="794">
                  <c:v>0.0589806666666667</c:v>
                </c:pt>
                <c:pt idx="795">
                  <c:v>0.0591953333333333</c:v>
                </c:pt>
                <c:pt idx="796">
                  <c:v>0.0594093333333333</c:v>
                </c:pt>
                <c:pt idx="797">
                  <c:v>0.0596233333333333</c:v>
                </c:pt>
                <c:pt idx="798">
                  <c:v>0.059838</c:v>
                </c:pt>
                <c:pt idx="799">
                  <c:v>0.060052</c:v>
                </c:pt>
                <c:pt idx="800">
                  <c:v>0.0602666666666667</c:v>
                </c:pt>
                <c:pt idx="801">
                  <c:v>0.0604813333333333</c:v>
                </c:pt>
                <c:pt idx="802">
                  <c:v>0.0606953333333333</c:v>
                </c:pt>
                <c:pt idx="803">
                  <c:v>0.06091</c:v>
                </c:pt>
                <c:pt idx="804">
                  <c:v>0.0611246666666667</c:v>
                </c:pt>
                <c:pt idx="805">
                  <c:v>0.0613386666666667</c:v>
                </c:pt>
                <c:pt idx="806">
                  <c:v>0.0615533333333333</c:v>
                </c:pt>
                <c:pt idx="807">
                  <c:v>0.061768</c:v>
                </c:pt>
                <c:pt idx="808">
                  <c:v>0.0619826666666667</c:v>
                </c:pt>
                <c:pt idx="809">
                  <c:v>0.0621973333333333</c:v>
                </c:pt>
                <c:pt idx="810">
                  <c:v>0.062412</c:v>
                </c:pt>
                <c:pt idx="811">
                  <c:v>0.0626266666666667</c:v>
                </c:pt>
                <c:pt idx="812">
                  <c:v>0.0628413333333333</c:v>
                </c:pt>
                <c:pt idx="813">
                  <c:v>0.0630553333333333</c:v>
                </c:pt>
                <c:pt idx="814">
                  <c:v>0.06327</c:v>
                </c:pt>
                <c:pt idx="815">
                  <c:v>0.0634846666666667</c:v>
                </c:pt>
                <c:pt idx="816">
                  <c:v>0.0636993333333333</c:v>
                </c:pt>
                <c:pt idx="817">
                  <c:v>0.063914</c:v>
                </c:pt>
                <c:pt idx="818">
                  <c:v>0.0641286666666667</c:v>
                </c:pt>
                <c:pt idx="819">
                  <c:v>0.064344</c:v>
                </c:pt>
                <c:pt idx="820">
                  <c:v>0.0645586666666667</c:v>
                </c:pt>
                <c:pt idx="821">
                  <c:v>0.0647733333333333</c:v>
                </c:pt>
                <c:pt idx="822">
                  <c:v>0.064988</c:v>
                </c:pt>
                <c:pt idx="823">
                  <c:v>0.0652026666666667</c:v>
                </c:pt>
                <c:pt idx="824">
                  <c:v>0.0654173333333333</c:v>
                </c:pt>
                <c:pt idx="825">
                  <c:v>0.065632</c:v>
                </c:pt>
                <c:pt idx="826">
                  <c:v>0.0658466666666667</c:v>
                </c:pt>
                <c:pt idx="827">
                  <c:v>0.0660613333333333</c:v>
                </c:pt>
                <c:pt idx="828">
                  <c:v>0.066276</c:v>
                </c:pt>
                <c:pt idx="829">
                  <c:v>0.0664906666666667</c:v>
                </c:pt>
                <c:pt idx="830">
                  <c:v>0.0667066666666667</c:v>
                </c:pt>
                <c:pt idx="831">
                  <c:v>0.06692</c:v>
                </c:pt>
                <c:pt idx="832">
                  <c:v>0.0671333333333333</c:v>
                </c:pt>
                <c:pt idx="833">
                  <c:v>0.0673466666666667</c:v>
                </c:pt>
                <c:pt idx="834">
                  <c:v>0.0675666666666667</c:v>
                </c:pt>
                <c:pt idx="835">
                  <c:v>0.06778</c:v>
                </c:pt>
                <c:pt idx="836">
                  <c:v>0.0679933333333333</c:v>
                </c:pt>
                <c:pt idx="837">
                  <c:v>0.0682066666666667</c:v>
                </c:pt>
                <c:pt idx="838">
                  <c:v>0.06842</c:v>
                </c:pt>
                <c:pt idx="839">
                  <c:v>0.0686333333333333</c:v>
                </c:pt>
                <c:pt idx="840">
                  <c:v>0.0688533333333333</c:v>
                </c:pt>
                <c:pt idx="841">
                  <c:v>0.0690666666666667</c:v>
                </c:pt>
                <c:pt idx="842">
                  <c:v>0.06928</c:v>
                </c:pt>
                <c:pt idx="843">
                  <c:v>0.0694933333333333</c:v>
                </c:pt>
                <c:pt idx="844">
                  <c:v>0.0697066666666667</c:v>
                </c:pt>
                <c:pt idx="845">
                  <c:v>0.0699266666666666</c:v>
                </c:pt>
                <c:pt idx="846">
                  <c:v>0.07014</c:v>
                </c:pt>
                <c:pt idx="847">
                  <c:v>0.0703533333333333</c:v>
                </c:pt>
                <c:pt idx="848">
                  <c:v>0.0705666666666667</c:v>
                </c:pt>
                <c:pt idx="849">
                  <c:v>0.07078</c:v>
                </c:pt>
                <c:pt idx="850">
                  <c:v>0.0709933333333333</c:v>
                </c:pt>
                <c:pt idx="851">
                  <c:v>0.0712066666666667</c:v>
                </c:pt>
                <c:pt idx="852">
                  <c:v>0.0714266666666667</c:v>
                </c:pt>
                <c:pt idx="853">
                  <c:v>0.07164</c:v>
                </c:pt>
                <c:pt idx="854">
                  <c:v>0.0718533333333333</c:v>
                </c:pt>
                <c:pt idx="855">
                  <c:v>0.0720666666666667</c:v>
                </c:pt>
                <c:pt idx="856">
                  <c:v>0.07228</c:v>
                </c:pt>
                <c:pt idx="857">
                  <c:v>0.0724933333333333</c:v>
                </c:pt>
                <c:pt idx="858">
                  <c:v>0.0727066666666667</c:v>
                </c:pt>
                <c:pt idx="859">
                  <c:v>0.07292</c:v>
                </c:pt>
                <c:pt idx="860">
                  <c:v>0.0731333333333333</c:v>
                </c:pt>
                <c:pt idx="861">
                  <c:v>0.0733533333333333</c:v>
                </c:pt>
                <c:pt idx="862">
                  <c:v>0.0735666666666667</c:v>
                </c:pt>
                <c:pt idx="863">
                  <c:v>0.07378</c:v>
                </c:pt>
                <c:pt idx="864">
                  <c:v>0.0739933333333333</c:v>
                </c:pt>
                <c:pt idx="865">
                  <c:v>0.0742066666666667</c:v>
                </c:pt>
                <c:pt idx="866">
                  <c:v>0.07442</c:v>
                </c:pt>
                <c:pt idx="867">
                  <c:v>0.0746333333333333</c:v>
                </c:pt>
                <c:pt idx="868">
                  <c:v>0.0748466666666667</c:v>
                </c:pt>
                <c:pt idx="869">
                  <c:v>0.07506</c:v>
                </c:pt>
                <c:pt idx="870">
                  <c:v>0.0752733333333333</c:v>
                </c:pt>
                <c:pt idx="871">
                  <c:v>0.0754866666666667</c:v>
                </c:pt>
                <c:pt idx="872">
                  <c:v>0.0757</c:v>
                </c:pt>
                <c:pt idx="873">
                  <c:v>0.0759133333333333</c:v>
                </c:pt>
                <c:pt idx="874">
                  <c:v>0.0761266666666667</c:v>
                </c:pt>
                <c:pt idx="875">
                  <c:v>0.07634</c:v>
                </c:pt>
                <c:pt idx="876">
                  <c:v>0.0765533333333333</c:v>
                </c:pt>
                <c:pt idx="877">
                  <c:v>0.0767666666666667</c:v>
                </c:pt>
                <c:pt idx="878">
                  <c:v>0.07698</c:v>
                </c:pt>
                <c:pt idx="879">
                  <c:v>0.0771933333333333</c:v>
                </c:pt>
                <c:pt idx="880">
                  <c:v>0.0774066666666667</c:v>
                </c:pt>
                <c:pt idx="881">
                  <c:v>0.07762</c:v>
                </c:pt>
                <c:pt idx="882">
                  <c:v>0.0778333333333333</c:v>
                </c:pt>
                <c:pt idx="883">
                  <c:v>0.0780466666666667</c:v>
                </c:pt>
                <c:pt idx="884">
                  <c:v>0.07826</c:v>
                </c:pt>
                <c:pt idx="885">
                  <c:v>0.0784733333333333</c:v>
                </c:pt>
                <c:pt idx="886">
                  <c:v>0.07868</c:v>
                </c:pt>
                <c:pt idx="887">
                  <c:v>0.0788933333333333</c:v>
                </c:pt>
                <c:pt idx="888">
                  <c:v>0.0791066666666666</c:v>
                </c:pt>
                <c:pt idx="889">
                  <c:v>0.07932</c:v>
                </c:pt>
                <c:pt idx="890">
                  <c:v>0.0795333333333333</c:v>
                </c:pt>
                <c:pt idx="891">
                  <c:v>0.0797466666666667</c:v>
                </c:pt>
                <c:pt idx="892">
                  <c:v>0.07996</c:v>
                </c:pt>
                <c:pt idx="893">
                  <c:v>0.0801733333333333</c:v>
                </c:pt>
                <c:pt idx="894">
                  <c:v>0.08038</c:v>
                </c:pt>
                <c:pt idx="895">
                  <c:v>0.0805933333333333</c:v>
                </c:pt>
                <c:pt idx="896">
                  <c:v>0.0808066666666666</c:v>
                </c:pt>
                <c:pt idx="897">
                  <c:v>0.08102</c:v>
                </c:pt>
                <c:pt idx="898">
                  <c:v>0.0812333333333333</c:v>
                </c:pt>
                <c:pt idx="899">
                  <c:v>0.08144</c:v>
                </c:pt>
                <c:pt idx="900">
                  <c:v>0.0816533333333333</c:v>
                </c:pt>
                <c:pt idx="901">
                  <c:v>0.0818666666666667</c:v>
                </c:pt>
                <c:pt idx="902">
                  <c:v>0.08208</c:v>
                </c:pt>
                <c:pt idx="903">
                  <c:v>0.0822866666666667</c:v>
                </c:pt>
                <c:pt idx="904">
                  <c:v>0.0825</c:v>
                </c:pt>
                <c:pt idx="905">
                  <c:v>0.0827133333333333</c:v>
                </c:pt>
                <c:pt idx="906">
                  <c:v>0.0829266666666666</c:v>
                </c:pt>
                <c:pt idx="907">
                  <c:v>0.0831333333333333</c:v>
                </c:pt>
                <c:pt idx="908">
                  <c:v>0.0833466666666666</c:v>
                </c:pt>
                <c:pt idx="909">
                  <c:v>0.08356</c:v>
                </c:pt>
                <c:pt idx="910">
                  <c:v>0.0837666666666667</c:v>
                </c:pt>
                <c:pt idx="911">
                  <c:v>0.08398</c:v>
                </c:pt>
                <c:pt idx="912">
                  <c:v>0.0841933333333333</c:v>
                </c:pt>
                <c:pt idx="913">
                  <c:v>0.0844</c:v>
                </c:pt>
                <c:pt idx="914">
                  <c:v>0.0846133333333333</c:v>
                </c:pt>
                <c:pt idx="915">
                  <c:v>0.08482</c:v>
                </c:pt>
                <c:pt idx="916">
                  <c:v>0.0850333333333333</c:v>
                </c:pt>
                <c:pt idx="917">
                  <c:v>0.0852466666666666</c:v>
                </c:pt>
                <c:pt idx="918">
                  <c:v>0.0854533333333333</c:v>
                </c:pt>
                <c:pt idx="919">
                  <c:v>0.0856666666666667</c:v>
                </c:pt>
                <c:pt idx="920">
                  <c:v>0.0858733333333333</c:v>
                </c:pt>
                <c:pt idx="921">
                  <c:v>0.0860866666666666</c:v>
                </c:pt>
                <c:pt idx="922">
                  <c:v>0.0862933333333333</c:v>
                </c:pt>
                <c:pt idx="923">
                  <c:v>0.0865066666666666</c:v>
                </c:pt>
                <c:pt idx="924">
                  <c:v>0.0867133333333333</c:v>
                </c:pt>
                <c:pt idx="925">
                  <c:v>0.0869266666666666</c:v>
                </c:pt>
                <c:pt idx="926">
                  <c:v>0.0871333333333333</c:v>
                </c:pt>
                <c:pt idx="927">
                  <c:v>0.0873466666666667</c:v>
                </c:pt>
                <c:pt idx="928">
                  <c:v>0.0875533333333333</c:v>
                </c:pt>
                <c:pt idx="929">
                  <c:v>0.0877666666666667</c:v>
                </c:pt>
                <c:pt idx="930">
                  <c:v>0.0879733333333333</c:v>
                </c:pt>
                <c:pt idx="931">
                  <c:v>0.0881866666666666</c:v>
                </c:pt>
                <c:pt idx="932">
                  <c:v>0.0883933333333333</c:v>
                </c:pt>
                <c:pt idx="933">
                  <c:v>0.0886</c:v>
                </c:pt>
                <c:pt idx="934">
                  <c:v>0.0888133333333333</c:v>
                </c:pt>
                <c:pt idx="935">
                  <c:v>0.08902</c:v>
                </c:pt>
                <c:pt idx="936">
                  <c:v>0.0892333333333333</c:v>
                </c:pt>
                <c:pt idx="937">
                  <c:v>0.08944</c:v>
                </c:pt>
                <c:pt idx="938">
                  <c:v>0.0896466666666666</c:v>
                </c:pt>
                <c:pt idx="939">
                  <c:v>0.08986</c:v>
                </c:pt>
                <c:pt idx="940">
                  <c:v>0.0900666666666666</c:v>
                </c:pt>
                <c:pt idx="941">
                  <c:v>0.0902733333333333</c:v>
                </c:pt>
                <c:pt idx="942">
                  <c:v>0.09048</c:v>
                </c:pt>
                <c:pt idx="943">
                  <c:v>0.0906933333333333</c:v>
                </c:pt>
                <c:pt idx="944">
                  <c:v>0.0909</c:v>
                </c:pt>
                <c:pt idx="945">
                  <c:v>0.0911066666666666</c:v>
                </c:pt>
                <c:pt idx="946">
                  <c:v>0.0913133333333333</c:v>
                </c:pt>
                <c:pt idx="947">
                  <c:v>0.0915266666666666</c:v>
                </c:pt>
                <c:pt idx="948">
                  <c:v>0.0917333333333333</c:v>
                </c:pt>
                <c:pt idx="949">
                  <c:v>0.09194</c:v>
                </c:pt>
                <c:pt idx="950">
                  <c:v>0.0921466666666666</c:v>
                </c:pt>
                <c:pt idx="951">
                  <c:v>0.0923533333333333</c:v>
                </c:pt>
                <c:pt idx="952">
                  <c:v>0.09256</c:v>
                </c:pt>
                <c:pt idx="953">
                  <c:v>0.0927733333333333</c:v>
                </c:pt>
                <c:pt idx="954">
                  <c:v>0.09298</c:v>
                </c:pt>
                <c:pt idx="955">
                  <c:v>0.0931866666666666</c:v>
                </c:pt>
                <c:pt idx="956">
                  <c:v>0.0933933333333333</c:v>
                </c:pt>
                <c:pt idx="957">
                  <c:v>0.0936</c:v>
                </c:pt>
                <c:pt idx="958">
                  <c:v>0.0938066666666667</c:v>
                </c:pt>
                <c:pt idx="959">
                  <c:v>0.0940133333333333</c:v>
                </c:pt>
                <c:pt idx="960">
                  <c:v>0.09422</c:v>
                </c:pt>
                <c:pt idx="961">
                  <c:v>0.0944266666666666</c:v>
                </c:pt>
                <c:pt idx="962">
                  <c:v>0.0946333333333333</c:v>
                </c:pt>
                <c:pt idx="963">
                  <c:v>0.09484</c:v>
                </c:pt>
                <c:pt idx="964">
                  <c:v>0.0950466666666666</c:v>
                </c:pt>
                <c:pt idx="965">
                  <c:v>0.0952533333333333</c:v>
                </c:pt>
                <c:pt idx="966">
                  <c:v>0.09546</c:v>
                </c:pt>
                <c:pt idx="967">
                  <c:v>0.0956666666666666</c:v>
                </c:pt>
                <c:pt idx="968">
                  <c:v>0.0958733333333333</c:v>
                </c:pt>
                <c:pt idx="969">
                  <c:v>0.09608</c:v>
                </c:pt>
                <c:pt idx="970">
                  <c:v>0.0962866666666666</c:v>
                </c:pt>
                <c:pt idx="971">
                  <c:v>0.0964866666666666</c:v>
                </c:pt>
                <c:pt idx="972">
                  <c:v>0.0966933333333333</c:v>
                </c:pt>
                <c:pt idx="973">
                  <c:v>0.0969</c:v>
                </c:pt>
                <c:pt idx="974">
                  <c:v>0.0971066666666666</c:v>
                </c:pt>
                <c:pt idx="975">
                  <c:v>0.0973133333333333</c:v>
                </c:pt>
                <c:pt idx="976">
                  <c:v>0.09752</c:v>
                </c:pt>
                <c:pt idx="977">
                  <c:v>0.09772</c:v>
                </c:pt>
                <c:pt idx="978">
                  <c:v>0.0979266666666666</c:v>
                </c:pt>
                <c:pt idx="979">
                  <c:v>0.0981333333333333</c:v>
                </c:pt>
                <c:pt idx="980">
                  <c:v>0.09834</c:v>
                </c:pt>
                <c:pt idx="981">
                  <c:v>0.09854</c:v>
                </c:pt>
                <c:pt idx="982">
                  <c:v>0.0987466666666666</c:v>
                </c:pt>
                <c:pt idx="983">
                  <c:v>0.0989533333333333</c:v>
                </c:pt>
                <c:pt idx="984">
                  <c:v>0.0991533333333333</c:v>
                </c:pt>
                <c:pt idx="985">
                  <c:v>0.09936</c:v>
                </c:pt>
                <c:pt idx="986">
                  <c:v>0.0995666666666666</c:v>
                </c:pt>
                <c:pt idx="987">
                  <c:v>0.0997666666666666</c:v>
                </c:pt>
                <c:pt idx="988">
                  <c:v>0.0999733333333333</c:v>
                </c:pt>
                <c:pt idx="989">
                  <c:v>0.10018</c:v>
                </c:pt>
                <c:pt idx="990">
                  <c:v>0.10038</c:v>
                </c:pt>
                <c:pt idx="991">
                  <c:v>0.100586666666667</c:v>
                </c:pt>
                <c:pt idx="992">
                  <c:v>0.100786666666667</c:v>
                </c:pt>
                <c:pt idx="993">
                  <c:v>0.100993333333333</c:v>
                </c:pt>
                <c:pt idx="994">
                  <c:v>0.101193333333333</c:v>
                </c:pt>
                <c:pt idx="995">
                  <c:v>0.1014</c:v>
                </c:pt>
                <c:pt idx="996">
                  <c:v>0.1016</c:v>
                </c:pt>
                <c:pt idx="997">
                  <c:v>0.101806666666667</c:v>
                </c:pt>
                <c:pt idx="998">
                  <c:v>0.102006666666667</c:v>
                </c:pt>
                <c:pt idx="999">
                  <c:v>0.102213333333333</c:v>
                </c:pt>
                <c:pt idx="1000">
                  <c:v>0.102413333333333</c:v>
                </c:pt>
                <c:pt idx="1001">
                  <c:v>0.102613333333333</c:v>
                </c:pt>
                <c:pt idx="1002">
                  <c:v>0.10282</c:v>
                </c:pt>
                <c:pt idx="1003">
                  <c:v>0.10302</c:v>
                </c:pt>
                <c:pt idx="1004">
                  <c:v>0.103226666666667</c:v>
                </c:pt>
                <c:pt idx="1005">
                  <c:v>0.103426666666667</c:v>
                </c:pt>
                <c:pt idx="1006">
                  <c:v>0.103626666666667</c:v>
                </c:pt>
                <c:pt idx="1007">
                  <c:v>0.103833333333333</c:v>
                </c:pt>
                <c:pt idx="1008">
                  <c:v>0.104033333333333</c:v>
                </c:pt>
                <c:pt idx="1009">
                  <c:v>0.104233333333333</c:v>
                </c:pt>
                <c:pt idx="1010">
                  <c:v>0.104433333333333</c:v>
                </c:pt>
                <c:pt idx="1011">
                  <c:v>0.10464</c:v>
                </c:pt>
                <c:pt idx="1012">
                  <c:v>0.10484</c:v>
                </c:pt>
                <c:pt idx="1013">
                  <c:v>0.10504</c:v>
                </c:pt>
                <c:pt idx="1014">
                  <c:v>0.10524</c:v>
                </c:pt>
                <c:pt idx="1015">
                  <c:v>0.10544</c:v>
                </c:pt>
                <c:pt idx="1016">
                  <c:v>0.105646666666667</c:v>
                </c:pt>
                <c:pt idx="1017">
                  <c:v>0.105846666666667</c:v>
                </c:pt>
                <c:pt idx="1018">
                  <c:v>0.106046666666667</c:v>
                </c:pt>
                <c:pt idx="1019">
                  <c:v>0.106246666666667</c:v>
                </c:pt>
                <c:pt idx="1020">
                  <c:v>0.106446666666667</c:v>
                </c:pt>
                <c:pt idx="1021">
                  <c:v>0.106646666666667</c:v>
                </c:pt>
                <c:pt idx="1022">
                  <c:v>0.106846666666667</c:v>
                </c:pt>
                <c:pt idx="1023">
                  <c:v>0.107046666666667</c:v>
                </c:pt>
                <c:pt idx="1024">
                  <c:v>0.107246666666667</c:v>
                </c:pt>
                <c:pt idx="1025">
                  <c:v>0.107446666666667</c:v>
                </c:pt>
                <c:pt idx="1026">
                  <c:v>0.107646666666667</c:v>
                </c:pt>
                <c:pt idx="1027">
                  <c:v>0.107846666666667</c:v>
                </c:pt>
                <c:pt idx="1028">
                  <c:v>0.108046666666667</c:v>
                </c:pt>
                <c:pt idx="1029">
                  <c:v>0.108246666666667</c:v>
                </c:pt>
                <c:pt idx="1030">
                  <c:v>0.108446666666667</c:v>
                </c:pt>
                <c:pt idx="1031">
                  <c:v>0.108646666666667</c:v>
                </c:pt>
                <c:pt idx="1032">
                  <c:v>0.108846666666667</c:v>
                </c:pt>
                <c:pt idx="1033">
                  <c:v>0.109046666666667</c:v>
                </c:pt>
                <c:pt idx="1034">
                  <c:v>0.10924</c:v>
                </c:pt>
                <c:pt idx="1035">
                  <c:v>0.10944</c:v>
                </c:pt>
                <c:pt idx="1036">
                  <c:v>0.10964</c:v>
                </c:pt>
                <c:pt idx="1037">
                  <c:v>0.10984</c:v>
                </c:pt>
                <c:pt idx="1038">
                  <c:v>0.11004</c:v>
                </c:pt>
                <c:pt idx="1039">
                  <c:v>0.110233333333333</c:v>
                </c:pt>
                <c:pt idx="1040">
                  <c:v>0.110433333333333</c:v>
                </c:pt>
                <c:pt idx="1041">
                  <c:v>0.110633333333333</c:v>
                </c:pt>
                <c:pt idx="1042">
                  <c:v>0.110833333333333</c:v>
                </c:pt>
                <c:pt idx="1043">
                  <c:v>0.111026666666667</c:v>
                </c:pt>
                <c:pt idx="1044">
                  <c:v>0.111226666666667</c:v>
                </c:pt>
                <c:pt idx="1045">
                  <c:v>0.111426666666667</c:v>
                </c:pt>
                <c:pt idx="1046">
                  <c:v>0.11162</c:v>
                </c:pt>
                <c:pt idx="1047">
                  <c:v>0.11182</c:v>
                </c:pt>
                <c:pt idx="1048">
                  <c:v>0.11202</c:v>
                </c:pt>
                <c:pt idx="1049">
                  <c:v>0.112213333333333</c:v>
                </c:pt>
                <c:pt idx="1050">
                  <c:v>0.112413333333333</c:v>
                </c:pt>
                <c:pt idx="1051">
                  <c:v>0.112606666666667</c:v>
                </c:pt>
                <c:pt idx="1052">
                  <c:v>0.112806666666667</c:v>
                </c:pt>
                <c:pt idx="1053">
                  <c:v>0.113</c:v>
                </c:pt>
                <c:pt idx="1054">
                  <c:v>0.1132</c:v>
                </c:pt>
                <c:pt idx="1055">
                  <c:v>0.113393333333333</c:v>
                </c:pt>
                <c:pt idx="1056">
                  <c:v>0.113593333333333</c:v>
                </c:pt>
                <c:pt idx="1057">
                  <c:v>0.113786666666667</c:v>
                </c:pt>
                <c:pt idx="1058">
                  <c:v>0.113986666666667</c:v>
                </c:pt>
                <c:pt idx="1059">
                  <c:v>0.11418</c:v>
                </c:pt>
                <c:pt idx="1060">
                  <c:v>0.114373333333333</c:v>
                </c:pt>
                <c:pt idx="1061">
                  <c:v>0.114573333333333</c:v>
                </c:pt>
                <c:pt idx="1062">
                  <c:v>0.114766666666667</c:v>
                </c:pt>
                <c:pt idx="1063">
                  <c:v>0.114966666666667</c:v>
                </c:pt>
                <c:pt idx="1064">
                  <c:v>0.11516</c:v>
                </c:pt>
                <c:pt idx="1065">
                  <c:v>0.115353333333333</c:v>
                </c:pt>
                <c:pt idx="1066">
                  <c:v>0.115546666666667</c:v>
                </c:pt>
                <c:pt idx="1067">
                  <c:v>0.115746666666667</c:v>
                </c:pt>
                <c:pt idx="1068">
                  <c:v>0.11594</c:v>
                </c:pt>
                <c:pt idx="1069">
                  <c:v>0.116133333333333</c:v>
                </c:pt>
                <c:pt idx="1070">
                  <c:v>0.116326666666667</c:v>
                </c:pt>
                <c:pt idx="1071">
                  <c:v>0.116526666666667</c:v>
                </c:pt>
                <c:pt idx="1072">
                  <c:v>0.11672</c:v>
                </c:pt>
                <c:pt idx="1073">
                  <c:v>0.116913333333333</c:v>
                </c:pt>
                <c:pt idx="1074">
                  <c:v>0.117106666666667</c:v>
                </c:pt>
                <c:pt idx="1075">
                  <c:v>0.1173</c:v>
                </c:pt>
                <c:pt idx="1076">
                  <c:v>0.117493333333333</c:v>
                </c:pt>
                <c:pt idx="1077">
                  <c:v>0.117686666666667</c:v>
                </c:pt>
                <c:pt idx="1078">
                  <c:v>0.11788</c:v>
                </c:pt>
                <c:pt idx="1079">
                  <c:v>0.118073333333333</c:v>
                </c:pt>
                <c:pt idx="1080">
                  <c:v>0.118266666666667</c:v>
                </c:pt>
                <c:pt idx="1081">
                  <c:v>0.11846</c:v>
                </c:pt>
                <c:pt idx="1082">
                  <c:v>0.118653333333333</c:v>
                </c:pt>
                <c:pt idx="1083">
                  <c:v>0.118846666666667</c:v>
                </c:pt>
                <c:pt idx="1084">
                  <c:v>0.11904</c:v>
                </c:pt>
                <c:pt idx="1085">
                  <c:v>0.119233333333333</c:v>
                </c:pt>
                <c:pt idx="1086">
                  <c:v>0.119426666666667</c:v>
                </c:pt>
                <c:pt idx="1087">
                  <c:v>0.11962</c:v>
                </c:pt>
                <c:pt idx="1088">
                  <c:v>0.119813333333333</c:v>
                </c:pt>
                <c:pt idx="1089">
                  <c:v>0.120006666666667</c:v>
                </c:pt>
                <c:pt idx="1090">
                  <c:v>0.1202</c:v>
                </c:pt>
                <c:pt idx="1091">
                  <c:v>0.120393333333333</c:v>
                </c:pt>
                <c:pt idx="1092">
                  <c:v>0.12058</c:v>
                </c:pt>
                <c:pt idx="1093">
                  <c:v>0.120773333333333</c:v>
                </c:pt>
                <c:pt idx="1094">
                  <c:v>0.120966666666667</c:v>
                </c:pt>
                <c:pt idx="1095">
                  <c:v>0.12116</c:v>
                </c:pt>
                <c:pt idx="1096">
                  <c:v>0.121346666666667</c:v>
                </c:pt>
                <c:pt idx="1097">
                  <c:v>0.12154</c:v>
                </c:pt>
                <c:pt idx="1098">
                  <c:v>0.121733333333333</c:v>
                </c:pt>
                <c:pt idx="1099">
                  <c:v>0.12192</c:v>
                </c:pt>
                <c:pt idx="1100">
                  <c:v>0.122113333333333</c:v>
                </c:pt>
                <c:pt idx="1101">
                  <c:v>0.122306666666667</c:v>
                </c:pt>
                <c:pt idx="1102">
                  <c:v>0.122493333333333</c:v>
                </c:pt>
                <c:pt idx="1103">
                  <c:v>0.122686666666667</c:v>
                </c:pt>
                <c:pt idx="1104">
                  <c:v>0.122873333333333</c:v>
                </c:pt>
                <c:pt idx="1105">
                  <c:v>0.123066666666667</c:v>
                </c:pt>
                <c:pt idx="1106">
                  <c:v>0.12326</c:v>
                </c:pt>
                <c:pt idx="1107">
                  <c:v>0.123446666666667</c:v>
                </c:pt>
                <c:pt idx="1108">
                  <c:v>0.12364</c:v>
                </c:pt>
                <c:pt idx="1109">
                  <c:v>0.123826666666667</c:v>
                </c:pt>
                <c:pt idx="1110">
                  <c:v>0.12402</c:v>
                </c:pt>
                <c:pt idx="1111">
                  <c:v>0.124206666666667</c:v>
                </c:pt>
                <c:pt idx="1112">
                  <c:v>0.124393333333333</c:v>
                </c:pt>
                <c:pt idx="1113">
                  <c:v>0.124586666666667</c:v>
                </c:pt>
                <c:pt idx="1114">
                  <c:v>0.124773333333333</c:v>
                </c:pt>
                <c:pt idx="1115">
                  <c:v>0.124966666666667</c:v>
                </c:pt>
                <c:pt idx="1116">
                  <c:v>0.125153333333333</c:v>
                </c:pt>
                <c:pt idx="1117">
                  <c:v>0.12534</c:v>
                </c:pt>
                <c:pt idx="1118">
                  <c:v>0.125533333333333</c:v>
                </c:pt>
                <c:pt idx="1119">
                  <c:v>0.12572</c:v>
                </c:pt>
                <c:pt idx="1120">
                  <c:v>0.125906666666667</c:v>
                </c:pt>
                <c:pt idx="1121">
                  <c:v>0.126093333333333</c:v>
                </c:pt>
                <c:pt idx="1122">
                  <c:v>0.126286666666667</c:v>
                </c:pt>
                <c:pt idx="1123">
                  <c:v>0.126473333333333</c:v>
                </c:pt>
                <c:pt idx="1124">
                  <c:v>0.12666</c:v>
                </c:pt>
                <c:pt idx="1125">
                  <c:v>0.126846666666667</c:v>
                </c:pt>
                <c:pt idx="1126">
                  <c:v>0.127033333333333</c:v>
                </c:pt>
                <c:pt idx="1127">
                  <c:v>0.127226666666667</c:v>
                </c:pt>
                <c:pt idx="1128">
                  <c:v>0.127413333333333</c:v>
                </c:pt>
                <c:pt idx="1129">
                  <c:v>0.1276</c:v>
                </c:pt>
                <c:pt idx="1130">
                  <c:v>0.127786666666667</c:v>
                </c:pt>
                <c:pt idx="1131">
                  <c:v>0.127973333333333</c:v>
                </c:pt>
                <c:pt idx="1132">
                  <c:v>0.12816</c:v>
                </c:pt>
                <c:pt idx="1133">
                  <c:v>0.128346666666667</c:v>
                </c:pt>
                <c:pt idx="1134">
                  <c:v>0.128533333333333</c:v>
                </c:pt>
                <c:pt idx="1135">
                  <c:v>0.12872</c:v>
                </c:pt>
                <c:pt idx="1136">
                  <c:v>0.128906666666667</c:v>
                </c:pt>
                <c:pt idx="1137">
                  <c:v>0.129093333333333</c:v>
                </c:pt>
                <c:pt idx="1138">
                  <c:v>0.12928</c:v>
                </c:pt>
                <c:pt idx="1139">
                  <c:v>0.129466666666667</c:v>
                </c:pt>
                <c:pt idx="1140">
                  <c:v>0.129653333333333</c:v>
                </c:pt>
                <c:pt idx="1141">
                  <c:v>0.129833333333333</c:v>
                </c:pt>
                <c:pt idx="1142">
                  <c:v>0.13002</c:v>
                </c:pt>
                <c:pt idx="1143">
                  <c:v>0.130206666666667</c:v>
                </c:pt>
                <c:pt idx="1144">
                  <c:v>0.130393333333333</c:v>
                </c:pt>
                <c:pt idx="1145">
                  <c:v>0.13058</c:v>
                </c:pt>
                <c:pt idx="1146">
                  <c:v>0.13076</c:v>
                </c:pt>
                <c:pt idx="1147">
                  <c:v>0.130946666666667</c:v>
                </c:pt>
                <c:pt idx="1148">
                  <c:v>0.131133333333333</c:v>
                </c:pt>
                <c:pt idx="1149">
                  <c:v>0.13132</c:v>
                </c:pt>
                <c:pt idx="1150">
                  <c:v>0.1315</c:v>
                </c:pt>
                <c:pt idx="1151">
                  <c:v>0.131686666666667</c:v>
                </c:pt>
                <c:pt idx="1152">
                  <c:v>0.131873333333333</c:v>
                </c:pt>
                <c:pt idx="1153">
                  <c:v>0.132053333333333</c:v>
                </c:pt>
                <c:pt idx="1154">
                  <c:v>0.13224</c:v>
                </c:pt>
                <c:pt idx="1155">
                  <c:v>0.13242</c:v>
                </c:pt>
                <c:pt idx="1156">
                  <c:v>0.132606666666667</c:v>
                </c:pt>
                <c:pt idx="1157">
                  <c:v>0.132793333333333</c:v>
                </c:pt>
                <c:pt idx="1158">
                  <c:v>0.132973333333333</c:v>
                </c:pt>
                <c:pt idx="1159">
                  <c:v>0.13316</c:v>
                </c:pt>
                <c:pt idx="1160">
                  <c:v>0.13334</c:v>
                </c:pt>
                <c:pt idx="1161">
                  <c:v>0.133526666666667</c:v>
                </c:pt>
                <c:pt idx="1162">
                  <c:v>0.133706666666667</c:v>
                </c:pt>
                <c:pt idx="1163">
                  <c:v>0.133886666666667</c:v>
                </c:pt>
                <c:pt idx="1164">
                  <c:v>0.134073333333333</c:v>
                </c:pt>
                <c:pt idx="1165">
                  <c:v>0.134253333333333</c:v>
                </c:pt>
                <c:pt idx="1166">
                  <c:v>0.13444</c:v>
                </c:pt>
                <c:pt idx="1167">
                  <c:v>0.13462</c:v>
                </c:pt>
                <c:pt idx="1168">
                  <c:v>0.1348</c:v>
                </c:pt>
                <c:pt idx="1169">
                  <c:v>0.134986666666667</c:v>
                </c:pt>
                <c:pt idx="1170">
                  <c:v>0.135166666666667</c:v>
                </c:pt>
                <c:pt idx="1171">
                  <c:v>0.135346666666667</c:v>
                </c:pt>
                <c:pt idx="1172">
                  <c:v>0.135533333333333</c:v>
                </c:pt>
                <c:pt idx="1173">
                  <c:v>0.135713333333333</c:v>
                </c:pt>
                <c:pt idx="1174">
                  <c:v>0.135893333333333</c:v>
                </c:pt>
                <c:pt idx="1175">
                  <c:v>0.136073333333333</c:v>
                </c:pt>
                <c:pt idx="1176">
                  <c:v>0.136253333333333</c:v>
                </c:pt>
                <c:pt idx="1177">
                  <c:v>0.136433333333333</c:v>
                </c:pt>
                <c:pt idx="1178">
                  <c:v>0.13662</c:v>
                </c:pt>
                <c:pt idx="1179">
                  <c:v>0.1368</c:v>
                </c:pt>
                <c:pt idx="1180">
                  <c:v>0.13698</c:v>
                </c:pt>
                <c:pt idx="1181">
                  <c:v>0.13716</c:v>
                </c:pt>
                <c:pt idx="1182">
                  <c:v>0.13734</c:v>
                </c:pt>
                <c:pt idx="1183">
                  <c:v>0.13752</c:v>
                </c:pt>
                <c:pt idx="1184">
                  <c:v>0.1377</c:v>
                </c:pt>
                <c:pt idx="1185">
                  <c:v>0.13788</c:v>
                </c:pt>
                <c:pt idx="1186">
                  <c:v>0.13806</c:v>
                </c:pt>
                <c:pt idx="1187">
                  <c:v>0.13824</c:v>
                </c:pt>
                <c:pt idx="1188">
                  <c:v>0.13842</c:v>
                </c:pt>
                <c:pt idx="1189">
                  <c:v>0.1386</c:v>
                </c:pt>
                <c:pt idx="1190">
                  <c:v>0.13878</c:v>
                </c:pt>
                <c:pt idx="1191">
                  <c:v>0.13896</c:v>
                </c:pt>
                <c:pt idx="1192">
                  <c:v>0.13914</c:v>
                </c:pt>
                <c:pt idx="1193">
                  <c:v>0.139313333333333</c:v>
                </c:pt>
                <c:pt idx="1194">
                  <c:v>0.139493333333333</c:v>
                </c:pt>
                <c:pt idx="1195">
                  <c:v>0.139673333333333</c:v>
                </c:pt>
                <c:pt idx="1196">
                  <c:v>0.139853333333333</c:v>
                </c:pt>
                <c:pt idx="1197">
                  <c:v>0.140033333333333</c:v>
                </c:pt>
                <c:pt idx="1198">
                  <c:v>0.140206666666667</c:v>
                </c:pt>
                <c:pt idx="1199">
                  <c:v>0.140386666666667</c:v>
                </c:pt>
                <c:pt idx="1200">
                  <c:v>0.140566666666667</c:v>
                </c:pt>
                <c:pt idx="1201">
                  <c:v>0.14074</c:v>
                </c:pt>
                <c:pt idx="1202">
                  <c:v>0.14092</c:v>
                </c:pt>
                <c:pt idx="1203">
                  <c:v>0.1411</c:v>
                </c:pt>
                <c:pt idx="1204">
                  <c:v>0.141273333333333</c:v>
                </c:pt>
                <c:pt idx="1205">
                  <c:v>0.141453333333333</c:v>
                </c:pt>
                <c:pt idx="1206">
                  <c:v>0.141633333333333</c:v>
                </c:pt>
                <c:pt idx="1207">
                  <c:v>0.141806666666667</c:v>
                </c:pt>
                <c:pt idx="1208">
                  <c:v>0.141986666666667</c:v>
                </c:pt>
                <c:pt idx="1209">
                  <c:v>0.14216</c:v>
                </c:pt>
                <c:pt idx="1210">
                  <c:v>0.14234</c:v>
                </c:pt>
                <c:pt idx="1211">
                  <c:v>0.142513333333333</c:v>
                </c:pt>
                <c:pt idx="1212">
                  <c:v>0.142693333333333</c:v>
                </c:pt>
                <c:pt idx="1213">
                  <c:v>0.142866666666667</c:v>
                </c:pt>
                <c:pt idx="1214">
                  <c:v>0.143046666666667</c:v>
                </c:pt>
                <c:pt idx="1215">
                  <c:v>0.14322</c:v>
                </c:pt>
                <c:pt idx="1216">
                  <c:v>0.143393333333333</c:v>
                </c:pt>
                <c:pt idx="1217">
                  <c:v>0.143573333333333</c:v>
                </c:pt>
                <c:pt idx="1218">
                  <c:v>0.143746666666667</c:v>
                </c:pt>
                <c:pt idx="1219">
                  <c:v>0.14392</c:v>
                </c:pt>
                <c:pt idx="1220">
                  <c:v>0.1441</c:v>
                </c:pt>
                <c:pt idx="1221">
                  <c:v>0.144273333333333</c:v>
                </c:pt>
                <c:pt idx="1222">
                  <c:v>0.144446666666667</c:v>
                </c:pt>
                <c:pt idx="1223">
                  <c:v>0.144626666666667</c:v>
                </c:pt>
                <c:pt idx="1224">
                  <c:v>0.1448</c:v>
                </c:pt>
                <c:pt idx="1225">
                  <c:v>0.144973333333333</c:v>
                </c:pt>
                <c:pt idx="1226">
                  <c:v>0.145146666666667</c:v>
                </c:pt>
                <c:pt idx="1227">
                  <c:v>0.145326666666667</c:v>
                </c:pt>
                <c:pt idx="1228">
                  <c:v>0.1455</c:v>
                </c:pt>
                <c:pt idx="1229">
                  <c:v>0.145673333333333</c:v>
                </c:pt>
                <c:pt idx="1230">
                  <c:v>0.145846666666667</c:v>
                </c:pt>
                <c:pt idx="1231">
                  <c:v>0.14602</c:v>
                </c:pt>
                <c:pt idx="1232">
                  <c:v>0.146193333333333</c:v>
                </c:pt>
                <c:pt idx="1233">
                  <c:v>0.146366666666667</c:v>
                </c:pt>
                <c:pt idx="1234">
                  <c:v>0.14654</c:v>
                </c:pt>
                <c:pt idx="1235">
                  <c:v>0.146713333333333</c:v>
                </c:pt>
                <c:pt idx="1236">
                  <c:v>0.146886666666667</c:v>
                </c:pt>
                <c:pt idx="1237">
                  <c:v>0.14706</c:v>
                </c:pt>
                <c:pt idx="1238">
                  <c:v>0.147233333333333</c:v>
                </c:pt>
                <c:pt idx="1239">
                  <c:v>0.147406666666667</c:v>
                </c:pt>
                <c:pt idx="1240">
                  <c:v>0.14758</c:v>
                </c:pt>
                <c:pt idx="1241">
                  <c:v>0.147753333333333</c:v>
                </c:pt>
                <c:pt idx="1242">
                  <c:v>0.147926666666667</c:v>
                </c:pt>
                <c:pt idx="1243">
                  <c:v>0.1481</c:v>
                </c:pt>
                <c:pt idx="1244">
                  <c:v>0.148273333333333</c:v>
                </c:pt>
                <c:pt idx="1245">
                  <c:v>0.148446666666667</c:v>
                </c:pt>
                <c:pt idx="1246">
                  <c:v>0.14862</c:v>
                </c:pt>
                <c:pt idx="1247">
                  <c:v>0.148793333333333</c:v>
                </c:pt>
                <c:pt idx="1248">
                  <c:v>0.14896</c:v>
                </c:pt>
                <c:pt idx="1249">
                  <c:v>0.149133333333333</c:v>
                </c:pt>
                <c:pt idx="1250">
                  <c:v>0.149306666666667</c:v>
                </c:pt>
                <c:pt idx="1251">
                  <c:v>0.14948</c:v>
                </c:pt>
                <c:pt idx="1252">
                  <c:v>0.149653333333333</c:v>
                </c:pt>
                <c:pt idx="1253">
                  <c:v>0.14982</c:v>
                </c:pt>
                <c:pt idx="1254">
                  <c:v>0.149993333333333</c:v>
                </c:pt>
                <c:pt idx="1255">
                  <c:v>0.150166666666667</c:v>
                </c:pt>
                <c:pt idx="1256">
                  <c:v>0.150333333333333</c:v>
                </c:pt>
                <c:pt idx="1257">
                  <c:v>0.150506666666667</c:v>
                </c:pt>
                <c:pt idx="1258">
                  <c:v>0.15068</c:v>
                </c:pt>
                <c:pt idx="1259">
                  <c:v>0.150846666666667</c:v>
                </c:pt>
                <c:pt idx="1260">
                  <c:v>0.15102</c:v>
                </c:pt>
                <c:pt idx="1261">
                  <c:v>0.151193333333333</c:v>
                </c:pt>
                <c:pt idx="1262">
                  <c:v>0.15136</c:v>
                </c:pt>
                <c:pt idx="1263">
                  <c:v>0.151533333333333</c:v>
                </c:pt>
                <c:pt idx="1264">
                  <c:v>0.1517</c:v>
                </c:pt>
                <c:pt idx="1265">
                  <c:v>0.151873333333333</c:v>
                </c:pt>
                <c:pt idx="1266">
                  <c:v>0.152046666666667</c:v>
                </c:pt>
                <c:pt idx="1267">
                  <c:v>0.152213333333333</c:v>
                </c:pt>
                <c:pt idx="1268">
                  <c:v>0.152386666666667</c:v>
                </c:pt>
                <c:pt idx="1269">
                  <c:v>0.152553333333333</c:v>
                </c:pt>
                <c:pt idx="1270">
                  <c:v>0.152726666666667</c:v>
                </c:pt>
                <c:pt idx="1271">
                  <c:v>0.152893333333333</c:v>
                </c:pt>
                <c:pt idx="1272">
                  <c:v>0.15306</c:v>
                </c:pt>
                <c:pt idx="1273">
                  <c:v>0.153233333333333</c:v>
                </c:pt>
                <c:pt idx="1274">
                  <c:v>0.1534</c:v>
                </c:pt>
                <c:pt idx="1275">
                  <c:v>0.153573333333333</c:v>
                </c:pt>
                <c:pt idx="1276">
                  <c:v>0.15374</c:v>
                </c:pt>
                <c:pt idx="1277">
                  <c:v>0.153906666666667</c:v>
                </c:pt>
                <c:pt idx="1278">
                  <c:v>0.15408</c:v>
                </c:pt>
                <c:pt idx="1279">
                  <c:v>0.154246666666667</c:v>
                </c:pt>
                <c:pt idx="1280">
                  <c:v>0.154413333333333</c:v>
                </c:pt>
                <c:pt idx="1281">
                  <c:v>0.154586666666667</c:v>
                </c:pt>
                <c:pt idx="1282">
                  <c:v>0.154753333333333</c:v>
                </c:pt>
                <c:pt idx="1283">
                  <c:v>0.15492</c:v>
                </c:pt>
                <c:pt idx="1284">
                  <c:v>0.155093333333333</c:v>
                </c:pt>
                <c:pt idx="1285">
                  <c:v>0.15526</c:v>
                </c:pt>
                <c:pt idx="1286">
                  <c:v>0.155426666666667</c:v>
                </c:pt>
                <c:pt idx="1287">
                  <c:v>0.155593333333333</c:v>
                </c:pt>
                <c:pt idx="1288">
                  <c:v>0.155766666666667</c:v>
                </c:pt>
                <c:pt idx="1289">
                  <c:v>0.155933333333333</c:v>
                </c:pt>
                <c:pt idx="1290">
                  <c:v>0.1561</c:v>
                </c:pt>
                <c:pt idx="1291">
                  <c:v>0.156266666666667</c:v>
                </c:pt>
                <c:pt idx="1292">
                  <c:v>0.156433333333333</c:v>
                </c:pt>
                <c:pt idx="1293">
                  <c:v>0.1566</c:v>
                </c:pt>
                <c:pt idx="1294">
                  <c:v>0.156766666666667</c:v>
                </c:pt>
                <c:pt idx="1295">
                  <c:v>0.15694</c:v>
                </c:pt>
                <c:pt idx="1296">
                  <c:v>0.157106666666667</c:v>
                </c:pt>
                <c:pt idx="1297">
                  <c:v>0.157273333333333</c:v>
                </c:pt>
                <c:pt idx="1298">
                  <c:v>0.15744</c:v>
                </c:pt>
                <c:pt idx="1299">
                  <c:v>0.157606666666667</c:v>
                </c:pt>
                <c:pt idx="1300">
                  <c:v>0.157773333333333</c:v>
                </c:pt>
                <c:pt idx="1301">
                  <c:v>0.15794</c:v>
                </c:pt>
                <c:pt idx="1302">
                  <c:v>0.158106666666667</c:v>
                </c:pt>
                <c:pt idx="1303">
                  <c:v>0.158273333333333</c:v>
                </c:pt>
                <c:pt idx="1304">
                  <c:v>0.15844</c:v>
                </c:pt>
                <c:pt idx="1305">
                  <c:v>0.158606666666667</c:v>
                </c:pt>
                <c:pt idx="1306">
                  <c:v>0.158773333333333</c:v>
                </c:pt>
                <c:pt idx="1307">
                  <c:v>0.15894</c:v>
                </c:pt>
                <c:pt idx="1308">
                  <c:v>0.159106666666667</c:v>
                </c:pt>
                <c:pt idx="1309">
                  <c:v>0.159273333333333</c:v>
                </c:pt>
                <c:pt idx="1310">
                  <c:v>0.159433333333333</c:v>
                </c:pt>
                <c:pt idx="1311">
                  <c:v>0.1596</c:v>
                </c:pt>
                <c:pt idx="1312">
                  <c:v>0.159766666666667</c:v>
                </c:pt>
                <c:pt idx="1313">
                  <c:v>0.159933333333333</c:v>
                </c:pt>
                <c:pt idx="1314">
                  <c:v>0.1601</c:v>
                </c:pt>
                <c:pt idx="1315">
                  <c:v>0.160266666666667</c:v>
                </c:pt>
                <c:pt idx="1316">
                  <c:v>0.160433333333333</c:v>
                </c:pt>
                <c:pt idx="1317">
                  <c:v>0.160593333333333</c:v>
                </c:pt>
                <c:pt idx="1318">
                  <c:v>0.16076</c:v>
                </c:pt>
                <c:pt idx="1319">
                  <c:v>0.160926666666667</c:v>
                </c:pt>
                <c:pt idx="1320">
                  <c:v>0.161093333333333</c:v>
                </c:pt>
                <c:pt idx="1321">
                  <c:v>0.16126</c:v>
                </c:pt>
                <c:pt idx="1322">
                  <c:v>0.16142</c:v>
                </c:pt>
                <c:pt idx="1323">
                  <c:v>0.161586666666667</c:v>
                </c:pt>
                <c:pt idx="1324">
                  <c:v>0.161753333333333</c:v>
                </c:pt>
                <c:pt idx="1325">
                  <c:v>0.161913333333333</c:v>
                </c:pt>
                <c:pt idx="1326">
                  <c:v>0.16208</c:v>
                </c:pt>
                <c:pt idx="1327">
                  <c:v>0.162246666666667</c:v>
                </c:pt>
                <c:pt idx="1328">
                  <c:v>0.162406666666667</c:v>
                </c:pt>
                <c:pt idx="1329">
                  <c:v>0.162573333333333</c:v>
                </c:pt>
                <c:pt idx="1330">
                  <c:v>0.16274</c:v>
                </c:pt>
                <c:pt idx="1331">
                  <c:v>0.1629</c:v>
                </c:pt>
                <c:pt idx="1332">
                  <c:v>0.163066666666667</c:v>
                </c:pt>
                <c:pt idx="1333">
                  <c:v>0.163233333333333</c:v>
                </c:pt>
                <c:pt idx="1334">
                  <c:v>0.163393333333333</c:v>
                </c:pt>
                <c:pt idx="1335">
                  <c:v>0.16356</c:v>
                </c:pt>
                <c:pt idx="1336">
                  <c:v>0.16372</c:v>
                </c:pt>
                <c:pt idx="1337">
                  <c:v>0.163886666666667</c:v>
                </c:pt>
                <c:pt idx="1338">
                  <c:v>0.164053333333333</c:v>
                </c:pt>
                <c:pt idx="1339">
                  <c:v>0.164213333333333</c:v>
                </c:pt>
                <c:pt idx="1340">
                  <c:v>0.16438</c:v>
                </c:pt>
                <c:pt idx="1341">
                  <c:v>0.16454</c:v>
                </c:pt>
                <c:pt idx="1342">
                  <c:v>0.164706666666667</c:v>
                </c:pt>
                <c:pt idx="1343">
                  <c:v>0.164866666666667</c:v>
                </c:pt>
                <c:pt idx="1344">
                  <c:v>0.165033333333333</c:v>
                </c:pt>
                <c:pt idx="1345">
                  <c:v>0.165193333333333</c:v>
                </c:pt>
                <c:pt idx="1346">
                  <c:v>0.16536</c:v>
                </c:pt>
                <c:pt idx="1347">
                  <c:v>0.16552</c:v>
                </c:pt>
                <c:pt idx="1348">
                  <c:v>0.165686666666667</c:v>
                </c:pt>
                <c:pt idx="1349">
                  <c:v>0.165846666666667</c:v>
                </c:pt>
                <c:pt idx="1350">
                  <c:v>0.166006666666667</c:v>
                </c:pt>
                <c:pt idx="1351">
                  <c:v>0.166173333333333</c:v>
                </c:pt>
                <c:pt idx="1352">
                  <c:v>0.166333333333333</c:v>
                </c:pt>
                <c:pt idx="1353">
                  <c:v>0.1665</c:v>
                </c:pt>
                <c:pt idx="1354">
                  <c:v>0.16666</c:v>
                </c:pt>
                <c:pt idx="1355">
                  <c:v>0.16682</c:v>
                </c:pt>
                <c:pt idx="1356">
                  <c:v>0.166986666666667</c:v>
                </c:pt>
                <c:pt idx="1357">
                  <c:v>0.167146666666667</c:v>
                </c:pt>
                <c:pt idx="1358">
                  <c:v>0.167306666666667</c:v>
                </c:pt>
                <c:pt idx="1359">
                  <c:v>0.167473333333333</c:v>
                </c:pt>
                <c:pt idx="1360">
                  <c:v>0.167633333333333</c:v>
                </c:pt>
                <c:pt idx="1361">
                  <c:v>0.167793333333333</c:v>
                </c:pt>
                <c:pt idx="1362">
                  <c:v>0.16796</c:v>
                </c:pt>
                <c:pt idx="1363">
                  <c:v>0.16812</c:v>
                </c:pt>
                <c:pt idx="1364">
                  <c:v>0.16828</c:v>
                </c:pt>
                <c:pt idx="1365">
                  <c:v>0.16844</c:v>
                </c:pt>
                <c:pt idx="1366">
                  <c:v>0.168606666666667</c:v>
                </c:pt>
                <c:pt idx="1367">
                  <c:v>0.168766666666667</c:v>
                </c:pt>
                <c:pt idx="1368">
                  <c:v>0.168926666666667</c:v>
                </c:pt>
                <c:pt idx="1369">
                  <c:v>0.169086666666667</c:v>
                </c:pt>
                <c:pt idx="1370">
                  <c:v>0.169253333333333</c:v>
                </c:pt>
                <c:pt idx="1371">
                  <c:v>0.169413333333333</c:v>
                </c:pt>
                <c:pt idx="1372">
                  <c:v>0.169573333333333</c:v>
                </c:pt>
                <c:pt idx="1373">
                  <c:v>0.169733333333333</c:v>
                </c:pt>
                <c:pt idx="1374">
                  <c:v>0.169893333333333</c:v>
                </c:pt>
                <c:pt idx="1375">
                  <c:v>0.170053333333333</c:v>
                </c:pt>
                <c:pt idx="1376">
                  <c:v>0.17022</c:v>
                </c:pt>
                <c:pt idx="1377">
                  <c:v>0.17038</c:v>
                </c:pt>
                <c:pt idx="1378">
                  <c:v>0.17054</c:v>
                </c:pt>
                <c:pt idx="1379">
                  <c:v>0.1707</c:v>
                </c:pt>
                <c:pt idx="1380">
                  <c:v>0.17086</c:v>
                </c:pt>
                <c:pt idx="1381">
                  <c:v>0.17102</c:v>
                </c:pt>
                <c:pt idx="1382">
                  <c:v>0.17118</c:v>
                </c:pt>
                <c:pt idx="1383">
                  <c:v>0.17134</c:v>
                </c:pt>
                <c:pt idx="1384">
                  <c:v>0.1715</c:v>
                </c:pt>
                <c:pt idx="1385">
                  <c:v>0.17166</c:v>
                </c:pt>
                <c:pt idx="1386">
                  <c:v>0.171826666666667</c:v>
                </c:pt>
                <c:pt idx="1387">
                  <c:v>0.171986666666667</c:v>
                </c:pt>
                <c:pt idx="1388">
                  <c:v>0.172146666666667</c:v>
                </c:pt>
                <c:pt idx="1389">
                  <c:v>0.172306666666667</c:v>
                </c:pt>
                <c:pt idx="1390">
                  <c:v>0.172466666666667</c:v>
                </c:pt>
                <c:pt idx="1391">
                  <c:v>0.172626666666667</c:v>
                </c:pt>
                <c:pt idx="1392">
                  <c:v>0.172786666666667</c:v>
                </c:pt>
                <c:pt idx="1393">
                  <c:v>0.172946666666667</c:v>
                </c:pt>
                <c:pt idx="1394">
                  <c:v>0.173106666666667</c:v>
                </c:pt>
                <c:pt idx="1395">
                  <c:v>0.173266666666667</c:v>
                </c:pt>
                <c:pt idx="1396">
                  <c:v>0.17342</c:v>
                </c:pt>
                <c:pt idx="1397">
                  <c:v>0.17358</c:v>
                </c:pt>
                <c:pt idx="1398">
                  <c:v>0.17374</c:v>
                </c:pt>
                <c:pt idx="1399">
                  <c:v>0.1739</c:v>
                </c:pt>
                <c:pt idx="1400">
                  <c:v>0.17406</c:v>
                </c:pt>
                <c:pt idx="1401">
                  <c:v>0.17422</c:v>
                </c:pt>
                <c:pt idx="1402">
                  <c:v>0.17438</c:v>
                </c:pt>
                <c:pt idx="1403">
                  <c:v>0.17454</c:v>
                </c:pt>
                <c:pt idx="1404">
                  <c:v>0.1747</c:v>
                </c:pt>
                <c:pt idx="1405">
                  <c:v>0.17486</c:v>
                </c:pt>
                <c:pt idx="1406">
                  <c:v>0.175013333333333</c:v>
                </c:pt>
                <c:pt idx="1407">
                  <c:v>0.175173333333333</c:v>
                </c:pt>
                <c:pt idx="1408">
                  <c:v>0.175333333333333</c:v>
                </c:pt>
                <c:pt idx="1409">
                  <c:v>0.175493333333333</c:v>
                </c:pt>
                <c:pt idx="1410">
                  <c:v>0.175653333333333</c:v>
                </c:pt>
                <c:pt idx="1411">
                  <c:v>0.175813333333333</c:v>
                </c:pt>
                <c:pt idx="1412">
                  <c:v>0.175966666666667</c:v>
                </c:pt>
                <c:pt idx="1413">
                  <c:v>0.176126666666667</c:v>
                </c:pt>
                <c:pt idx="1414">
                  <c:v>0.176286666666667</c:v>
                </c:pt>
                <c:pt idx="1415">
                  <c:v>0.176446666666667</c:v>
                </c:pt>
                <c:pt idx="1416">
                  <c:v>0.1766</c:v>
                </c:pt>
                <c:pt idx="1417">
                  <c:v>0.17676</c:v>
                </c:pt>
                <c:pt idx="1418">
                  <c:v>0.17692</c:v>
                </c:pt>
                <c:pt idx="1419">
                  <c:v>0.17708</c:v>
                </c:pt>
                <c:pt idx="1420">
                  <c:v>0.177233333333333</c:v>
                </c:pt>
                <c:pt idx="1421">
                  <c:v>0.177393333333333</c:v>
                </c:pt>
                <c:pt idx="1422">
                  <c:v>0.177553333333333</c:v>
                </c:pt>
                <c:pt idx="1423">
                  <c:v>0.177713333333333</c:v>
                </c:pt>
                <c:pt idx="1424">
                  <c:v>0.177866666666667</c:v>
                </c:pt>
                <c:pt idx="1425">
                  <c:v>0.178026666666667</c:v>
                </c:pt>
                <c:pt idx="1426">
                  <c:v>0.178186666666667</c:v>
                </c:pt>
                <c:pt idx="1427">
                  <c:v>0.17834</c:v>
                </c:pt>
                <c:pt idx="1428">
                  <c:v>0.1785</c:v>
                </c:pt>
                <c:pt idx="1429">
                  <c:v>0.17866</c:v>
                </c:pt>
                <c:pt idx="1430">
                  <c:v>0.178813333333333</c:v>
                </c:pt>
                <c:pt idx="1431">
                  <c:v>0.178973333333333</c:v>
                </c:pt>
                <c:pt idx="1432">
                  <c:v>0.179126666666667</c:v>
                </c:pt>
                <c:pt idx="1433">
                  <c:v>0.179286666666667</c:v>
                </c:pt>
                <c:pt idx="1434">
                  <c:v>0.179446666666667</c:v>
                </c:pt>
                <c:pt idx="1435">
                  <c:v>0.1796</c:v>
                </c:pt>
                <c:pt idx="1436">
                  <c:v>0.17976</c:v>
                </c:pt>
                <c:pt idx="1437">
                  <c:v>0.179913333333333</c:v>
                </c:pt>
                <c:pt idx="1438">
                  <c:v>0.180073333333333</c:v>
                </c:pt>
                <c:pt idx="1439">
                  <c:v>0.180233333333333</c:v>
                </c:pt>
                <c:pt idx="1440">
                  <c:v>0.180386666666667</c:v>
                </c:pt>
                <c:pt idx="1441">
                  <c:v>0.180546666666667</c:v>
                </c:pt>
                <c:pt idx="1442">
                  <c:v>0.1807</c:v>
                </c:pt>
                <c:pt idx="1443">
                  <c:v>0.18086</c:v>
                </c:pt>
                <c:pt idx="1444">
                  <c:v>0.181013333333333</c:v>
                </c:pt>
                <c:pt idx="1445">
                  <c:v>0.181173333333333</c:v>
                </c:pt>
                <c:pt idx="1446">
                  <c:v>0.181326666666667</c:v>
                </c:pt>
                <c:pt idx="1447">
                  <c:v>0.181486666666667</c:v>
                </c:pt>
                <c:pt idx="1448">
                  <c:v>0.18164</c:v>
                </c:pt>
                <c:pt idx="1449">
                  <c:v>0.1818</c:v>
                </c:pt>
                <c:pt idx="1450">
                  <c:v>0.181953333333333</c:v>
                </c:pt>
                <c:pt idx="1451">
                  <c:v>0.182106666666667</c:v>
                </c:pt>
                <c:pt idx="1452">
                  <c:v>0.182266666666667</c:v>
                </c:pt>
                <c:pt idx="1453">
                  <c:v>0.18242</c:v>
                </c:pt>
                <c:pt idx="1454">
                  <c:v>0.18258</c:v>
                </c:pt>
                <c:pt idx="1455">
                  <c:v>0.182733333333333</c:v>
                </c:pt>
                <c:pt idx="1456">
                  <c:v>0.182893333333333</c:v>
                </c:pt>
                <c:pt idx="1457">
                  <c:v>0.183046666666667</c:v>
                </c:pt>
                <c:pt idx="1458">
                  <c:v>0.1832</c:v>
                </c:pt>
                <c:pt idx="1459">
                  <c:v>0.18336</c:v>
                </c:pt>
                <c:pt idx="1460">
                  <c:v>0.183513333333333</c:v>
                </c:pt>
                <c:pt idx="1461">
                  <c:v>0.183673333333333</c:v>
                </c:pt>
                <c:pt idx="1462">
                  <c:v>0.183826666666667</c:v>
                </c:pt>
                <c:pt idx="1463">
                  <c:v>0.18398</c:v>
                </c:pt>
                <c:pt idx="1464">
                  <c:v>0.18414</c:v>
                </c:pt>
                <c:pt idx="1465">
                  <c:v>0.184293333333333</c:v>
                </c:pt>
                <c:pt idx="1466">
                  <c:v>0.184446666666667</c:v>
                </c:pt>
                <c:pt idx="1467">
                  <c:v>0.184606666666667</c:v>
                </c:pt>
                <c:pt idx="1468">
                  <c:v>0.18476</c:v>
                </c:pt>
                <c:pt idx="1469">
                  <c:v>0.184913333333333</c:v>
                </c:pt>
                <c:pt idx="1470">
                  <c:v>0.185066666666667</c:v>
                </c:pt>
                <c:pt idx="1471">
                  <c:v>0.185226666666667</c:v>
                </c:pt>
                <c:pt idx="1472">
                  <c:v>0.18538</c:v>
                </c:pt>
                <c:pt idx="1473">
                  <c:v>0.185533333333333</c:v>
                </c:pt>
                <c:pt idx="1474">
                  <c:v>0.185686666666667</c:v>
                </c:pt>
                <c:pt idx="1475">
                  <c:v>0.185846666666667</c:v>
                </c:pt>
                <c:pt idx="1476">
                  <c:v>0.186</c:v>
                </c:pt>
                <c:pt idx="1477">
                  <c:v>0.186153333333333</c:v>
                </c:pt>
                <c:pt idx="1478">
                  <c:v>0.186306666666667</c:v>
                </c:pt>
                <c:pt idx="1479">
                  <c:v>0.186466666666667</c:v>
                </c:pt>
                <c:pt idx="1480">
                  <c:v>0.18662</c:v>
                </c:pt>
                <c:pt idx="1481">
                  <c:v>0.186773333333333</c:v>
                </c:pt>
                <c:pt idx="1482">
                  <c:v>0.186926666666667</c:v>
                </c:pt>
                <c:pt idx="1483">
                  <c:v>0.18708</c:v>
                </c:pt>
                <c:pt idx="1484">
                  <c:v>0.187233333333333</c:v>
                </c:pt>
                <c:pt idx="1485">
                  <c:v>0.187393333333333</c:v>
                </c:pt>
                <c:pt idx="1486">
                  <c:v>0.187546666666667</c:v>
                </c:pt>
                <c:pt idx="1487">
                  <c:v>0.1877</c:v>
                </c:pt>
                <c:pt idx="1488">
                  <c:v>0.187853333333333</c:v>
                </c:pt>
                <c:pt idx="1489">
                  <c:v>0.188006666666667</c:v>
                </c:pt>
                <c:pt idx="1490">
                  <c:v>0.18816</c:v>
                </c:pt>
                <c:pt idx="1491">
                  <c:v>0.188313333333333</c:v>
                </c:pt>
                <c:pt idx="1492">
                  <c:v>0.188473333333333</c:v>
                </c:pt>
                <c:pt idx="1493">
                  <c:v>0.188626666666667</c:v>
                </c:pt>
                <c:pt idx="1494">
                  <c:v>0.18878</c:v>
                </c:pt>
                <c:pt idx="1495">
                  <c:v>0.188933333333333</c:v>
                </c:pt>
                <c:pt idx="1496">
                  <c:v>0.189086666666667</c:v>
                </c:pt>
                <c:pt idx="1497">
                  <c:v>0.18924</c:v>
                </c:pt>
                <c:pt idx="1498">
                  <c:v>0.189393333333333</c:v>
                </c:pt>
                <c:pt idx="1499">
                  <c:v>0.189546666666667</c:v>
                </c:pt>
                <c:pt idx="1500">
                  <c:v>0.1897</c:v>
                </c:pt>
                <c:pt idx="1501">
                  <c:v>0.189853333333333</c:v>
                </c:pt>
                <c:pt idx="1502">
                  <c:v>0.190006666666667</c:v>
                </c:pt>
                <c:pt idx="1503">
                  <c:v>0.19016</c:v>
                </c:pt>
                <c:pt idx="1504">
                  <c:v>0.190313333333333</c:v>
                </c:pt>
                <c:pt idx="1505">
                  <c:v>0.190466666666667</c:v>
                </c:pt>
                <c:pt idx="1506">
                  <c:v>0.19062</c:v>
                </c:pt>
                <c:pt idx="1507">
                  <c:v>0.190773333333333</c:v>
                </c:pt>
                <c:pt idx="1508">
                  <c:v>0.190926666666667</c:v>
                </c:pt>
                <c:pt idx="1509">
                  <c:v>0.19108</c:v>
                </c:pt>
                <c:pt idx="1510">
                  <c:v>0.191233333333333</c:v>
                </c:pt>
                <c:pt idx="1511">
                  <c:v>0.191386666666667</c:v>
                </c:pt>
                <c:pt idx="1512">
                  <c:v>0.19154</c:v>
                </c:pt>
                <c:pt idx="1513">
                  <c:v>0.191693333333333</c:v>
                </c:pt>
                <c:pt idx="1514">
                  <c:v>0.191846666666667</c:v>
                </c:pt>
                <c:pt idx="1515">
                  <c:v>0.191993333333333</c:v>
                </c:pt>
                <c:pt idx="1516">
                  <c:v>0.192146666666667</c:v>
                </c:pt>
                <c:pt idx="1517">
                  <c:v>0.1923</c:v>
                </c:pt>
                <c:pt idx="1518">
                  <c:v>0.192453333333333</c:v>
                </c:pt>
                <c:pt idx="1519">
                  <c:v>0.192606666666667</c:v>
                </c:pt>
                <c:pt idx="1520">
                  <c:v>0.19276</c:v>
                </c:pt>
                <c:pt idx="1521">
                  <c:v>0.192913333333333</c:v>
                </c:pt>
                <c:pt idx="1522">
                  <c:v>0.193066666666667</c:v>
                </c:pt>
                <c:pt idx="1523">
                  <c:v>0.193213333333333</c:v>
                </c:pt>
                <c:pt idx="1524">
                  <c:v>0.193366666666667</c:v>
                </c:pt>
                <c:pt idx="1525">
                  <c:v>0.19352</c:v>
                </c:pt>
                <c:pt idx="1526">
                  <c:v>0.193673333333333</c:v>
                </c:pt>
                <c:pt idx="1527">
                  <c:v>0.193826666666667</c:v>
                </c:pt>
                <c:pt idx="1528">
                  <c:v>0.19398</c:v>
                </c:pt>
                <c:pt idx="1529">
                  <c:v>0.194126666666667</c:v>
                </c:pt>
                <c:pt idx="1530">
                  <c:v>0.19428</c:v>
                </c:pt>
                <c:pt idx="1531">
                  <c:v>0.194433333333333</c:v>
                </c:pt>
                <c:pt idx="1532">
                  <c:v>0.194586666666667</c:v>
                </c:pt>
                <c:pt idx="1533">
                  <c:v>0.194733333333333</c:v>
                </c:pt>
                <c:pt idx="1534">
                  <c:v>0.194886666666667</c:v>
                </c:pt>
                <c:pt idx="1535">
                  <c:v>0.19504</c:v>
                </c:pt>
                <c:pt idx="1536">
                  <c:v>0.195193333333333</c:v>
                </c:pt>
                <c:pt idx="1537">
                  <c:v>0.19534</c:v>
                </c:pt>
                <c:pt idx="1538">
                  <c:v>0.195493333333333</c:v>
                </c:pt>
                <c:pt idx="1539">
                  <c:v>0.195646666666667</c:v>
                </c:pt>
                <c:pt idx="1540">
                  <c:v>0.195793333333333</c:v>
                </c:pt>
                <c:pt idx="1541">
                  <c:v>0.195946666666667</c:v>
                </c:pt>
                <c:pt idx="1542">
                  <c:v>0.1961</c:v>
                </c:pt>
                <c:pt idx="1543">
                  <c:v>0.196246666666667</c:v>
                </c:pt>
                <c:pt idx="1544">
                  <c:v>0.1964</c:v>
                </c:pt>
                <c:pt idx="1545">
                  <c:v>0.196553333333333</c:v>
                </c:pt>
                <c:pt idx="1546">
                  <c:v>0.1967</c:v>
                </c:pt>
                <c:pt idx="1547">
                  <c:v>0.196853333333333</c:v>
                </c:pt>
                <c:pt idx="1548">
                  <c:v>0.197006666666667</c:v>
                </c:pt>
                <c:pt idx="1549">
                  <c:v>0.197153333333333</c:v>
                </c:pt>
                <c:pt idx="1550">
                  <c:v>0.197306666666667</c:v>
                </c:pt>
                <c:pt idx="1551">
                  <c:v>0.19746</c:v>
                </c:pt>
                <c:pt idx="1552">
                  <c:v>0.197606666666667</c:v>
                </c:pt>
                <c:pt idx="1553">
                  <c:v>0.19776</c:v>
                </c:pt>
                <c:pt idx="1554">
                  <c:v>0.197906666666667</c:v>
                </c:pt>
                <c:pt idx="1555">
                  <c:v>0.19806</c:v>
                </c:pt>
                <c:pt idx="1556">
                  <c:v>0.198206666666667</c:v>
                </c:pt>
                <c:pt idx="1557">
                  <c:v>0.19836</c:v>
                </c:pt>
                <c:pt idx="1558">
                  <c:v>0.198513333333333</c:v>
                </c:pt>
                <c:pt idx="1559">
                  <c:v>0.19866</c:v>
                </c:pt>
                <c:pt idx="1560">
                  <c:v>0.198813333333333</c:v>
                </c:pt>
                <c:pt idx="1561">
                  <c:v>0.19896</c:v>
                </c:pt>
                <c:pt idx="1562">
                  <c:v>0.199113333333333</c:v>
                </c:pt>
                <c:pt idx="1563">
                  <c:v>0.19926</c:v>
                </c:pt>
                <c:pt idx="1564">
                  <c:v>0.199413333333333</c:v>
                </c:pt>
                <c:pt idx="1565">
                  <c:v>0.19956</c:v>
                </c:pt>
                <c:pt idx="1566">
                  <c:v>0.199713333333333</c:v>
                </c:pt>
                <c:pt idx="1567">
                  <c:v>0.19986</c:v>
                </c:pt>
                <c:pt idx="1568">
                  <c:v>0.200013333333333</c:v>
                </c:pt>
                <c:pt idx="1569">
                  <c:v>0.20016</c:v>
                </c:pt>
                <c:pt idx="1570">
                  <c:v>0.200313333333333</c:v>
                </c:pt>
                <c:pt idx="1571">
                  <c:v>0.20046</c:v>
                </c:pt>
                <c:pt idx="1572">
                  <c:v>0.200606666666667</c:v>
                </c:pt>
                <c:pt idx="1573">
                  <c:v>0.20076</c:v>
                </c:pt>
                <c:pt idx="1574">
                  <c:v>0.200906666666667</c:v>
                </c:pt>
                <c:pt idx="1575">
                  <c:v>0.20106</c:v>
                </c:pt>
                <c:pt idx="1576">
                  <c:v>0.201206666666667</c:v>
                </c:pt>
                <c:pt idx="1577">
                  <c:v>0.20136</c:v>
                </c:pt>
                <c:pt idx="1578">
                  <c:v>0.201506666666667</c:v>
                </c:pt>
                <c:pt idx="1579">
                  <c:v>0.201653333333333</c:v>
                </c:pt>
                <c:pt idx="1580">
                  <c:v>0.201806666666667</c:v>
                </c:pt>
                <c:pt idx="1581">
                  <c:v>0.201953333333333</c:v>
                </c:pt>
                <c:pt idx="1582">
                  <c:v>0.2021</c:v>
                </c:pt>
                <c:pt idx="1583">
                  <c:v>0.202253333333333</c:v>
                </c:pt>
                <c:pt idx="1584">
                  <c:v>0.2024</c:v>
                </c:pt>
                <c:pt idx="1585">
                  <c:v>0.202546666666667</c:v>
                </c:pt>
                <c:pt idx="1586">
                  <c:v>0.2027</c:v>
                </c:pt>
                <c:pt idx="1587">
                  <c:v>0.202846666666667</c:v>
                </c:pt>
                <c:pt idx="1588">
                  <c:v>0.202993333333333</c:v>
                </c:pt>
                <c:pt idx="1589">
                  <c:v>0.203146666666667</c:v>
                </c:pt>
                <c:pt idx="1590">
                  <c:v>0.203293333333333</c:v>
                </c:pt>
                <c:pt idx="1591">
                  <c:v>0.20344</c:v>
                </c:pt>
                <c:pt idx="1592">
                  <c:v>0.203586666666667</c:v>
                </c:pt>
                <c:pt idx="1593">
                  <c:v>0.20374</c:v>
                </c:pt>
                <c:pt idx="1594">
                  <c:v>0.203886666666667</c:v>
                </c:pt>
                <c:pt idx="1595">
                  <c:v>0.204033333333333</c:v>
                </c:pt>
                <c:pt idx="1596">
                  <c:v>0.20418</c:v>
                </c:pt>
                <c:pt idx="1597">
                  <c:v>0.204333333333333</c:v>
                </c:pt>
                <c:pt idx="1598">
                  <c:v>0.20448</c:v>
                </c:pt>
                <c:pt idx="1599">
                  <c:v>0.204626666666667</c:v>
                </c:pt>
                <c:pt idx="1600">
                  <c:v>0.204773333333333</c:v>
                </c:pt>
                <c:pt idx="1601">
                  <c:v>0.204926666666667</c:v>
                </c:pt>
                <c:pt idx="1602">
                  <c:v>0.205073333333333</c:v>
                </c:pt>
                <c:pt idx="1603">
                  <c:v>0.20522</c:v>
                </c:pt>
                <c:pt idx="1604">
                  <c:v>0.205366666666667</c:v>
                </c:pt>
                <c:pt idx="1605">
                  <c:v>0.205513333333333</c:v>
                </c:pt>
                <c:pt idx="1606">
                  <c:v>0.20566</c:v>
                </c:pt>
                <c:pt idx="1607">
                  <c:v>0.205813333333333</c:v>
                </c:pt>
                <c:pt idx="1608">
                  <c:v>0.20596</c:v>
                </c:pt>
                <c:pt idx="1609">
                  <c:v>0.206106666666667</c:v>
                </c:pt>
                <c:pt idx="1610">
                  <c:v>0.206253333333333</c:v>
                </c:pt>
                <c:pt idx="1611">
                  <c:v>0.2064</c:v>
                </c:pt>
                <c:pt idx="1612">
                  <c:v>0.206546666666667</c:v>
                </c:pt>
                <c:pt idx="1613">
                  <c:v>0.206693333333333</c:v>
                </c:pt>
                <c:pt idx="1614">
                  <c:v>0.20684</c:v>
                </c:pt>
                <c:pt idx="1615">
                  <c:v>0.206993333333333</c:v>
                </c:pt>
                <c:pt idx="1616">
                  <c:v>0.20714</c:v>
                </c:pt>
                <c:pt idx="1617">
                  <c:v>0.207286666666667</c:v>
                </c:pt>
                <c:pt idx="1618">
                  <c:v>0.207433333333333</c:v>
                </c:pt>
                <c:pt idx="1619">
                  <c:v>0.20758</c:v>
                </c:pt>
                <c:pt idx="1620">
                  <c:v>0.207726666666667</c:v>
                </c:pt>
                <c:pt idx="1621">
                  <c:v>0.207873333333333</c:v>
                </c:pt>
                <c:pt idx="1622">
                  <c:v>0.20802</c:v>
                </c:pt>
                <c:pt idx="1623">
                  <c:v>0.208166666666667</c:v>
                </c:pt>
                <c:pt idx="1624">
                  <c:v>0.208313333333333</c:v>
                </c:pt>
                <c:pt idx="1625">
                  <c:v>0.20846</c:v>
                </c:pt>
                <c:pt idx="1626">
                  <c:v>0.208606666666667</c:v>
                </c:pt>
                <c:pt idx="1627">
                  <c:v>0.208753333333333</c:v>
                </c:pt>
                <c:pt idx="1628">
                  <c:v>0.2089</c:v>
                </c:pt>
                <c:pt idx="1629">
                  <c:v>0.209046666666667</c:v>
                </c:pt>
                <c:pt idx="1630">
                  <c:v>0.209193333333333</c:v>
                </c:pt>
                <c:pt idx="1631">
                  <c:v>0.20934</c:v>
                </c:pt>
                <c:pt idx="1632">
                  <c:v>0.209486666666667</c:v>
                </c:pt>
                <c:pt idx="1633">
                  <c:v>0.209633333333333</c:v>
                </c:pt>
                <c:pt idx="1634">
                  <c:v>0.20978</c:v>
                </c:pt>
                <c:pt idx="1635">
                  <c:v>0.209926666666667</c:v>
                </c:pt>
                <c:pt idx="1636">
                  <c:v>0.210066666666667</c:v>
                </c:pt>
                <c:pt idx="1637">
                  <c:v>0.210213333333333</c:v>
                </c:pt>
                <c:pt idx="1638">
                  <c:v>0.21036</c:v>
                </c:pt>
                <c:pt idx="1639">
                  <c:v>0.210506666666667</c:v>
                </c:pt>
                <c:pt idx="1640">
                  <c:v>0.210653333333333</c:v>
                </c:pt>
                <c:pt idx="1641">
                  <c:v>0.2108</c:v>
                </c:pt>
                <c:pt idx="1642">
                  <c:v>0.210946666666667</c:v>
                </c:pt>
                <c:pt idx="1643">
                  <c:v>0.211093333333333</c:v>
                </c:pt>
                <c:pt idx="1644">
                  <c:v>0.211233333333333</c:v>
                </c:pt>
                <c:pt idx="1645">
                  <c:v>0.21138</c:v>
                </c:pt>
                <c:pt idx="1646">
                  <c:v>0.211526666666667</c:v>
                </c:pt>
                <c:pt idx="1647">
                  <c:v>0.211673333333333</c:v>
                </c:pt>
                <c:pt idx="1648">
                  <c:v>0.21182</c:v>
                </c:pt>
                <c:pt idx="1649">
                  <c:v>0.211966666666667</c:v>
                </c:pt>
                <c:pt idx="1650">
                  <c:v>0.212106666666667</c:v>
                </c:pt>
                <c:pt idx="1651">
                  <c:v>0.212253333333333</c:v>
                </c:pt>
                <c:pt idx="1652">
                  <c:v>0.2124</c:v>
                </c:pt>
                <c:pt idx="1653">
                  <c:v>0.212546666666667</c:v>
                </c:pt>
                <c:pt idx="1654">
                  <c:v>0.212686666666667</c:v>
                </c:pt>
                <c:pt idx="1655">
                  <c:v>0.212833333333333</c:v>
                </c:pt>
                <c:pt idx="1656">
                  <c:v>0.21298</c:v>
                </c:pt>
                <c:pt idx="1657">
                  <c:v>0.213126666666667</c:v>
                </c:pt>
                <c:pt idx="1658">
                  <c:v>0.213266666666667</c:v>
                </c:pt>
                <c:pt idx="1659">
                  <c:v>0.213413333333333</c:v>
                </c:pt>
                <c:pt idx="1660">
                  <c:v>0.21356</c:v>
                </c:pt>
                <c:pt idx="1661">
                  <c:v>0.213706666666667</c:v>
                </c:pt>
                <c:pt idx="1662">
                  <c:v>0.213846666666667</c:v>
                </c:pt>
                <c:pt idx="1663">
                  <c:v>0.213993333333333</c:v>
                </c:pt>
                <c:pt idx="1664">
                  <c:v>0.21414</c:v>
                </c:pt>
                <c:pt idx="1665">
                  <c:v>0.21428</c:v>
                </c:pt>
                <c:pt idx="1666">
                  <c:v>0.214426666666667</c:v>
                </c:pt>
                <c:pt idx="1667">
                  <c:v>0.214573333333333</c:v>
                </c:pt>
                <c:pt idx="1668">
                  <c:v>0.214713333333333</c:v>
                </c:pt>
                <c:pt idx="1669">
                  <c:v>0.21486</c:v>
                </c:pt>
                <c:pt idx="1670">
                  <c:v>0.215006666666667</c:v>
                </c:pt>
                <c:pt idx="1671">
                  <c:v>0.215146666666667</c:v>
                </c:pt>
                <c:pt idx="1672">
                  <c:v>0.215293333333333</c:v>
                </c:pt>
                <c:pt idx="1673">
                  <c:v>0.215433333333333</c:v>
                </c:pt>
                <c:pt idx="1674">
                  <c:v>0.21558</c:v>
                </c:pt>
                <c:pt idx="1675">
                  <c:v>0.215726666666667</c:v>
                </c:pt>
                <c:pt idx="1676">
                  <c:v>0.215866666666667</c:v>
                </c:pt>
                <c:pt idx="1677">
                  <c:v>0.216013333333333</c:v>
                </c:pt>
                <c:pt idx="1678">
                  <c:v>0.216153333333333</c:v>
                </c:pt>
                <c:pt idx="1679">
                  <c:v>0.2163</c:v>
                </c:pt>
                <c:pt idx="1680">
                  <c:v>0.21644</c:v>
                </c:pt>
                <c:pt idx="1681">
                  <c:v>0.216586666666667</c:v>
                </c:pt>
                <c:pt idx="1682">
                  <c:v>0.216733333333333</c:v>
                </c:pt>
                <c:pt idx="1683">
                  <c:v>0.216873333333333</c:v>
                </c:pt>
                <c:pt idx="1684">
                  <c:v>0.21702</c:v>
                </c:pt>
                <c:pt idx="1685">
                  <c:v>0.21716</c:v>
                </c:pt>
                <c:pt idx="1686">
                  <c:v>0.217306666666667</c:v>
                </c:pt>
                <c:pt idx="1687">
                  <c:v>0.217446666666667</c:v>
                </c:pt>
                <c:pt idx="1688">
                  <c:v>0.217593333333333</c:v>
                </c:pt>
                <c:pt idx="1689">
                  <c:v>0.217733333333333</c:v>
                </c:pt>
                <c:pt idx="1690">
                  <c:v>0.21788</c:v>
                </c:pt>
                <c:pt idx="1691">
                  <c:v>0.21802</c:v>
                </c:pt>
                <c:pt idx="1692">
                  <c:v>0.21816</c:v>
                </c:pt>
                <c:pt idx="1693">
                  <c:v>0.218306666666667</c:v>
                </c:pt>
                <c:pt idx="1694">
                  <c:v>0.218446666666667</c:v>
                </c:pt>
                <c:pt idx="1695">
                  <c:v>0.218593333333333</c:v>
                </c:pt>
                <c:pt idx="1696">
                  <c:v>0.218733333333333</c:v>
                </c:pt>
                <c:pt idx="1697">
                  <c:v>0.21888</c:v>
                </c:pt>
                <c:pt idx="1698">
                  <c:v>0.21902</c:v>
                </c:pt>
                <c:pt idx="1699">
                  <c:v>0.21916</c:v>
                </c:pt>
                <c:pt idx="1700">
                  <c:v>0.219306666666667</c:v>
                </c:pt>
                <c:pt idx="1701">
                  <c:v>0.219446666666667</c:v>
                </c:pt>
                <c:pt idx="1702">
                  <c:v>0.219593333333333</c:v>
                </c:pt>
                <c:pt idx="1703">
                  <c:v>0.219733333333333</c:v>
                </c:pt>
                <c:pt idx="1704">
                  <c:v>0.219873333333333</c:v>
                </c:pt>
                <c:pt idx="1705">
                  <c:v>0.22002</c:v>
                </c:pt>
                <c:pt idx="1706">
                  <c:v>0.22016</c:v>
                </c:pt>
                <c:pt idx="1707">
                  <c:v>0.2203</c:v>
                </c:pt>
                <c:pt idx="1708">
                  <c:v>0.220446666666667</c:v>
                </c:pt>
                <c:pt idx="1709">
                  <c:v>0.220586666666667</c:v>
                </c:pt>
                <c:pt idx="1710">
                  <c:v>0.220726666666667</c:v>
                </c:pt>
                <c:pt idx="1711">
                  <c:v>0.220873333333333</c:v>
                </c:pt>
                <c:pt idx="1712">
                  <c:v>0.221013333333333</c:v>
                </c:pt>
                <c:pt idx="1713">
                  <c:v>0.221153333333333</c:v>
                </c:pt>
                <c:pt idx="1714">
                  <c:v>0.221293333333333</c:v>
                </c:pt>
                <c:pt idx="1715">
                  <c:v>0.22144</c:v>
                </c:pt>
                <c:pt idx="1716">
                  <c:v>0.22158</c:v>
                </c:pt>
                <c:pt idx="1717">
                  <c:v>0.22172</c:v>
                </c:pt>
                <c:pt idx="1718">
                  <c:v>0.22186</c:v>
                </c:pt>
                <c:pt idx="1719">
                  <c:v>0.222006666666667</c:v>
                </c:pt>
                <c:pt idx="1720">
                  <c:v>0.222146666666667</c:v>
                </c:pt>
                <c:pt idx="1721">
                  <c:v>0.222286666666667</c:v>
                </c:pt>
                <c:pt idx="1722">
                  <c:v>0.222426666666667</c:v>
                </c:pt>
                <c:pt idx="1723">
                  <c:v>0.222573333333333</c:v>
                </c:pt>
                <c:pt idx="1724">
                  <c:v>0.222713333333333</c:v>
                </c:pt>
                <c:pt idx="1725">
                  <c:v>0.222853333333333</c:v>
                </c:pt>
                <c:pt idx="1726">
                  <c:v>0.222993333333333</c:v>
                </c:pt>
                <c:pt idx="1727">
                  <c:v>0.223133333333333</c:v>
                </c:pt>
                <c:pt idx="1728">
                  <c:v>0.223273333333333</c:v>
                </c:pt>
                <c:pt idx="1729">
                  <c:v>0.22342</c:v>
                </c:pt>
                <c:pt idx="1730">
                  <c:v>0.22356</c:v>
                </c:pt>
                <c:pt idx="1731">
                  <c:v>0.2237</c:v>
                </c:pt>
                <c:pt idx="1732">
                  <c:v>0.22384</c:v>
                </c:pt>
                <c:pt idx="1733">
                  <c:v>0.22398</c:v>
                </c:pt>
                <c:pt idx="1734">
                  <c:v>0.22412</c:v>
                </c:pt>
                <c:pt idx="1735">
                  <c:v>0.22426</c:v>
                </c:pt>
                <c:pt idx="1736">
                  <c:v>0.224406666666667</c:v>
                </c:pt>
                <c:pt idx="1737">
                  <c:v>0.224546666666667</c:v>
                </c:pt>
                <c:pt idx="1738">
                  <c:v>0.224686666666667</c:v>
                </c:pt>
                <c:pt idx="1739">
                  <c:v>0.224826666666667</c:v>
                </c:pt>
                <c:pt idx="1740">
                  <c:v>0.224966666666667</c:v>
                </c:pt>
                <c:pt idx="1741">
                  <c:v>0.225106666666667</c:v>
                </c:pt>
                <c:pt idx="1742">
                  <c:v>0.225246666666667</c:v>
                </c:pt>
                <c:pt idx="1743">
                  <c:v>0.225386666666667</c:v>
                </c:pt>
                <c:pt idx="1744">
                  <c:v>0.225526666666667</c:v>
                </c:pt>
                <c:pt idx="1745">
                  <c:v>0.225666666666667</c:v>
                </c:pt>
                <c:pt idx="1746">
                  <c:v>0.225806666666667</c:v>
                </c:pt>
                <c:pt idx="1747">
                  <c:v>0.225946666666667</c:v>
                </c:pt>
                <c:pt idx="1748">
                  <c:v>0.226086666666667</c:v>
                </c:pt>
                <c:pt idx="1749">
                  <c:v>0.226226666666667</c:v>
                </c:pt>
                <c:pt idx="1750">
                  <c:v>0.226366666666667</c:v>
                </c:pt>
                <c:pt idx="1751">
                  <c:v>0.226506666666667</c:v>
                </c:pt>
                <c:pt idx="1752">
                  <c:v>0.226646666666667</c:v>
                </c:pt>
                <c:pt idx="1753">
                  <c:v>0.226786666666667</c:v>
                </c:pt>
                <c:pt idx="1754">
                  <c:v>0.226926666666667</c:v>
                </c:pt>
                <c:pt idx="1755">
                  <c:v>0.227066666666667</c:v>
                </c:pt>
                <c:pt idx="1756">
                  <c:v>0.227206666666667</c:v>
                </c:pt>
                <c:pt idx="1757">
                  <c:v>0.227346666666667</c:v>
                </c:pt>
                <c:pt idx="1758">
                  <c:v>0.227486666666667</c:v>
                </c:pt>
                <c:pt idx="1759">
                  <c:v>0.227626666666667</c:v>
                </c:pt>
                <c:pt idx="1760">
                  <c:v>0.227766666666667</c:v>
                </c:pt>
                <c:pt idx="1761">
                  <c:v>0.227906666666667</c:v>
                </c:pt>
                <c:pt idx="1762">
                  <c:v>0.228046666666667</c:v>
                </c:pt>
                <c:pt idx="1763">
                  <c:v>0.22818</c:v>
                </c:pt>
                <c:pt idx="1764">
                  <c:v>0.22832</c:v>
                </c:pt>
                <c:pt idx="1765">
                  <c:v>0.22846</c:v>
                </c:pt>
                <c:pt idx="1766">
                  <c:v>0.2286</c:v>
                </c:pt>
                <c:pt idx="1767">
                  <c:v>0.22874</c:v>
                </c:pt>
                <c:pt idx="1768">
                  <c:v>0.22888</c:v>
                </c:pt>
                <c:pt idx="1769">
                  <c:v>0.22902</c:v>
                </c:pt>
                <c:pt idx="1770">
                  <c:v>0.22916</c:v>
                </c:pt>
                <c:pt idx="1771">
                  <c:v>0.229293333333333</c:v>
                </c:pt>
                <c:pt idx="1772">
                  <c:v>0.229433333333333</c:v>
                </c:pt>
                <c:pt idx="1773">
                  <c:v>0.229573333333333</c:v>
                </c:pt>
                <c:pt idx="1774">
                  <c:v>0.229713333333333</c:v>
                </c:pt>
                <c:pt idx="1775">
                  <c:v>0.229853333333333</c:v>
                </c:pt>
                <c:pt idx="1776">
                  <c:v>0.229986666666667</c:v>
                </c:pt>
                <c:pt idx="1777">
                  <c:v>0.230126666666667</c:v>
                </c:pt>
                <c:pt idx="1778">
                  <c:v>0.230266666666667</c:v>
                </c:pt>
                <c:pt idx="1779">
                  <c:v>0.230406666666667</c:v>
                </c:pt>
                <c:pt idx="1780">
                  <c:v>0.23054</c:v>
                </c:pt>
                <c:pt idx="1781">
                  <c:v>0.23068</c:v>
                </c:pt>
                <c:pt idx="1782">
                  <c:v>0.23082</c:v>
                </c:pt>
                <c:pt idx="1783">
                  <c:v>0.23096</c:v>
                </c:pt>
                <c:pt idx="1784">
                  <c:v>0.231093333333333</c:v>
                </c:pt>
                <c:pt idx="1785">
                  <c:v>0.231233333333333</c:v>
                </c:pt>
                <c:pt idx="1786">
                  <c:v>0.231373333333333</c:v>
                </c:pt>
                <c:pt idx="1787">
                  <c:v>0.231513333333333</c:v>
                </c:pt>
                <c:pt idx="1788">
                  <c:v>0.231646666666667</c:v>
                </c:pt>
                <c:pt idx="1789">
                  <c:v>0.231786666666667</c:v>
                </c:pt>
                <c:pt idx="1790">
                  <c:v>0.231926666666667</c:v>
                </c:pt>
                <c:pt idx="1791">
                  <c:v>0.23206</c:v>
                </c:pt>
                <c:pt idx="1792">
                  <c:v>0.2322</c:v>
                </c:pt>
                <c:pt idx="1793">
                  <c:v>0.23234</c:v>
                </c:pt>
                <c:pt idx="1794">
                  <c:v>0.232473333333333</c:v>
                </c:pt>
                <c:pt idx="1795">
                  <c:v>0.232613333333333</c:v>
                </c:pt>
                <c:pt idx="1796">
                  <c:v>0.232746666666667</c:v>
                </c:pt>
                <c:pt idx="1797">
                  <c:v>0.232886666666667</c:v>
                </c:pt>
                <c:pt idx="1798">
                  <c:v>0.233026666666667</c:v>
                </c:pt>
                <c:pt idx="1799">
                  <c:v>0.23316</c:v>
                </c:pt>
                <c:pt idx="1800">
                  <c:v>0.2333</c:v>
                </c:pt>
                <c:pt idx="1801">
                  <c:v>0.233433333333333</c:v>
                </c:pt>
                <c:pt idx="1802">
                  <c:v>0.233573333333333</c:v>
                </c:pt>
                <c:pt idx="1803">
                  <c:v>0.233713333333333</c:v>
                </c:pt>
                <c:pt idx="1804">
                  <c:v>0.233846666666667</c:v>
                </c:pt>
                <c:pt idx="1805">
                  <c:v>0.233986666666667</c:v>
                </c:pt>
                <c:pt idx="1806">
                  <c:v>0.23412</c:v>
                </c:pt>
                <c:pt idx="1807">
                  <c:v>0.23426</c:v>
                </c:pt>
                <c:pt idx="1808">
                  <c:v>0.234393333333333</c:v>
                </c:pt>
                <c:pt idx="1809">
                  <c:v>0.234533333333333</c:v>
                </c:pt>
                <c:pt idx="1810">
                  <c:v>0.234666666666667</c:v>
                </c:pt>
                <c:pt idx="1811">
                  <c:v>0.234806666666667</c:v>
                </c:pt>
                <c:pt idx="1812">
                  <c:v>0.23494</c:v>
                </c:pt>
                <c:pt idx="1813">
                  <c:v>0.23508</c:v>
                </c:pt>
                <c:pt idx="1814">
                  <c:v>0.235213333333333</c:v>
                </c:pt>
                <c:pt idx="1815">
                  <c:v>0.235353333333333</c:v>
                </c:pt>
                <c:pt idx="1816">
                  <c:v>0.235486666666667</c:v>
                </c:pt>
                <c:pt idx="1817">
                  <c:v>0.235626666666667</c:v>
                </c:pt>
                <c:pt idx="1818">
                  <c:v>0.23576</c:v>
                </c:pt>
                <c:pt idx="1819">
                  <c:v>0.2359</c:v>
                </c:pt>
                <c:pt idx="1820">
                  <c:v>0.236033333333333</c:v>
                </c:pt>
                <c:pt idx="1821">
                  <c:v>0.236166666666667</c:v>
                </c:pt>
                <c:pt idx="1822">
                  <c:v>0.236306666666667</c:v>
                </c:pt>
                <c:pt idx="1823">
                  <c:v>0.23644</c:v>
                </c:pt>
                <c:pt idx="1824">
                  <c:v>0.23658</c:v>
                </c:pt>
                <c:pt idx="1825">
                  <c:v>0.236713333333333</c:v>
                </c:pt>
                <c:pt idx="1826">
                  <c:v>0.236846666666667</c:v>
                </c:pt>
                <c:pt idx="1827">
                  <c:v>0.236986666666667</c:v>
                </c:pt>
                <c:pt idx="1828">
                  <c:v>0.23712</c:v>
                </c:pt>
                <c:pt idx="1829">
                  <c:v>0.23726</c:v>
                </c:pt>
                <c:pt idx="1830">
                  <c:v>0.237393333333333</c:v>
                </c:pt>
                <c:pt idx="1831">
                  <c:v>0.237526666666667</c:v>
                </c:pt>
                <c:pt idx="1832">
                  <c:v>0.237666666666667</c:v>
                </c:pt>
                <c:pt idx="1833">
                  <c:v>0.2378</c:v>
                </c:pt>
                <c:pt idx="1834">
                  <c:v>0.237933333333333</c:v>
                </c:pt>
                <c:pt idx="1835">
                  <c:v>0.238066666666667</c:v>
                </c:pt>
                <c:pt idx="1836">
                  <c:v>0.238206666666667</c:v>
                </c:pt>
                <c:pt idx="1837">
                  <c:v>0.23834</c:v>
                </c:pt>
                <c:pt idx="1838">
                  <c:v>0.238473333333333</c:v>
                </c:pt>
                <c:pt idx="1839">
                  <c:v>0.238613333333333</c:v>
                </c:pt>
                <c:pt idx="1840">
                  <c:v>0.238746666666667</c:v>
                </c:pt>
                <c:pt idx="1841">
                  <c:v>0.23888</c:v>
                </c:pt>
                <c:pt idx="1842">
                  <c:v>0.239013333333333</c:v>
                </c:pt>
                <c:pt idx="1843">
                  <c:v>0.239153333333333</c:v>
                </c:pt>
                <c:pt idx="1844">
                  <c:v>0.239286666666667</c:v>
                </c:pt>
                <c:pt idx="1845">
                  <c:v>0.23942</c:v>
                </c:pt>
                <c:pt idx="1846">
                  <c:v>0.239553333333333</c:v>
                </c:pt>
                <c:pt idx="1847">
                  <c:v>0.239686666666667</c:v>
                </c:pt>
                <c:pt idx="1848">
                  <c:v>0.239826666666667</c:v>
                </c:pt>
                <c:pt idx="1849">
                  <c:v>0.23996</c:v>
                </c:pt>
                <c:pt idx="1850">
                  <c:v>0.240093333333333</c:v>
                </c:pt>
                <c:pt idx="1851">
                  <c:v>0.240226666666667</c:v>
                </c:pt>
                <c:pt idx="1852">
                  <c:v>0.24036</c:v>
                </c:pt>
                <c:pt idx="1853">
                  <c:v>0.240493333333333</c:v>
                </c:pt>
                <c:pt idx="1854">
                  <c:v>0.240633333333333</c:v>
                </c:pt>
                <c:pt idx="1855">
                  <c:v>0.240766666666667</c:v>
                </c:pt>
                <c:pt idx="1856">
                  <c:v>0.2409</c:v>
                </c:pt>
                <c:pt idx="1857">
                  <c:v>0.241033333333333</c:v>
                </c:pt>
                <c:pt idx="1858">
                  <c:v>0.241166666666667</c:v>
                </c:pt>
                <c:pt idx="1859">
                  <c:v>0.2413</c:v>
                </c:pt>
                <c:pt idx="1860">
                  <c:v>0.241433333333333</c:v>
                </c:pt>
                <c:pt idx="1861">
                  <c:v>0.241566666666667</c:v>
                </c:pt>
                <c:pt idx="1862">
                  <c:v>0.2417</c:v>
                </c:pt>
                <c:pt idx="1863">
                  <c:v>0.24184</c:v>
                </c:pt>
                <c:pt idx="1864">
                  <c:v>0.241973333333333</c:v>
                </c:pt>
                <c:pt idx="1865">
                  <c:v>0.242106666666667</c:v>
                </c:pt>
                <c:pt idx="1866">
                  <c:v>0.24224</c:v>
                </c:pt>
                <c:pt idx="1867">
                  <c:v>0.242373333333333</c:v>
                </c:pt>
                <c:pt idx="1868">
                  <c:v>0.242506666666667</c:v>
                </c:pt>
                <c:pt idx="1869">
                  <c:v>0.24264</c:v>
                </c:pt>
                <c:pt idx="1870">
                  <c:v>0.242773333333333</c:v>
                </c:pt>
                <c:pt idx="1871">
                  <c:v>0.242906666666667</c:v>
                </c:pt>
                <c:pt idx="1872">
                  <c:v>0.24304</c:v>
                </c:pt>
                <c:pt idx="1873">
                  <c:v>0.243173333333333</c:v>
                </c:pt>
                <c:pt idx="1874">
                  <c:v>0.243306666666667</c:v>
                </c:pt>
                <c:pt idx="1875">
                  <c:v>0.24344</c:v>
                </c:pt>
                <c:pt idx="1876">
                  <c:v>0.243573333333333</c:v>
                </c:pt>
                <c:pt idx="1877">
                  <c:v>0.243706666666667</c:v>
                </c:pt>
                <c:pt idx="1878">
                  <c:v>0.24384</c:v>
                </c:pt>
                <c:pt idx="1879">
                  <c:v>0.243966666666667</c:v>
                </c:pt>
                <c:pt idx="1880">
                  <c:v>0.2441</c:v>
                </c:pt>
                <c:pt idx="1881">
                  <c:v>0.244233333333333</c:v>
                </c:pt>
                <c:pt idx="1882">
                  <c:v>0.244366666666667</c:v>
                </c:pt>
                <c:pt idx="1883">
                  <c:v>0.2445</c:v>
                </c:pt>
                <c:pt idx="1884">
                  <c:v>0.244633333333333</c:v>
                </c:pt>
                <c:pt idx="1885">
                  <c:v>0.244766666666667</c:v>
                </c:pt>
                <c:pt idx="1886">
                  <c:v>0.2449</c:v>
                </c:pt>
                <c:pt idx="1887">
                  <c:v>0.245033333333333</c:v>
                </c:pt>
                <c:pt idx="1888">
                  <c:v>0.24516</c:v>
                </c:pt>
                <c:pt idx="1889">
                  <c:v>0.245293333333333</c:v>
                </c:pt>
                <c:pt idx="1890">
                  <c:v>0.245426666666667</c:v>
                </c:pt>
                <c:pt idx="1891">
                  <c:v>0.24556</c:v>
                </c:pt>
                <c:pt idx="1892">
                  <c:v>0.245693333333333</c:v>
                </c:pt>
                <c:pt idx="1893">
                  <c:v>0.245826666666667</c:v>
                </c:pt>
                <c:pt idx="1894">
                  <c:v>0.245953333333333</c:v>
                </c:pt>
                <c:pt idx="1895">
                  <c:v>0.246086666666667</c:v>
                </c:pt>
                <c:pt idx="1896">
                  <c:v>0.24622</c:v>
                </c:pt>
                <c:pt idx="1897">
                  <c:v>0.246353333333333</c:v>
                </c:pt>
                <c:pt idx="1898">
                  <c:v>0.246486666666667</c:v>
                </c:pt>
                <c:pt idx="1899">
                  <c:v>0.246613333333333</c:v>
                </c:pt>
                <c:pt idx="1900">
                  <c:v>0.246746666666667</c:v>
                </c:pt>
                <c:pt idx="1901">
                  <c:v>0.24688</c:v>
                </c:pt>
                <c:pt idx="1902">
                  <c:v>0.247013333333333</c:v>
                </c:pt>
                <c:pt idx="1903">
                  <c:v>0.24714</c:v>
                </c:pt>
                <c:pt idx="1904">
                  <c:v>0.247273333333333</c:v>
                </c:pt>
                <c:pt idx="1905">
                  <c:v>0.247406666666667</c:v>
                </c:pt>
                <c:pt idx="1906">
                  <c:v>0.247533333333333</c:v>
                </c:pt>
                <c:pt idx="1907">
                  <c:v>0.247666666666667</c:v>
                </c:pt>
                <c:pt idx="1908">
                  <c:v>0.2478</c:v>
                </c:pt>
                <c:pt idx="1909">
                  <c:v>0.247926666666667</c:v>
                </c:pt>
                <c:pt idx="1910">
                  <c:v>0.24806</c:v>
                </c:pt>
                <c:pt idx="1911">
                  <c:v>0.248193333333333</c:v>
                </c:pt>
                <c:pt idx="1912">
                  <c:v>0.24832</c:v>
                </c:pt>
                <c:pt idx="1913">
                  <c:v>0.248453333333333</c:v>
                </c:pt>
                <c:pt idx="1914">
                  <c:v>0.248586666666667</c:v>
                </c:pt>
                <c:pt idx="1915">
                  <c:v>0.248713333333333</c:v>
                </c:pt>
                <c:pt idx="1916">
                  <c:v>0.248846666666667</c:v>
                </c:pt>
                <c:pt idx="1917">
                  <c:v>0.248973333333333</c:v>
                </c:pt>
                <c:pt idx="1918">
                  <c:v>0.249106666666667</c:v>
                </c:pt>
                <c:pt idx="1919">
                  <c:v>0.24924</c:v>
                </c:pt>
                <c:pt idx="1920">
                  <c:v>0.249366666666667</c:v>
                </c:pt>
                <c:pt idx="1921">
                  <c:v>0.2495</c:v>
                </c:pt>
                <c:pt idx="1922">
                  <c:v>0.249626666666667</c:v>
                </c:pt>
                <c:pt idx="1923">
                  <c:v>0.24976</c:v>
                </c:pt>
                <c:pt idx="1924">
                  <c:v>0.249886666666667</c:v>
                </c:pt>
                <c:pt idx="1925">
                  <c:v>0.25002</c:v>
                </c:pt>
                <c:pt idx="1926">
                  <c:v>0.250146666666667</c:v>
                </c:pt>
                <c:pt idx="1927">
                  <c:v>0.25028</c:v>
                </c:pt>
                <c:pt idx="1928">
                  <c:v>0.250406666666667</c:v>
                </c:pt>
                <c:pt idx="1929">
                  <c:v>0.25054</c:v>
                </c:pt>
                <c:pt idx="1930">
                  <c:v>0.250666666666667</c:v>
                </c:pt>
                <c:pt idx="1931">
                  <c:v>0.2508</c:v>
                </c:pt>
                <c:pt idx="1932">
                  <c:v>0.250926666666667</c:v>
                </c:pt>
                <c:pt idx="1933">
                  <c:v>0.25106</c:v>
                </c:pt>
                <c:pt idx="1934">
                  <c:v>0.251186666666667</c:v>
                </c:pt>
                <c:pt idx="1935">
                  <c:v>0.25132</c:v>
                </c:pt>
                <c:pt idx="1936">
                  <c:v>0.251446666666667</c:v>
                </c:pt>
                <c:pt idx="1937">
                  <c:v>0.25158</c:v>
                </c:pt>
                <c:pt idx="1938">
                  <c:v>0.251706666666667</c:v>
                </c:pt>
                <c:pt idx="1939">
                  <c:v>0.251833333333333</c:v>
                </c:pt>
                <c:pt idx="1940">
                  <c:v>0.251966666666667</c:v>
                </c:pt>
                <c:pt idx="1941">
                  <c:v>0.252093333333333</c:v>
                </c:pt>
                <c:pt idx="1942">
                  <c:v>0.252226666666667</c:v>
                </c:pt>
                <c:pt idx="1943">
                  <c:v>0.252353333333333</c:v>
                </c:pt>
                <c:pt idx="1944">
                  <c:v>0.25248</c:v>
                </c:pt>
                <c:pt idx="1945">
                  <c:v>0.252613333333333</c:v>
                </c:pt>
                <c:pt idx="1946">
                  <c:v>0.25274</c:v>
                </c:pt>
                <c:pt idx="1947">
                  <c:v>0.252866666666667</c:v>
                </c:pt>
                <c:pt idx="1948">
                  <c:v>0.253</c:v>
                </c:pt>
                <c:pt idx="1949">
                  <c:v>0.253126666666667</c:v>
                </c:pt>
                <c:pt idx="1950">
                  <c:v>0.253253333333333</c:v>
                </c:pt>
                <c:pt idx="1951">
                  <c:v>0.253386666666667</c:v>
                </c:pt>
                <c:pt idx="1952">
                  <c:v>0.253513333333333</c:v>
                </c:pt>
                <c:pt idx="1953">
                  <c:v>0.25364</c:v>
                </c:pt>
                <c:pt idx="1954">
                  <c:v>0.253766666666667</c:v>
                </c:pt>
                <c:pt idx="1955">
                  <c:v>0.2539</c:v>
                </c:pt>
                <c:pt idx="1956">
                  <c:v>0.254026666666667</c:v>
                </c:pt>
                <c:pt idx="1957">
                  <c:v>0.254153333333333</c:v>
                </c:pt>
                <c:pt idx="1958">
                  <c:v>0.25428</c:v>
                </c:pt>
                <c:pt idx="1959">
                  <c:v>0.254413333333333</c:v>
                </c:pt>
                <c:pt idx="1960">
                  <c:v>0.25454</c:v>
                </c:pt>
                <c:pt idx="1961">
                  <c:v>0.254666666666667</c:v>
                </c:pt>
                <c:pt idx="1962">
                  <c:v>0.254793333333333</c:v>
                </c:pt>
                <c:pt idx="1963">
                  <c:v>0.25492</c:v>
                </c:pt>
                <c:pt idx="1964">
                  <c:v>0.255053333333333</c:v>
                </c:pt>
                <c:pt idx="1965">
                  <c:v>0.25518</c:v>
                </c:pt>
                <c:pt idx="1966">
                  <c:v>0.255306666666667</c:v>
                </c:pt>
                <c:pt idx="1967">
                  <c:v>0.255433333333333</c:v>
                </c:pt>
                <c:pt idx="1968">
                  <c:v>0.25556</c:v>
                </c:pt>
                <c:pt idx="1969">
                  <c:v>0.255686666666667</c:v>
                </c:pt>
                <c:pt idx="1970">
                  <c:v>0.255813333333333</c:v>
                </c:pt>
                <c:pt idx="1971">
                  <c:v>0.25594</c:v>
                </c:pt>
                <c:pt idx="1972">
                  <c:v>0.256073333333333</c:v>
                </c:pt>
                <c:pt idx="1973">
                  <c:v>0.2562</c:v>
                </c:pt>
                <c:pt idx="1974">
                  <c:v>0.256326666666667</c:v>
                </c:pt>
                <c:pt idx="1975">
                  <c:v>0.256453333333333</c:v>
                </c:pt>
                <c:pt idx="1976">
                  <c:v>0.25658</c:v>
                </c:pt>
                <c:pt idx="1977">
                  <c:v>0.256706666666667</c:v>
                </c:pt>
                <c:pt idx="1978">
                  <c:v>0.256833333333333</c:v>
                </c:pt>
                <c:pt idx="1979">
                  <c:v>0.25696</c:v>
                </c:pt>
                <c:pt idx="1980">
                  <c:v>0.257086666666667</c:v>
                </c:pt>
                <c:pt idx="1981">
                  <c:v>0.257213333333333</c:v>
                </c:pt>
                <c:pt idx="1982">
                  <c:v>0.25734</c:v>
                </c:pt>
                <c:pt idx="1983">
                  <c:v>0.257466666666667</c:v>
                </c:pt>
                <c:pt idx="1984">
                  <c:v>0.257593333333333</c:v>
                </c:pt>
                <c:pt idx="1985">
                  <c:v>0.25772</c:v>
                </c:pt>
                <c:pt idx="1986">
                  <c:v>0.257846666666667</c:v>
                </c:pt>
                <c:pt idx="1987">
                  <c:v>0.257973333333333</c:v>
                </c:pt>
                <c:pt idx="1988">
                  <c:v>0.2581</c:v>
                </c:pt>
                <c:pt idx="1989">
                  <c:v>0.258226666666667</c:v>
                </c:pt>
                <c:pt idx="1990">
                  <c:v>0.258353333333333</c:v>
                </c:pt>
                <c:pt idx="1991">
                  <c:v>0.25848</c:v>
                </c:pt>
                <c:pt idx="1992">
                  <c:v>0.258606666666667</c:v>
                </c:pt>
                <c:pt idx="1993">
                  <c:v>0.258733333333333</c:v>
                </c:pt>
                <c:pt idx="1994">
                  <c:v>0.258853333333333</c:v>
                </c:pt>
                <c:pt idx="1995">
                  <c:v>0.25898</c:v>
                </c:pt>
                <c:pt idx="1996">
                  <c:v>0.259106666666667</c:v>
                </c:pt>
                <c:pt idx="1997">
                  <c:v>0.259233333333333</c:v>
                </c:pt>
                <c:pt idx="1998">
                  <c:v>0.25936</c:v>
                </c:pt>
                <c:pt idx="1999">
                  <c:v>0.259486666666667</c:v>
                </c:pt>
                <c:pt idx="2000">
                  <c:v>0.259613333333333</c:v>
                </c:pt>
                <c:pt idx="2001">
                  <c:v>0.259733333333333</c:v>
                </c:pt>
                <c:pt idx="2002">
                  <c:v>0.25986</c:v>
                </c:pt>
                <c:pt idx="2003">
                  <c:v>0.259986666666667</c:v>
                </c:pt>
                <c:pt idx="2004">
                  <c:v>0.260113333333333</c:v>
                </c:pt>
                <c:pt idx="2005">
                  <c:v>0.26024</c:v>
                </c:pt>
                <c:pt idx="2006">
                  <c:v>0.26036</c:v>
                </c:pt>
                <c:pt idx="2007">
                  <c:v>0.260486666666667</c:v>
                </c:pt>
                <c:pt idx="2008">
                  <c:v>0.260613333333333</c:v>
                </c:pt>
                <c:pt idx="2009">
                  <c:v>0.26074</c:v>
                </c:pt>
                <c:pt idx="2010">
                  <c:v>0.26086</c:v>
                </c:pt>
                <c:pt idx="2011">
                  <c:v>0.260986666666667</c:v>
                </c:pt>
                <c:pt idx="2012">
                  <c:v>0.261113333333333</c:v>
                </c:pt>
                <c:pt idx="2013">
                  <c:v>0.26124</c:v>
                </c:pt>
                <c:pt idx="2014">
                  <c:v>0.26136</c:v>
                </c:pt>
                <c:pt idx="2015">
                  <c:v>0.261486666666667</c:v>
                </c:pt>
                <c:pt idx="2016">
                  <c:v>0.261613333333333</c:v>
                </c:pt>
                <c:pt idx="2017">
                  <c:v>0.261733333333333</c:v>
                </c:pt>
                <c:pt idx="2018">
                  <c:v>0.26186</c:v>
                </c:pt>
                <c:pt idx="2019">
                  <c:v>0.261986666666667</c:v>
                </c:pt>
                <c:pt idx="2020">
                  <c:v>0.262106666666667</c:v>
                </c:pt>
                <c:pt idx="2021">
                  <c:v>0.262233333333333</c:v>
                </c:pt>
                <c:pt idx="2022">
                  <c:v>0.262353333333333</c:v>
                </c:pt>
                <c:pt idx="2023">
                  <c:v>0.26248</c:v>
                </c:pt>
                <c:pt idx="2024">
                  <c:v>0.262606666666667</c:v>
                </c:pt>
                <c:pt idx="2025">
                  <c:v>0.262726666666667</c:v>
                </c:pt>
                <c:pt idx="2026">
                  <c:v>0.262853333333333</c:v>
                </c:pt>
                <c:pt idx="2027">
                  <c:v>0.262973333333333</c:v>
                </c:pt>
                <c:pt idx="2028">
                  <c:v>0.2631</c:v>
                </c:pt>
                <c:pt idx="2029">
                  <c:v>0.263226666666667</c:v>
                </c:pt>
                <c:pt idx="2030">
                  <c:v>0.263346666666667</c:v>
                </c:pt>
                <c:pt idx="2031">
                  <c:v>0.263473333333333</c:v>
                </c:pt>
                <c:pt idx="2032">
                  <c:v>0.263593333333333</c:v>
                </c:pt>
                <c:pt idx="2033">
                  <c:v>0.26372</c:v>
                </c:pt>
                <c:pt idx="2034">
                  <c:v>0.26384</c:v>
                </c:pt>
                <c:pt idx="2035">
                  <c:v>0.263966666666667</c:v>
                </c:pt>
                <c:pt idx="2036">
                  <c:v>0.264086666666667</c:v>
                </c:pt>
                <c:pt idx="2037">
                  <c:v>0.264213333333333</c:v>
                </c:pt>
                <c:pt idx="2038">
                  <c:v>0.264333333333333</c:v>
                </c:pt>
                <c:pt idx="2039">
                  <c:v>0.26446</c:v>
                </c:pt>
                <c:pt idx="2040">
                  <c:v>0.26458</c:v>
                </c:pt>
                <c:pt idx="2041">
                  <c:v>0.264706666666667</c:v>
                </c:pt>
                <c:pt idx="2042">
                  <c:v>0.264826666666667</c:v>
                </c:pt>
                <c:pt idx="2043">
                  <c:v>0.264946666666667</c:v>
                </c:pt>
                <c:pt idx="2044">
                  <c:v>0.265073333333333</c:v>
                </c:pt>
                <c:pt idx="2045">
                  <c:v>0.265193333333333</c:v>
                </c:pt>
                <c:pt idx="2046">
                  <c:v>0.26532</c:v>
                </c:pt>
                <c:pt idx="2047">
                  <c:v>0.26544</c:v>
                </c:pt>
                <c:pt idx="2048">
                  <c:v>0.26556</c:v>
                </c:pt>
                <c:pt idx="2049">
                  <c:v>0.265686666666667</c:v>
                </c:pt>
                <c:pt idx="2050">
                  <c:v>0.265806666666667</c:v>
                </c:pt>
                <c:pt idx="2051">
                  <c:v>0.265926666666667</c:v>
                </c:pt>
                <c:pt idx="2052">
                  <c:v>0.266053333333333</c:v>
                </c:pt>
                <c:pt idx="2053">
                  <c:v>0.266173333333333</c:v>
                </c:pt>
                <c:pt idx="2054">
                  <c:v>0.266293333333333</c:v>
                </c:pt>
                <c:pt idx="2055">
                  <c:v>0.26642</c:v>
                </c:pt>
                <c:pt idx="2056">
                  <c:v>0.26654</c:v>
                </c:pt>
                <c:pt idx="2057">
                  <c:v>0.26666</c:v>
                </c:pt>
                <c:pt idx="2058">
                  <c:v>0.266786666666667</c:v>
                </c:pt>
                <c:pt idx="2059">
                  <c:v>0.266906666666667</c:v>
                </c:pt>
                <c:pt idx="2060">
                  <c:v>0.267026666666667</c:v>
                </c:pt>
                <c:pt idx="2061">
                  <c:v>0.267146666666667</c:v>
                </c:pt>
                <c:pt idx="2062">
                  <c:v>0.267273333333333</c:v>
                </c:pt>
                <c:pt idx="2063">
                  <c:v>0.267393333333333</c:v>
                </c:pt>
                <c:pt idx="2064">
                  <c:v>0.267513333333333</c:v>
                </c:pt>
                <c:pt idx="2065">
                  <c:v>0.267633333333333</c:v>
                </c:pt>
                <c:pt idx="2066">
                  <c:v>0.267753333333333</c:v>
                </c:pt>
                <c:pt idx="2067">
                  <c:v>0.26788</c:v>
                </c:pt>
                <c:pt idx="2068">
                  <c:v>0.268</c:v>
                </c:pt>
                <c:pt idx="2069">
                  <c:v>0.26812</c:v>
                </c:pt>
                <c:pt idx="2070">
                  <c:v>0.26824</c:v>
                </c:pt>
                <c:pt idx="2071">
                  <c:v>0.26836</c:v>
                </c:pt>
                <c:pt idx="2072">
                  <c:v>0.26848</c:v>
                </c:pt>
                <c:pt idx="2073">
                  <c:v>0.268606666666667</c:v>
                </c:pt>
                <c:pt idx="2074">
                  <c:v>0.268726666666667</c:v>
                </c:pt>
                <c:pt idx="2075">
                  <c:v>0.268846666666667</c:v>
                </c:pt>
                <c:pt idx="2076">
                  <c:v>0.268966666666667</c:v>
                </c:pt>
                <c:pt idx="2077">
                  <c:v>0.269086666666667</c:v>
                </c:pt>
                <c:pt idx="2078">
                  <c:v>0.269206666666667</c:v>
                </c:pt>
                <c:pt idx="2079">
                  <c:v>0.269326666666667</c:v>
                </c:pt>
                <c:pt idx="2080">
                  <c:v>0.269446666666667</c:v>
                </c:pt>
                <c:pt idx="2081">
                  <c:v>0.269566666666667</c:v>
                </c:pt>
                <c:pt idx="2082">
                  <c:v>0.269686666666667</c:v>
                </c:pt>
                <c:pt idx="2083">
                  <c:v>0.269806666666667</c:v>
                </c:pt>
                <c:pt idx="2084">
                  <c:v>0.269926666666667</c:v>
                </c:pt>
                <c:pt idx="2085">
                  <c:v>0.270046666666667</c:v>
                </c:pt>
                <c:pt idx="2086">
                  <c:v>0.270166666666667</c:v>
                </c:pt>
                <c:pt idx="2087">
                  <c:v>0.270286666666667</c:v>
                </c:pt>
                <c:pt idx="2088">
                  <c:v>0.270406666666667</c:v>
                </c:pt>
                <c:pt idx="2089">
                  <c:v>0.270526666666667</c:v>
                </c:pt>
                <c:pt idx="2090">
                  <c:v>0.270646666666667</c:v>
                </c:pt>
                <c:pt idx="2091">
                  <c:v>0.270766666666667</c:v>
                </c:pt>
                <c:pt idx="2092">
                  <c:v>0.270886666666667</c:v>
                </c:pt>
                <c:pt idx="2093">
                  <c:v>0.271006666666667</c:v>
                </c:pt>
                <c:pt idx="2094">
                  <c:v>0.271126666666667</c:v>
                </c:pt>
                <c:pt idx="2095">
                  <c:v>0.271246666666667</c:v>
                </c:pt>
                <c:pt idx="2096">
                  <c:v>0.271366666666667</c:v>
                </c:pt>
                <c:pt idx="2097">
                  <c:v>0.271486666666667</c:v>
                </c:pt>
                <c:pt idx="2098">
                  <c:v>0.271606666666667</c:v>
                </c:pt>
                <c:pt idx="2099">
                  <c:v>0.27172</c:v>
                </c:pt>
                <c:pt idx="2100">
                  <c:v>0.27184</c:v>
                </c:pt>
                <c:pt idx="2101">
                  <c:v>0.27196</c:v>
                </c:pt>
                <c:pt idx="2102">
                  <c:v>0.27208</c:v>
                </c:pt>
                <c:pt idx="2103">
                  <c:v>0.2722</c:v>
                </c:pt>
                <c:pt idx="2104">
                  <c:v>0.27232</c:v>
                </c:pt>
                <c:pt idx="2105">
                  <c:v>0.272433333333333</c:v>
                </c:pt>
                <c:pt idx="2106">
                  <c:v>0.272553333333333</c:v>
                </c:pt>
                <c:pt idx="2107">
                  <c:v>0.272673333333333</c:v>
                </c:pt>
                <c:pt idx="2108">
                  <c:v>0.272793333333333</c:v>
                </c:pt>
                <c:pt idx="2109">
                  <c:v>0.272913333333333</c:v>
                </c:pt>
                <c:pt idx="2110">
                  <c:v>0.273026666666667</c:v>
                </c:pt>
                <c:pt idx="2111">
                  <c:v>0.273146666666667</c:v>
                </c:pt>
                <c:pt idx="2112">
                  <c:v>0.273266666666667</c:v>
                </c:pt>
                <c:pt idx="2113">
                  <c:v>0.27338</c:v>
                </c:pt>
                <c:pt idx="2114">
                  <c:v>0.2735</c:v>
                </c:pt>
                <c:pt idx="2115">
                  <c:v>0.27362</c:v>
                </c:pt>
                <c:pt idx="2116">
                  <c:v>0.27374</c:v>
                </c:pt>
                <c:pt idx="2117">
                  <c:v>0.273853333333333</c:v>
                </c:pt>
                <c:pt idx="2118">
                  <c:v>0.273973333333333</c:v>
                </c:pt>
                <c:pt idx="2119">
                  <c:v>0.274093333333333</c:v>
                </c:pt>
                <c:pt idx="2120">
                  <c:v>0.274206666666667</c:v>
                </c:pt>
                <c:pt idx="2121">
                  <c:v>0.274326666666667</c:v>
                </c:pt>
                <c:pt idx="2122">
                  <c:v>0.274446666666667</c:v>
                </c:pt>
                <c:pt idx="2123">
                  <c:v>0.27456</c:v>
                </c:pt>
                <c:pt idx="2124">
                  <c:v>0.27468</c:v>
                </c:pt>
                <c:pt idx="2125">
                  <c:v>0.274793333333333</c:v>
                </c:pt>
                <c:pt idx="2126">
                  <c:v>0.274913333333333</c:v>
                </c:pt>
                <c:pt idx="2127">
                  <c:v>0.275033333333333</c:v>
                </c:pt>
                <c:pt idx="2128">
                  <c:v>0.275146666666667</c:v>
                </c:pt>
                <c:pt idx="2129">
                  <c:v>0.275266666666667</c:v>
                </c:pt>
                <c:pt idx="2130">
                  <c:v>0.27538</c:v>
                </c:pt>
                <c:pt idx="2131">
                  <c:v>0.2755</c:v>
                </c:pt>
                <c:pt idx="2132">
                  <c:v>0.275613333333333</c:v>
                </c:pt>
                <c:pt idx="2133">
                  <c:v>0.275733333333333</c:v>
                </c:pt>
                <c:pt idx="2134">
                  <c:v>0.275846666666667</c:v>
                </c:pt>
                <c:pt idx="2135">
                  <c:v>0.275966666666667</c:v>
                </c:pt>
                <c:pt idx="2136">
                  <c:v>0.27608</c:v>
                </c:pt>
                <c:pt idx="2137">
                  <c:v>0.2762</c:v>
                </c:pt>
                <c:pt idx="2138">
                  <c:v>0.276313333333333</c:v>
                </c:pt>
                <c:pt idx="2139">
                  <c:v>0.276433333333333</c:v>
                </c:pt>
                <c:pt idx="2140">
                  <c:v>0.276546666666667</c:v>
                </c:pt>
                <c:pt idx="2141">
                  <c:v>0.276666666666667</c:v>
                </c:pt>
                <c:pt idx="2142">
                  <c:v>0.27678</c:v>
                </c:pt>
                <c:pt idx="2143">
                  <c:v>0.2769</c:v>
                </c:pt>
                <c:pt idx="2144">
                  <c:v>0.277013333333333</c:v>
                </c:pt>
                <c:pt idx="2145">
                  <c:v>0.277126666666667</c:v>
                </c:pt>
                <c:pt idx="2146">
                  <c:v>0.277246666666667</c:v>
                </c:pt>
                <c:pt idx="2147">
                  <c:v>0.27736</c:v>
                </c:pt>
                <c:pt idx="2148">
                  <c:v>0.27748</c:v>
                </c:pt>
                <c:pt idx="2149">
                  <c:v>0.277593333333333</c:v>
                </c:pt>
                <c:pt idx="2150">
                  <c:v>0.277706666666667</c:v>
                </c:pt>
                <c:pt idx="2151">
                  <c:v>0.277826666666667</c:v>
                </c:pt>
                <c:pt idx="2152">
                  <c:v>0.27794</c:v>
                </c:pt>
                <c:pt idx="2153">
                  <c:v>0.278053333333333</c:v>
                </c:pt>
                <c:pt idx="2154">
                  <c:v>0.278173333333333</c:v>
                </c:pt>
                <c:pt idx="2155">
                  <c:v>0.278286666666667</c:v>
                </c:pt>
                <c:pt idx="2156">
                  <c:v>0.2784</c:v>
                </c:pt>
                <c:pt idx="2157">
                  <c:v>0.27852</c:v>
                </c:pt>
                <c:pt idx="2158">
                  <c:v>0.278633333333333</c:v>
                </c:pt>
                <c:pt idx="2159">
                  <c:v>0.278746666666667</c:v>
                </c:pt>
                <c:pt idx="2160">
                  <c:v>0.27886</c:v>
                </c:pt>
                <c:pt idx="2161">
                  <c:v>0.27898</c:v>
                </c:pt>
                <c:pt idx="2162">
                  <c:v>0.279093333333333</c:v>
                </c:pt>
                <c:pt idx="2163">
                  <c:v>0.279206666666667</c:v>
                </c:pt>
                <c:pt idx="2164">
                  <c:v>0.27932</c:v>
                </c:pt>
                <c:pt idx="2165">
                  <c:v>0.279433333333333</c:v>
                </c:pt>
                <c:pt idx="2166">
                  <c:v>0.279553333333333</c:v>
                </c:pt>
                <c:pt idx="2167">
                  <c:v>0.279666666666667</c:v>
                </c:pt>
                <c:pt idx="2168">
                  <c:v>0.27978</c:v>
                </c:pt>
                <c:pt idx="2169">
                  <c:v>0.279893333333333</c:v>
                </c:pt>
                <c:pt idx="2170">
                  <c:v>0.280006666666667</c:v>
                </c:pt>
                <c:pt idx="2171">
                  <c:v>0.28012</c:v>
                </c:pt>
                <c:pt idx="2172">
                  <c:v>0.28024</c:v>
                </c:pt>
                <c:pt idx="2173">
                  <c:v>0.280353333333333</c:v>
                </c:pt>
                <c:pt idx="2174">
                  <c:v>0.280466666666667</c:v>
                </c:pt>
                <c:pt idx="2175">
                  <c:v>0.28058</c:v>
                </c:pt>
                <c:pt idx="2176">
                  <c:v>0.280693333333333</c:v>
                </c:pt>
                <c:pt idx="2177">
                  <c:v>0.280806666666667</c:v>
                </c:pt>
                <c:pt idx="2178">
                  <c:v>0.28092</c:v>
                </c:pt>
                <c:pt idx="2179">
                  <c:v>0.281033333333333</c:v>
                </c:pt>
                <c:pt idx="2180">
                  <c:v>0.281146666666667</c:v>
                </c:pt>
                <c:pt idx="2181">
                  <c:v>0.28126</c:v>
                </c:pt>
                <c:pt idx="2182">
                  <c:v>0.281373333333333</c:v>
                </c:pt>
                <c:pt idx="2183">
                  <c:v>0.281486666666667</c:v>
                </c:pt>
                <c:pt idx="2184">
                  <c:v>0.2816</c:v>
                </c:pt>
                <c:pt idx="2185">
                  <c:v>0.281713333333333</c:v>
                </c:pt>
                <c:pt idx="2186">
                  <c:v>0.281826666666667</c:v>
                </c:pt>
                <c:pt idx="2187">
                  <c:v>0.28194</c:v>
                </c:pt>
                <c:pt idx="2188">
                  <c:v>0.282053333333333</c:v>
                </c:pt>
                <c:pt idx="2189">
                  <c:v>0.282166666666667</c:v>
                </c:pt>
                <c:pt idx="2190">
                  <c:v>0.28228</c:v>
                </c:pt>
                <c:pt idx="2191">
                  <c:v>0.282393333333333</c:v>
                </c:pt>
                <c:pt idx="2192">
                  <c:v>0.282506666666667</c:v>
                </c:pt>
                <c:pt idx="2193">
                  <c:v>0.28262</c:v>
                </c:pt>
                <c:pt idx="2194">
                  <c:v>0.282733333333333</c:v>
                </c:pt>
                <c:pt idx="2195">
                  <c:v>0.282846666666667</c:v>
                </c:pt>
                <c:pt idx="2196">
                  <c:v>0.28296</c:v>
                </c:pt>
                <c:pt idx="2197">
                  <c:v>0.283066666666667</c:v>
                </c:pt>
                <c:pt idx="2198">
                  <c:v>0.28318</c:v>
                </c:pt>
                <c:pt idx="2199">
                  <c:v>0.283293333333333</c:v>
                </c:pt>
                <c:pt idx="2200">
                  <c:v>0.283406666666667</c:v>
                </c:pt>
                <c:pt idx="2201">
                  <c:v>0.28352</c:v>
                </c:pt>
                <c:pt idx="2202">
                  <c:v>0.283633333333333</c:v>
                </c:pt>
                <c:pt idx="2203">
                  <c:v>0.283746666666667</c:v>
                </c:pt>
                <c:pt idx="2204">
                  <c:v>0.283853333333333</c:v>
                </c:pt>
                <c:pt idx="2205">
                  <c:v>0.283966666666667</c:v>
                </c:pt>
                <c:pt idx="2206">
                  <c:v>0.28408</c:v>
                </c:pt>
                <c:pt idx="2207">
                  <c:v>0.284193333333333</c:v>
                </c:pt>
                <c:pt idx="2208">
                  <c:v>0.2843</c:v>
                </c:pt>
                <c:pt idx="2209">
                  <c:v>0.284413333333333</c:v>
                </c:pt>
                <c:pt idx="2210">
                  <c:v>0.284526666666667</c:v>
                </c:pt>
                <c:pt idx="2211">
                  <c:v>0.28464</c:v>
                </c:pt>
                <c:pt idx="2212">
                  <c:v>0.284746666666667</c:v>
                </c:pt>
                <c:pt idx="2213">
                  <c:v>0.28486</c:v>
                </c:pt>
                <c:pt idx="2214">
                  <c:v>0.284973333333333</c:v>
                </c:pt>
                <c:pt idx="2215">
                  <c:v>0.28508</c:v>
                </c:pt>
                <c:pt idx="2216">
                  <c:v>0.285193333333333</c:v>
                </c:pt>
                <c:pt idx="2217">
                  <c:v>0.285306666666667</c:v>
                </c:pt>
                <c:pt idx="2218">
                  <c:v>0.285413333333333</c:v>
                </c:pt>
                <c:pt idx="2219">
                  <c:v>0.285526666666667</c:v>
                </c:pt>
                <c:pt idx="2220">
                  <c:v>0.28564</c:v>
                </c:pt>
                <c:pt idx="2221">
                  <c:v>0.285746666666667</c:v>
                </c:pt>
                <c:pt idx="2222">
                  <c:v>0.28586</c:v>
                </c:pt>
                <c:pt idx="2223">
                  <c:v>0.285973333333333</c:v>
                </c:pt>
                <c:pt idx="2224">
                  <c:v>0.28608</c:v>
                </c:pt>
                <c:pt idx="2225">
                  <c:v>0.286193333333333</c:v>
                </c:pt>
                <c:pt idx="2226">
                  <c:v>0.2863</c:v>
                </c:pt>
                <c:pt idx="2227">
                  <c:v>0.286413333333333</c:v>
                </c:pt>
                <c:pt idx="2228">
                  <c:v>0.286526666666667</c:v>
                </c:pt>
                <c:pt idx="2229">
                  <c:v>0.286633333333333</c:v>
                </c:pt>
                <c:pt idx="2230">
                  <c:v>0.286746666666667</c:v>
                </c:pt>
                <c:pt idx="2231">
                  <c:v>0.286853333333333</c:v>
                </c:pt>
                <c:pt idx="2232">
                  <c:v>0.286966666666667</c:v>
                </c:pt>
                <c:pt idx="2233">
                  <c:v>0.287073333333333</c:v>
                </c:pt>
                <c:pt idx="2234">
                  <c:v>0.287186666666667</c:v>
                </c:pt>
                <c:pt idx="2235">
                  <c:v>0.287293333333333</c:v>
                </c:pt>
                <c:pt idx="2236">
                  <c:v>0.287406666666667</c:v>
                </c:pt>
                <c:pt idx="2237">
                  <c:v>0.287513333333333</c:v>
                </c:pt>
                <c:pt idx="2238">
                  <c:v>0.287626666666667</c:v>
                </c:pt>
                <c:pt idx="2239">
                  <c:v>0.287733333333333</c:v>
                </c:pt>
                <c:pt idx="2240">
                  <c:v>0.28784</c:v>
                </c:pt>
                <c:pt idx="2241">
                  <c:v>0.287953333333333</c:v>
                </c:pt>
                <c:pt idx="2242">
                  <c:v>0.28806</c:v>
                </c:pt>
                <c:pt idx="2243">
                  <c:v>0.288173333333333</c:v>
                </c:pt>
                <c:pt idx="2244">
                  <c:v>0.28828</c:v>
                </c:pt>
                <c:pt idx="2245">
                  <c:v>0.288386666666667</c:v>
                </c:pt>
                <c:pt idx="2246">
                  <c:v>0.2885</c:v>
                </c:pt>
                <c:pt idx="2247">
                  <c:v>0.288606666666667</c:v>
                </c:pt>
                <c:pt idx="2248">
                  <c:v>0.28872</c:v>
                </c:pt>
                <c:pt idx="2249">
                  <c:v>0.288826666666667</c:v>
                </c:pt>
                <c:pt idx="2250">
                  <c:v>0.288933333333333</c:v>
                </c:pt>
                <c:pt idx="2251">
                  <c:v>0.289046666666667</c:v>
                </c:pt>
                <c:pt idx="2252">
                  <c:v>0.289153333333333</c:v>
                </c:pt>
                <c:pt idx="2253">
                  <c:v>0.28926</c:v>
                </c:pt>
                <c:pt idx="2254">
                  <c:v>0.289366666666667</c:v>
                </c:pt>
                <c:pt idx="2255">
                  <c:v>0.28948</c:v>
                </c:pt>
                <c:pt idx="2256">
                  <c:v>0.289586666666667</c:v>
                </c:pt>
                <c:pt idx="2257">
                  <c:v>0.289693333333333</c:v>
                </c:pt>
                <c:pt idx="2258">
                  <c:v>0.2898</c:v>
                </c:pt>
                <c:pt idx="2259">
                  <c:v>0.289913333333333</c:v>
                </c:pt>
                <c:pt idx="2260">
                  <c:v>0.29002</c:v>
                </c:pt>
                <c:pt idx="2261">
                  <c:v>0.290126666666667</c:v>
                </c:pt>
                <c:pt idx="2262">
                  <c:v>0.290233333333333</c:v>
                </c:pt>
                <c:pt idx="2263">
                  <c:v>0.290346666666667</c:v>
                </c:pt>
                <c:pt idx="2264">
                  <c:v>0.290453333333333</c:v>
                </c:pt>
                <c:pt idx="2265">
                  <c:v>0.29056</c:v>
                </c:pt>
                <c:pt idx="2266">
                  <c:v>0.290666666666667</c:v>
                </c:pt>
                <c:pt idx="2267">
                  <c:v>0.290773333333333</c:v>
                </c:pt>
                <c:pt idx="2268">
                  <c:v>0.29088</c:v>
                </c:pt>
                <c:pt idx="2269">
                  <c:v>0.290993333333333</c:v>
                </c:pt>
                <c:pt idx="2270">
                  <c:v>0.2911</c:v>
                </c:pt>
                <c:pt idx="2271">
                  <c:v>0.291206666666667</c:v>
                </c:pt>
                <c:pt idx="2272">
                  <c:v>0.291313333333333</c:v>
                </c:pt>
                <c:pt idx="2273">
                  <c:v>0.29142</c:v>
                </c:pt>
                <c:pt idx="2274">
                  <c:v>0.291526666666667</c:v>
                </c:pt>
                <c:pt idx="2275">
                  <c:v>0.291633333333333</c:v>
                </c:pt>
                <c:pt idx="2276">
                  <c:v>0.29174</c:v>
                </c:pt>
                <c:pt idx="2277">
                  <c:v>0.291846666666667</c:v>
                </c:pt>
                <c:pt idx="2278">
                  <c:v>0.291953333333333</c:v>
                </c:pt>
                <c:pt idx="2279">
                  <c:v>0.29206</c:v>
                </c:pt>
                <c:pt idx="2280">
                  <c:v>0.292166666666667</c:v>
                </c:pt>
                <c:pt idx="2281">
                  <c:v>0.292273333333333</c:v>
                </c:pt>
                <c:pt idx="2282">
                  <c:v>0.29238</c:v>
                </c:pt>
                <c:pt idx="2283">
                  <c:v>0.292486666666667</c:v>
                </c:pt>
                <c:pt idx="2284">
                  <c:v>0.292593333333333</c:v>
                </c:pt>
                <c:pt idx="2285">
                  <c:v>0.2927</c:v>
                </c:pt>
                <c:pt idx="2286">
                  <c:v>0.292806666666667</c:v>
                </c:pt>
                <c:pt idx="2287">
                  <c:v>0.292913333333333</c:v>
                </c:pt>
                <c:pt idx="2288">
                  <c:v>0.29302</c:v>
                </c:pt>
                <c:pt idx="2289">
                  <c:v>0.293126666666667</c:v>
                </c:pt>
                <c:pt idx="2290">
                  <c:v>0.293233333333333</c:v>
                </c:pt>
                <c:pt idx="2291">
                  <c:v>0.29334</c:v>
                </c:pt>
                <c:pt idx="2292">
                  <c:v>0.293446666666667</c:v>
                </c:pt>
                <c:pt idx="2293">
                  <c:v>0.293553333333333</c:v>
                </c:pt>
                <c:pt idx="2294">
                  <c:v>0.29366</c:v>
                </c:pt>
                <c:pt idx="2295">
                  <c:v>0.293766666666667</c:v>
                </c:pt>
                <c:pt idx="2296">
                  <c:v>0.293866666666667</c:v>
                </c:pt>
                <c:pt idx="2297">
                  <c:v>0.293973333333333</c:v>
                </c:pt>
                <c:pt idx="2298">
                  <c:v>0.29408</c:v>
                </c:pt>
                <c:pt idx="2299">
                  <c:v>0.294186666666667</c:v>
                </c:pt>
                <c:pt idx="2300">
                  <c:v>0.294293333333333</c:v>
                </c:pt>
                <c:pt idx="2301">
                  <c:v>0.2944</c:v>
                </c:pt>
                <c:pt idx="2302">
                  <c:v>0.2945</c:v>
                </c:pt>
                <c:pt idx="2303">
                  <c:v>0.294606666666667</c:v>
                </c:pt>
                <c:pt idx="2304">
                  <c:v>0.294713333333333</c:v>
                </c:pt>
                <c:pt idx="2305">
                  <c:v>0.29482</c:v>
                </c:pt>
                <c:pt idx="2306">
                  <c:v>0.29492</c:v>
                </c:pt>
                <c:pt idx="2307">
                  <c:v>0.295026666666667</c:v>
                </c:pt>
                <c:pt idx="2308">
                  <c:v>0.295133333333333</c:v>
                </c:pt>
                <c:pt idx="2309">
                  <c:v>0.29524</c:v>
                </c:pt>
                <c:pt idx="2310">
                  <c:v>0.29534</c:v>
                </c:pt>
                <c:pt idx="2311">
                  <c:v>0.295446666666667</c:v>
                </c:pt>
                <c:pt idx="2312">
                  <c:v>0.295553333333333</c:v>
                </c:pt>
                <c:pt idx="2313">
                  <c:v>0.295653333333333</c:v>
                </c:pt>
                <c:pt idx="2314">
                  <c:v>0.29576</c:v>
                </c:pt>
                <c:pt idx="2315">
                  <c:v>0.295866666666667</c:v>
                </c:pt>
                <c:pt idx="2316">
                  <c:v>0.295966666666667</c:v>
                </c:pt>
                <c:pt idx="2317">
                  <c:v>0.296073333333333</c:v>
                </c:pt>
                <c:pt idx="2318">
                  <c:v>0.29618</c:v>
                </c:pt>
                <c:pt idx="2319">
                  <c:v>0.29628</c:v>
                </c:pt>
                <c:pt idx="2320">
                  <c:v>0.296386666666667</c:v>
                </c:pt>
                <c:pt idx="2321">
                  <c:v>0.296493333333333</c:v>
                </c:pt>
                <c:pt idx="2322">
                  <c:v>0.296593333333333</c:v>
                </c:pt>
                <c:pt idx="2323">
                  <c:v>0.2967</c:v>
                </c:pt>
                <c:pt idx="2324">
                  <c:v>0.2968</c:v>
                </c:pt>
                <c:pt idx="2325">
                  <c:v>0.296906666666667</c:v>
                </c:pt>
                <c:pt idx="2326">
                  <c:v>0.297006666666667</c:v>
                </c:pt>
                <c:pt idx="2327">
                  <c:v>0.297113333333333</c:v>
                </c:pt>
                <c:pt idx="2328">
                  <c:v>0.297213333333333</c:v>
                </c:pt>
                <c:pt idx="2329">
                  <c:v>0.29732</c:v>
                </c:pt>
                <c:pt idx="2330">
                  <c:v>0.29742</c:v>
                </c:pt>
                <c:pt idx="2331">
                  <c:v>0.297526666666667</c:v>
                </c:pt>
                <c:pt idx="2332">
                  <c:v>0.297626666666667</c:v>
                </c:pt>
                <c:pt idx="2333">
                  <c:v>0.297733333333333</c:v>
                </c:pt>
                <c:pt idx="2334">
                  <c:v>0.297833333333333</c:v>
                </c:pt>
                <c:pt idx="2335">
                  <c:v>0.29794</c:v>
                </c:pt>
                <c:pt idx="2336">
                  <c:v>0.29804</c:v>
                </c:pt>
                <c:pt idx="2337">
                  <c:v>0.298146666666667</c:v>
                </c:pt>
                <c:pt idx="2338">
                  <c:v>0.298246666666667</c:v>
                </c:pt>
                <c:pt idx="2339">
                  <c:v>0.298353333333333</c:v>
                </c:pt>
                <c:pt idx="2340">
                  <c:v>0.298453333333333</c:v>
                </c:pt>
                <c:pt idx="2341">
                  <c:v>0.298553333333333</c:v>
                </c:pt>
                <c:pt idx="2342">
                  <c:v>0.29866</c:v>
                </c:pt>
                <c:pt idx="2343">
                  <c:v>0.29876</c:v>
                </c:pt>
                <c:pt idx="2344">
                  <c:v>0.298866666666667</c:v>
                </c:pt>
                <c:pt idx="2345">
                  <c:v>0.298966666666667</c:v>
                </c:pt>
                <c:pt idx="2346">
                  <c:v>0.299066666666667</c:v>
                </c:pt>
                <c:pt idx="2347">
                  <c:v>0.299173333333333</c:v>
                </c:pt>
                <c:pt idx="2348">
                  <c:v>0.299273333333333</c:v>
                </c:pt>
                <c:pt idx="2349">
                  <c:v>0.299373333333333</c:v>
                </c:pt>
                <c:pt idx="2350">
                  <c:v>0.29948</c:v>
                </c:pt>
                <c:pt idx="2351">
                  <c:v>0.29958</c:v>
                </c:pt>
                <c:pt idx="2352">
                  <c:v>0.29968</c:v>
                </c:pt>
                <c:pt idx="2353">
                  <c:v>0.29978</c:v>
                </c:pt>
                <c:pt idx="2354">
                  <c:v>0.299886666666667</c:v>
                </c:pt>
                <c:pt idx="2355">
                  <c:v>0.299986666666667</c:v>
                </c:pt>
                <c:pt idx="2356">
                  <c:v>0.300086666666667</c:v>
                </c:pt>
                <c:pt idx="2357">
                  <c:v>0.300186666666667</c:v>
                </c:pt>
                <c:pt idx="2358">
                  <c:v>0.300293333333333</c:v>
                </c:pt>
                <c:pt idx="2359">
                  <c:v>0.300393333333333</c:v>
                </c:pt>
                <c:pt idx="2360">
                  <c:v>0.300493333333333</c:v>
                </c:pt>
                <c:pt idx="2361">
                  <c:v>0.300593333333333</c:v>
                </c:pt>
                <c:pt idx="2362">
                  <c:v>0.300693333333333</c:v>
                </c:pt>
                <c:pt idx="2363">
                  <c:v>0.3008</c:v>
                </c:pt>
                <c:pt idx="2364">
                  <c:v>0.3009</c:v>
                </c:pt>
                <c:pt idx="2365">
                  <c:v>0.301</c:v>
                </c:pt>
                <c:pt idx="2366">
                  <c:v>0.3011</c:v>
                </c:pt>
                <c:pt idx="2367">
                  <c:v>0.3012</c:v>
                </c:pt>
                <c:pt idx="2368">
                  <c:v>0.3013</c:v>
                </c:pt>
                <c:pt idx="2369">
                  <c:v>0.3014</c:v>
                </c:pt>
                <c:pt idx="2370">
                  <c:v>0.3015</c:v>
                </c:pt>
                <c:pt idx="2371">
                  <c:v>0.301606666666667</c:v>
                </c:pt>
                <c:pt idx="2372">
                  <c:v>0.301706666666667</c:v>
                </c:pt>
                <c:pt idx="2373">
                  <c:v>0.301806666666667</c:v>
                </c:pt>
                <c:pt idx="2374">
                  <c:v>0.301906666666667</c:v>
                </c:pt>
                <c:pt idx="2375">
                  <c:v>0.302006666666667</c:v>
                </c:pt>
                <c:pt idx="2376">
                  <c:v>0.302106666666667</c:v>
                </c:pt>
                <c:pt idx="2377">
                  <c:v>0.302206666666667</c:v>
                </c:pt>
                <c:pt idx="2378">
                  <c:v>0.302306666666667</c:v>
                </c:pt>
                <c:pt idx="2379">
                  <c:v>0.302406666666667</c:v>
                </c:pt>
                <c:pt idx="2380">
                  <c:v>0.302506666666667</c:v>
                </c:pt>
                <c:pt idx="2381">
                  <c:v>0.302606666666667</c:v>
                </c:pt>
                <c:pt idx="2382">
                  <c:v>0.302706666666667</c:v>
                </c:pt>
                <c:pt idx="2383">
                  <c:v>0.302806666666667</c:v>
                </c:pt>
                <c:pt idx="2384">
                  <c:v>0.302906666666667</c:v>
                </c:pt>
                <c:pt idx="2385">
                  <c:v>0.303006666666667</c:v>
                </c:pt>
                <c:pt idx="2386">
                  <c:v>0.303106666666667</c:v>
                </c:pt>
                <c:pt idx="2387">
                  <c:v>0.303206666666667</c:v>
                </c:pt>
                <c:pt idx="2388">
                  <c:v>0.303306666666667</c:v>
                </c:pt>
                <c:pt idx="2389">
                  <c:v>0.3034</c:v>
                </c:pt>
                <c:pt idx="2390">
                  <c:v>0.3035</c:v>
                </c:pt>
                <c:pt idx="2391">
                  <c:v>0.3036</c:v>
                </c:pt>
                <c:pt idx="2392">
                  <c:v>0.3037</c:v>
                </c:pt>
                <c:pt idx="2393">
                  <c:v>0.3038</c:v>
                </c:pt>
                <c:pt idx="2394">
                  <c:v>0.3039</c:v>
                </c:pt>
                <c:pt idx="2395">
                  <c:v>0.304</c:v>
                </c:pt>
                <c:pt idx="2396">
                  <c:v>0.3041</c:v>
                </c:pt>
                <c:pt idx="2397">
                  <c:v>0.304193333333333</c:v>
                </c:pt>
                <c:pt idx="2398">
                  <c:v>0.304293333333333</c:v>
                </c:pt>
                <c:pt idx="2399">
                  <c:v>0.304393333333333</c:v>
                </c:pt>
                <c:pt idx="2400">
                  <c:v>0.304493333333333</c:v>
                </c:pt>
              </c:numCache>
            </c:numRef>
          </c:yVal>
          <c:smooth val="1"/>
        </c:ser>
        <c:axId val="232013560"/>
        <c:axId val="232010152"/>
      </c:scatterChart>
      <c:valAx>
        <c:axId val="232013560"/>
        <c:scaling>
          <c:orientation val="minMax"/>
          <c:max val="4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2010152"/>
        <c:crosses val="autoZero"/>
        <c:crossBetween val="midCat"/>
        <c:majorUnit val="1.0"/>
      </c:valAx>
      <c:valAx>
        <c:axId val="232010152"/>
        <c:scaling>
          <c:orientation val="minMax"/>
          <c:max val="2.5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2013560"/>
        <c:crosses val="autoZero"/>
        <c:crossBetween val="midCat"/>
        <c:majorUnit val="0.5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module3_secTNF_no_sec_regulatio!$M$2:$M$2402</c:f>
              <c:numCache>
                <c:formatCode>General</c:formatCode>
                <c:ptCount val="2401"/>
                <c:pt idx="0">
                  <c:v>1.7778E-5</c:v>
                </c:pt>
                <c:pt idx="1">
                  <c:v>3.5584E-5</c:v>
                </c:pt>
                <c:pt idx="2">
                  <c:v>5.34506666666667E-5</c:v>
                </c:pt>
                <c:pt idx="3">
                  <c:v>7.14066666666667E-5</c:v>
                </c:pt>
                <c:pt idx="4">
                  <c:v>8.948E-5</c:v>
                </c:pt>
                <c:pt idx="5">
                  <c:v>0.000107706666666667</c:v>
                </c:pt>
                <c:pt idx="6">
                  <c:v>0.00012612</c:v>
                </c:pt>
                <c:pt idx="7">
                  <c:v>0.00014474</c:v>
                </c:pt>
                <c:pt idx="8">
                  <c:v>0.000163613333333333</c:v>
                </c:pt>
                <c:pt idx="9">
                  <c:v>0.00018276</c:v>
                </c:pt>
                <c:pt idx="10">
                  <c:v>0.000202206666666667</c:v>
                </c:pt>
                <c:pt idx="11">
                  <c:v>0.000221993333333333</c:v>
                </c:pt>
                <c:pt idx="12">
                  <c:v>0.000242146666666667</c:v>
                </c:pt>
                <c:pt idx="13">
                  <c:v>0.000262693333333333</c:v>
                </c:pt>
                <c:pt idx="14">
                  <c:v>0.00028366</c:v>
                </c:pt>
                <c:pt idx="15">
                  <c:v>0.00030508</c:v>
                </c:pt>
                <c:pt idx="16">
                  <c:v>0.00032698</c:v>
                </c:pt>
                <c:pt idx="17">
                  <c:v>0.000349386666666667</c:v>
                </c:pt>
                <c:pt idx="18">
                  <c:v>0.000372326666666667</c:v>
                </c:pt>
                <c:pt idx="19">
                  <c:v>0.000395826666666667</c:v>
                </c:pt>
                <c:pt idx="20">
                  <c:v>0.00041992</c:v>
                </c:pt>
                <c:pt idx="21">
                  <c:v>0.000444626666666666</c:v>
                </c:pt>
                <c:pt idx="22">
                  <c:v>0.000469966666666666</c:v>
                </c:pt>
                <c:pt idx="23">
                  <c:v>0.00049598</c:v>
                </c:pt>
                <c:pt idx="24">
                  <c:v>0.00052268</c:v>
                </c:pt>
                <c:pt idx="25">
                  <c:v>0.0005501</c:v>
                </c:pt>
                <c:pt idx="26">
                  <c:v>0.00057826</c:v>
                </c:pt>
                <c:pt idx="27">
                  <c:v>0.000607186666666666</c:v>
                </c:pt>
                <c:pt idx="28">
                  <c:v>0.000636893333333333</c:v>
                </c:pt>
                <c:pt idx="29">
                  <c:v>0.0006674</c:v>
                </c:pt>
                <c:pt idx="30">
                  <c:v>0.0006988</c:v>
                </c:pt>
                <c:pt idx="31">
                  <c:v>0.000731</c:v>
                </c:pt>
                <c:pt idx="32">
                  <c:v>0.000764066666666666</c:v>
                </c:pt>
                <c:pt idx="33">
                  <c:v>0.000798066666666666</c:v>
                </c:pt>
                <c:pt idx="34">
                  <c:v>0.000833</c:v>
                </c:pt>
                <c:pt idx="35">
                  <c:v>0.000868866666666666</c:v>
                </c:pt>
                <c:pt idx="36">
                  <c:v>0.000905733333333333</c:v>
                </c:pt>
                <c:pt idx="37">
                  <c:v>0.000943533333333333</c:v>
                </c:pt>
                <c:pt idx="38">
                  <c:v>0.0009824</c:v>
                </c:pt>
                <c:pt idx="39">
                  <c:v>0.00102226666666667</c:v>
                </c:pt>
                <c:pt idx="40">
                  <c:v>0.0010632</c:v>
                </c:pt>
                <c:pt idx="41">
                  <c:v>0.00110513333333333</c:v>
                </c:pt>
                <c:pt idx="42">
                  <c:v>0.0011482</c:v>
                </c:pt>
                <c:pt idx="43">
                  <c:v>0.0011924</c:v>
                </c:pt>
                <c:pt idx="44">
                  <c:v>0.00123773333333333</c:v>
                </c:pt>
                <c:pt idx="45">
                  <c:v>0.00128413333333333</c:v>
                </c:pt>
                <c:pt idx="46">
                  <c:v>0.0013318</c:v>
                </c:pt>
                <c:pt idx="47">
                  <c:v>0.0013806</c:v>
                </c:pt>
                <c:pt idx="48">
                  <c:v>0.0014306</c:v>
                </c:pt>
                <c:pt idx="49">
                  <c:v>0.0014818</c:v>
                </c:pt>
                <c:pt idx="50">
                  <c:v>0.00153426666666667</c:v>
                </c:pt>
                <c:pt idx="51">
                  <c:v>0.00158793333333333</c:v>
                </c:pt>
                <c:pt idx="52">
                  <c:v>0.00164293333333333</c:v>
                </c:pt>
                <c:pt idx="53">
                  <c:v>0.0016992</c:v>
                </c:pt>
                <c:pt idx="54">
                  <c:v>0.00175673333333333</c:v>
                </c:pt>
                <c:pt idx="55">
                  <c:v>0.00181566666666667</c:v>
                </c:pt>
                <c:pt idx="56">
                  <c:v>0.00187586666666667</c:v>
                </c:pt>
                <c:pt idx="57">
                  <c:v>0.00193746666666667</c:v>
                </c:pt>
                <c:pt idx="58">
                  <c:v>0.0020004</c:v>
                </c:pt>
                <c:pt idx="59">
                  <c:v>0.00206473333333333</c:v>
                </c:pt>
                <c:pt idx="60">
                  <c:v>0.0021304</c:v>
                </c:pt>
                <c:pt idx="61">
                  <c:v>0.00219753333333333</c:v>
                </c:pt>
                <c:pt idx="62">
                  <c:v>0.00226613333333333</c:v>
                </c:pt>
                <c:pt idx="63">
                  <c:v>0.00233613333333333</c:v>
                </c:pt>
                <c:pt idx="64">
                  <c:v>0.00240753333333333</c:v>
                </c:pt>
                <c:pt idx="65">
                  <c:v>0.00248046666666667</c:v>
                </c:pt>
                <c:pt idx="66">
                  <c:v>0.00255493333333333</c:v>
                </c:pt>
                <c:pt idx="67">
                  <c:v>0.0026308</c:v>
                </c:pt>
                <c:pt idx="68">
                  <c:v>0.0027082</c:v>
                </c:pt>
                <c:pt idx="69">
                  <c:v>0.0027872</c:v>
                </c:pt>
                <c:pt idx="70">
                  <c:v>0.00286766666666667</c:v>
                </c:pt>
                <c:pt idx="71">
                  <c:v>0.00294966666666667</c:v>
                </c:pt>
                <c:pt idx="72">
                  <c:v>0.00303326666666667</c:v>
                </c:pt>
                <c:pt idx="73">
                  <c:v>0.00311846666666667</c:v>
                </c:pt>
                <c:pt idx="74">
                  <c:v>0.0032052</c:v>
                </c:pt>
                <c:pt idx="75">
                  <c:v>0.0032936</c:v>
                </c:pt>
                <c:pt idx="76">
                  <c:v>0.0033836</c:v>
                </c:pt>
                <c:pt idx="77">
                  <c:v>0.0034752</c:v>
                </c:pt>
                <c:pt idx="78">
                  <c:v>0.0035684</c:v>
                </c:pt>
                <c:pt idx="79">
                  <c:v>0.00366333333333333</c:v>
                </c:pt>
                <c:pt idx="80">
                  <c:v>0.00375986666666667</c:v>
                </c:pt>
                <c:pt idx="81">
                  <c:v>0.00385806666666667</c:v>
                </c:pt>
                <c:pt idx="82">
                  <c:v>0.003958</c:v>
                </c:pt>
                <c:pt idx="83">
                  <c:v>0.0040596</c:v>
                </c:pt>
                <c:pt idx="84">
                  <c:v>0.00416293333333333</c:v>
                </c:pt>
                <c:pt idx="85">
                  <c:v>0.00426793333333333</c:v>
                </c:pt>
                <c:pt idx="86">
                  <c:v>0.00437473333333333</c:v>
                </c:pt>
                <c:pt idx="87">
                  <c:v>0.0044832</c:v>
                </c:pt>
                <c:pt idx="88">
                  <c:v>0.00459346666666667</c:v>
                </c:pt>
                <c:pt idx="89">
                  <c:v>0.0047054</c:v>
                </c:pt>
                <c:pt idx="90">
                  <c:v>0.0048192</c:v>
                </c:pt>
                <c:pt idx="91">
                  <c:v>0.00493473333333333</c:v>
                </c:pt>
                <c:pt idx="92">
                  <c:v>0.00505206666666667</c:v>
                </c:pt>
                <c:pt idx="93">
                  <c:v>0.0051712</c:v>
                </c:pt>
                <c:pt idx="94">
                  <c:v>0.00529213333333333</c:v>
                </c:pt>
                <c:pt idx="95">
                  <c:v>0.00541486666666667</c:v>
                </c:pt>
                <c:pt idx="96">
                  <c:v>0.00553946666666667</c:v>
                </c:pt>
                <c:pt idx="97">
                  <c:v>0.00566586666666667</c:v>
                </c:pt>
                <c:pt idx="98">
                  <c:v>0.00579413333333333</c:v>
                </c:pt>
                <c:pt idx="99">
                  <c:v>0.00592426666666667</c:v>
                </c:pt>
                <c:pt idx="100">
                  <c:v>0.0060562</c:v>
                </c:pt>
                <c:pt idx="101">
                  <c:v>0.00619006666666667</c:v>
                </c:pt>
                <c:pt idx="102">
                  <c:v>0.00632573333333333</c:v>
                </c:pt>
                <c:pt idx="103">
                  <c:v>0.0064634</c:v>
                </c:pt>
                <c:pt idx="104">
                  <c:v>0.00660286666666666</c:v>
                </c:pt>
                <c:pt idx="105">
                  <c:v>0.006744</c:v>
                </c:pt>
                <c:pt idx="106">
                  <c:v>0.00688733333333333</c:v>
                </c:pt>
                <c:pt idx="107">
                  <c:v>0.00703266666666666</c:v>
                </c:pt>
                <c:pt idx="108">
                  <c:v>0.00718</c:v>
                </c:pt>
                <c:pt idx="109">
                  <c:v>0.00732933333333333</c:v>
                </c:pt>
                <c:pt idx="110">
                  <c:v>0.00748</c:v>
                </c:pt>
                <c:pt idx="111">
                  <c:v>0.00763333333333333</c:v>
                </c:pt>
                <c:pt idx="112">
                  <c:v>0.007788</c:v>
                </c:pt>
                <c:pt idx="113">
                  <c:v>0.00794466666666666</c:v>
                </c:pt>
                <c:pt idx="114">
                  <c:v>0.008104</c:v>
                </c:pt>
                <c:pt idx="115">
                  <c:v>0.00826466666666666</c:v>
                </c:pt>
                <c:pt idx="116">
                  <c:v>0.00842733333333333</c:v>
                </c:pt>
                <c:pt idx="117">
                  <c:v>0.00859266666666666</c:v>
                </c:pt>
                <c:pt idx="118">
                  <c:v>0.00875933333333333</c:v>
                </c:pt>
                <c:pt idx="119">
                  <c:v>0.008928</c:v>
                </c:pt>
                <c:pt idx="120">
                  <c:v>0.00909866666666666</c:v>
                </c:pt>
                <c:pt idx="121">
                  <c:v>0.009272</c:v>
                </c:pt>
                <c:pt idx="122">
                  <c:v>0.00944666666666666</c:v>
                </c:pt>
                <c:pt idx="123">
                  <c:v>0.009624</c:v>
                </c:pt>
                <c:pt idx="124">
                  <c:v>0.00980266666666666</c:v>
                </c:pt>
                <c:pt idx="125">
                  <c:v>0.009984</c:v>
                </c:pt>
                <c:pt idx="126">
                  <c:v>0.0101666666666667</c:v>
                </c:pt>
                <c:pt idx="127">
                  <c:v>0.010352</c:v>
                </c:pt>
                <c:pt idx="128">
                  <c:v>0.0105393333333333</c:v>
                </c:pt>
                <c:pt idx="129">
                  <c:v>0.0107286666666667</c:v>
                </c:pt>
                <c:pt idx="130">
                  <c:v>0.01092</c:v>
                </c:pt>
                <c:pt idx="131">
                  <c:v>0.0111133333333333</c:v>
                </c:pt>
                <c:pt idx="132">
                  <c:v>0.0113086666666667</c:v>
                </c:pt>
                <c:pt idx="133">
                  <c:v>0.011506</c:v>
                </c:pt>
                <c:pt idx="134">
                  <c:v>0.011706</c:v>
                </c:pt>
                <c:pt idx="135">
                  <c:v>0.011908</c:v>
                </c:pt>
                <c:pt idx="136">
                  <c:v>0.0121113333333333</c:v>
                </c:pt>
                <c:pt idx="137">
                  <c:v>0.0123173333333333</c:v>
                </c:pt>
                <c:pt idx="138">
                  <c:v>0.012526</c:v>
                </c:pt>
                <c:pt idx="139">
                  <c:v>0.012736</c:v>
                </c:pt>
                <c:pt idx="140">
                  <c:v>0.0129486666666667</c:v>
                </c:pt>
                <c:pt idx="141">
                  <c:v>0.0131626666666667</c:v>
                </c:pt>
                <c:pt idx="142">
                  <c:v>0.0133793333333333</c:v>
                </c:pt>
                <c:pt idx="143">
                  <c:v>0.0135986666666667</c:v>
                </c:pt>
                <c:pt idx="144">
                  <c:v>0.0138193333333333</c:v>
                </c:pt>
                <c:pt idx="145">
                  <c:v>0.0140426666666667</c:v>
                </c:pt>
                <c:pt idx="146">
                  <c:v>0.014268</c:v>
                </c:pt>
                <c:pt idx="147">
                  <c:v>0.0144953333333333</c:v>
                </c:pt>
                <c:pt idx="148">
                  <c:v>0.0147246666666667</c:v>
                </c:pt>
                <c:pt idx="149">
                  <c:v>0.0149566666666667</c:v>
                </c:pt>
                <c:pt idx="150">
                  <c:v>0.0151906666666667</c:v>
                </c:pt>
                <c:pt idx="151">
                  <c:v>0.0154266666666667</c:v>
                </c:pt>
                <c:pt idx="152">
                  <c:v>0.0156646666666667</c:v>
                </c:pt>
                <c:pt idx="153">
                  <c:v>0.0159053333333333</c:v>
                </c:pt>
                <c:pt idx="154">
                  <c:v>0.016148</c:v>
                </c:pt>
                <c:pt idx="155">
                  <c:v>0.0163926666666667</c:v>
                </c:pt>
                <c:pt idx="156">
                  <c:v>0.01664</c:v>
                </c:pt>
                <c:pt idx="157">
                  <c:v>0.0168893333333333</c:v>
                </c:pt>
                <c:pt idx="158">
                  <c:v>0.0171406666666667</c:v>
                </c:pt>
                <c:pt idx="159">
                  <c:v>0.0173946666666667</c:v>
                </c:pt>
                <c:pt idx="160">
                  <c:v>0.0176506666666667</c:v>
                </c:pt>
                <c:pt idx="161">
                  <c:v>0.0179086666666667</c:v>
                </c:pt>
                <c:pt idx="162">
                  <c:v>0.0181686666666667</c:v>
                </c:pt>
                <c:pt idx="163">
                  <c:v>0.0184313333333333</c:v>
                </c:pt>
                <c:pt idx="164">
                  <c:v>0.018696</c:v>
                </c:pt>
                <c:pt idx="165">
                  <c:v>0.0189633333333333</c:v>
                </c:pt>
                <c:pt idx="166">
                  <c:v>0.0192326666666667</c:v>
                </c:pt>
                <c:pt idx="167">
                  <c:v>0.019504</c:v>
                </c:pt>
                <c:pt idx="168">
                  <c:v>0.019778</c:v>
                </c:pt>
                <c:pt idx="169">
                  <c:v>0.020054</c:v>
                </c:pt>
                <c:pt idx="170">
                  <c:v>0.020332</c:v>
                </c:pt>
                <c:pt idx="171">
                  <c:v>0.0206126666666667</c:v>
                </c:pt>
                <c:pt idx="172">
                  <c:v>0.0208953333333333</c:v>
                </c:pt>
                <c:pt idx="173">
                  <c:v>0.0211806666666667</c:v>
                </c:pt>
                <c:pt idx="174">
                  <c:v>0.021468</c:v>
                </c:pt>
                <c:pt idx="175">
                  <c:v>0.0217573333333333</c:v>
                </c:pt>
                <c:pt idx="176">
                  <c:v>0.0220493333333333</c:v>
                </c:pt>
                <c:pt idx="177">
                  <c:v>0.0223433333333333</c:v>
                </c:pt>
                <c:pt idx="178">
                  <c:v>0.0226393333333333</c:v>
                </c:pt>
                <c:pt idx="179">
                  <c:v>0.022938</c:v>
                </c:pt>
                <c:pt idx="180">
                  <c:v>0.0232393333333333</c:v>
                </c:pt>
                <c:pt idx="181">
                  <c:v>0.0235426666666667</c:v>
                </c:pt>
                <c:pt idx="182">
                  <c:v>0.023848</c:v>
                </c:pt>
                <c:pt idx="183">
                  <c:v>0.024156</c:v>
                </c:pt>
                <c:pt idx="184">
                  <c:v>0.024466</c:v>
                </c:pt>
                <c:pt idx="185">
                  <c:v>0.024778</c:v>
                </c:pt>
                <c:pt idx="186">
                  <c:v>0.0250926666666667</c:v>
                </c:pt>
                <c:pt idx="187">
                  <c:v>0.02541</c:v>
                </c:pt>
                <c:pt idx="188">
                  <c:v>0.0257293333333333</c:v>
                </c:pt>
                <c:pt idx="189">
                  <c:v>0.0260506666666667</c:v>
                </c:pt>
                <c:pt idx="190">
                  <c:v>0.0263746666666667</c:v>
                </c:pt>
                <c:pt idx="191">
                  <c:v>0.0267006666666667</c:v>
                </c:pt>
                <c:pt idx="192">
                  <c:v>0.0270293333333333</c:v>
                </c:pt>
                <c:pt idx="193">
                  <c:v>0.02736</c:v>
                </c:pt>
                <c:pt idx="194">
                  <c:v>0.0276933333333333</c:v>
                </c:pt>
                <c:pt idx="195">
                  <c:v>0.0280286666666667</c:v>
                </c:pt>
                <c:pt idx="196">
                  <c:v>0.0283666666666667</c:v>
                </c:pt>
                <c:pt idx="197">
                  <c:v>0.0287066666666667</c:v>
                </c:pt>
                <c:pt idx="198">
                  <c:v>0.0290486666666667</c:v>
                </c:pt>
                <c:pt idx="199">
                  <c:v>0.029394</c:v>
                </c:pt>
                <c:pt idx="200">
                  <c:v>0.0297406666666667</c:v>
                </c:pt>
                <c:pt idx="201">
                  <c:v>0.03009</c:v>
                </c:pt>
                <c:pt idx="202">
                  <c:v>0.030442</c:v>
                </c:pt>
                <c:pt idx="203">
                  <c:v>0.030796</c:v>
                </c:pt>
                <c:pt idx="204">
                  <c:v>0.0311526666666667</c:v>
                </c:pt>
                <c:pt idx="205">
                  <c:v>0.0315113333333333</c:v>
                </c:pt>
                <c:pt idx="206">
                  <c:v>0.0318726666666667</c:v>
                </c:pt>
                <c:pt idx="207">
                  <c:v>0.032236</c:v>
                </c:pt>
                <c:pt idx="208">
                  <c:v>0.0326013333333333</c:v>
                </c:pt>
                <c:pt idx="209">
                  <c:v>0.03297</c:v>
                </c:pt>
                <c:pt idx="210">
                  <c:v>0.03334</c:v>
                </c:pt>
                <c:pt idx="211">
                  <c:v>0.0337133333333333</c:v>
                </c:pt>
                <c:pt idx="212">
                  <c:v>0.034088</c:v>
                </c:pt>
                <c:pt idx="213">
                  <c:v>0.034466</c:v>
                </c:pt>
                <c:pt idx="214">
                  <c:v>0.034846</c:v>
                </c:pt>
                <c:pt idx="215">
                  <c:v>0.035228</c:v>
                </c:pt>
                <c:pt idx="216">
                  <c:v>0.0356126666666667</c:v>
                </c:pt>
                <c:pt idx="217">
                  <c:v>0.036</c:v>
                </c:pt>
                <c:pt idx="218">
                  <c:v>0.0363893333333333</c:v>
                </c:pt>
                <c:pt idx="219">
                  <c:v>0.0367806666666667</c:v>
                </c:pt>
                <c:pt idx="220">
                  <c:v>0.0371746666666667</c:v>
                </c:pt>
                <c:pt idx="221">
                  <c:v>0.0375713333333333</c:v>
                </c:pt>
                <c:pt idx="222">
                  <c:v>0.03797</c:v>
                </c:pt>
                <c:pt idx="223">
                  <c:v>0.0383713333333333</c:v>
                </c:pt>
                <c:pt idx="224">
                  <c:v>0.0387753333333333</c:v>
                </c:pt>
                <c:pt idx="225">
                  <c:v>0.0391806666666667</c:v>
                </c:pt>
                <c:pt idx="226">
                  <c:v>0.0395893333333333</c:v>
                </c:pt>
                <c:pt idx="227">
                  <c:v>0.04</c:v>
                </c:pt>
                <c:pt idx="228">
                  <c:v>0.0404133333333333</c:v>
                </c:pt>
                <c:pt idx="229">
                  <c:v>0.0408286666666667</c:v>
                </c:pt>
                <c:pt idx="230">
                  <c:v>0.0412466666666667</c:v>
                </c:pt>
                <c:pt idx="231">
                  <c:v>0.0416666666666667</c:v>
                </c:pt>
                <c:pt idx="232">
                  <c:v>0.0420893333333333</c:v>
                </c:pt>
                <c:pt idx="233">
                  <c:v>0.0425146666666667</c:v>
                </c:pt>
                <c:pt idx="234">
                  <c:v>0.042942</c:v>
                </c:pt>
                <c:pt idx="235">
                  <c:v>0.0433713333333333</c:v>
                </c:pt>
                <c:pt idx="236">
                  <c:v>0.043804</c:v>
                </c:pt>
                <c:pt idx="237">
                  <c:v>0.0442386666666667</c:v>
                </c:pt>
                <c:pt idx="238">
                  <c:v>0.0446753333333333</c:v>
                </c:pt>
                <c:pt idx="239">
                  <c:v>0.0451146666666667</c:v>
                </c:pt>
                <c:pt idx="240">
                  <c:v>0.0455566666666667</c:v>
                </c:pt>
                <c:pt idx="241">
                  <c:v>0.0460006666666667</c:v>
                </c:pt>
                <c:pt idx="242">
                  <c:v>0.0464473333333333</c:v>
                </c:pt>
                <c:pt idx="243">
                  <c:v>0.046896</c:v>
                </c:pt>
                <c:pt idx="244">
                  <c:v>0.0473473333333333</c:v>
                </c:pt>
                <c:pt idx="245">
                  <c:v>0.0478013333333333</c:v>
                </c:pt>
                <c:pt idx="246">
                  <c:v>0.0482573333333333</c:v>
                </c:pt>
                <c:pt idx="247">
                  <c:v>0.048716</c:v>
                </c:pt>
                <c:pt idx="248">
                  <c:v>0.0491773333333333</c:v>
                </c:pt>
                <c:pt idx="249">
                  <c:v>0.0496406666666667</c:v>
                </c:pt>
                <c:pt idx="250">
                  <c:v>0.0501066666666667</c:v>
                </c:pt>
                <c:pt idx="251">
                  <c:v>0.0505746666666667</c:v>
                </c:pt>
                <c:pt idx="252">
                  <c:v>0.0510453333333333</c:v>
                </c:pt>
                <c:pt idx="253">
                  <c:v>0.0515186666666667</c:v>
                </c:pt>
                <c:pt idx="254">
                  <c:v>0.051994</c:v>
                </c:pt>
                <c:pt idx="255">
                  <c:v>0.052472</c:v>
                </c:pt>
                <c:pt idx="256">
                  <c:v>0.052952</c:v>
                </c:pt>
                <c:pt idx="257">
                  <c:v>0.0534346666666667</c:v>
                </c:pt>
                <c:pt idx="258">
                  <c:v>0.05392</c:v>
                </c:pt>
                <c:pt idx="259">
                  <c:v>0.0544073333333333</c:v>
                </c:pt>
                <c:pt idx="260">
                  <c:v>0.0548973333333333</c:v>
                </c:pt>
                <c:pt idx="261">
                  <c:v>0.05539</c:v>
                </c:pt>
                <c:pt idx="262">
                  <c:v>0.0558846666666667</c:v>
                </c:pt>
                <c:pt idx="263">
                  <c:v>0.056382</c:v>
                </c:pt>
                <c:pt idx="264">
                  <c:v>0.0568813333333333</c:v>
                </c:pt>
                <c:pt idx="265">
                  <c:v>0.0573833333333333</c:v>
                </c:pt>
                <c:pt idx="266">
                  <c:v>0.057888</c:v>
                </c:pt>
                <c:pt idx="267">
                  <c:v>0.0583953333333333</c:v>
                </c:pt>
                <c:pt idx="268">
                  <c:v>0.0589046666666667</c:v>
                </c:pt>
                <c:pt idx="269">
                  <c:v>0.059416</c:v>
                </c:pt>
                <c:pt idx="270">
                  <c:v>0.0599306666666667</c:v>
                </c:pt>
                <c:pt idx="271">
                  <c:v>0.0604473333333333</c:v>
                </c:pt>
                <c:pt idx="272">
                  <c:v>0.060966</c:v>
                </c:pt>
                <c:pt idx="273">
                  <c:v>0.061488</c:v>
                </c:pt>
                <c:pt idx="274">
                  <c:v>0.0620113333333333</c:v>
                </c:pt>
                <c:pt idx="275">
                  <c:v>0.062538</c:v>
                </c:pt>
                <c:pt idx="276">
                  <c:v>0.0630666666666666</c:v>
                </c:pt>
                <c:pt idx="277">
                  <c:v>0.063598</c:v>
                </c:pt>
                <c:pt idx="278">
                  <c:v>0.064132</c:v>
                </c:pt>
                <c:pt idx="279">
                  <c:v>0.064668</c:v>
                </c:pt>
                <c:pt idx="280">
                  <c:v>0.0652066666666667</c:v>
                </c:pt>
                <c:pt idx="281">
                  <c:v>0.0657473333333333</c:v>
                </c:pt>
                <c:pt idx="282">
                  <c:v>0.0662913333333333</c:v>
                </c:pt>
                <c:pt idx="283">
                  <c:v>0.06684</c:v>
                </c:pt>
                <c:pt idx="284">
                  <c:v>0.0673866666666667</c:v>
                </c:pt>
                <c:pt idx="285">
                  <c:v>0.0679333333333333</c:v>
                </c:pt>
                <c:pt idx="286">
                  <c:v>0.0684933333333333</c:v>
                </c:pt>
                <c:pt idx="287">
                  <c:v>0.0690466666666666</c:v>
                </c:pt>
                <c:pt idx="288">
                  <c:v>0.0696066666666666</c:v>
                </c:pt>
                <c:pt idx="289">
                  <c:v>0.0701666666666667</c:v>
                </c:pt>
                <c:pt idx="290">
                  <c:v>0.0707266666666667</c:v>
                </c:pt>
                <c:pt idx="291">
                  <c:v>0.0712933333333333</c:v>
                </c:pt>
                <c:pt idx="292">
                  <c:v>0.0718666666666667</c:v>
                </c:pt>
                <c:pt idx="293">
                  <c:v>0.0724333333333333</c:v>
                </c:pt>
                <c:pt idx="294">
                  <c:v>0.0730066666666667</c:v>
                </c:pt>
                <c:pt idx="295">
                  <c:v>0.0735866666666667</c:v>
                </c:pt>
                <c:pt idx="296">
                  <c:v>0.0741666666666667</c:v>
                </c:pt>
                <c:pt idx="297">
                  <c:v>0.0747466666666667</c:v>
                </c:pt>
                <c:pt idx="298">
                  <c:v>0.0753266666666667</c:v>
                </c:pt>
                <c:pt idx="299">
                  <c:v>0.0759133333333333</c:v>
                </c:pt>
                <c:pt idx="300">
                  <c:v>0.0765066666666667</c:v>
                </c:pt>
                <c:pt idx="301">
                  <c:v>0.0771</c:v>
                </c:pt>
                <c:pt idx="302">
                  <c:v>0.0776933333333333</c:v>
                </c:pt>
                <c:pt idx="303">
                  <c:v>0.0782866666666667</c:v>
                </c:pt>
                <c:pt idx="304">
                  <c:v>0.0788866666666667</c:v>
                </c:pt>
                <c:pt idx="305">
                  <c:v>0.0794933333333333</c:v>
                </c:pt>
                <c:pt idx="306">
                  <c:v>0.0800933333333333</c:v>
                </c:pt>
                <c:pt idx="307">
                  <c:v>0.0807</c:v>
                </c:pt>
                <c:pt idx="308">
                  <c:v>0.0813133333333333</c:v>
                </c:pt>
                <c:pt idx="309">
                  <c:v>0.0819266666666666</c:v>
                </c:pt>
                <c:pt idx="310">
                  <c:v>0.08254</c:v>
                </c:pt>
                <c:pt idx="311">
                  <c:v>0.08316</c:v>
                </c:pt>
                <c:pt idx="312">
                  <c:v>0.08378</c:v>
                </c:pt>
                <c:pt idx="313">
                  <c:v>0.0844066666666667</c:v>
                </c:pt>
                <c:pt idx="314">
                  <c:v>0.0850333333333333</c:v>
                </c:pt>
                <c:pt idx="315">
                  <c:v>0.08566</c:v>
                </c:pt>
                <c:pt idx="316">
                  <c:v>0.0862933333333333</c:v>
                </c:pt>
                <c:pt idx="317">
                  <c:v>0.0869266666666666</c:v>
                </c:pt>
                <c:pt idx="318">
                  <c:v>0.08756</c:v>
                </c:pt>
                <c:pt idx="319">
                  <c:v>0.0882</c:v>
                </c:pt>
                <c:pt idx="320">
                  <c:v>0.0888466666666667</c:v>
                </c:pt>
                <c:pt idx="321">
                  <c:v>0.0894933333333333</c:v>
                </c:pt>
                <c:pt idx="322">
                  <c:v>0.09014</c:v>
                </c:pt>
                <c:pt idx="323">
                  <c:v>0.0907933333333333</c:v>
                </c:pt>
                <c:pt idx="324">
                  <c:v>0.0914466666666666</c:v>
                </c:pt>
                <c:pt idx="325">
                  <c:v>0.0921</c:v>
                </c:pt>
                <c:pt idx="326">
                  <c:v>0.09276</c:v>
                </c:pt>
                <c:pt idx="327">
                  <c:v>0.0934266666666666</c:v>
                </c:pt>
                <c:pt idx="328">
                  <c:v>0.0940933333333333</c:v>
                </c:pt>
                <c:pt idx="329">
                  <c:v>0.09476</c:v>
                </c:pt>
                <c:pt idx="330">
                  <c:v>0.0954333333333333</c:v>
                </c:pt>
                <c:pt idx="331">
                  <c:v>0.0961066666666666</c:v>
                </c:pt>
                <c:pt idx="332">
                  <c:v>0.09678</c:v>
                </c:pt>
                <c:pt idx="333">
                  <c:v>0.09746</c:v>
                </c:pt>
                <c:pt idx="334">
                  <c:v>0.0981466666666666</c:v>
                </c:pt>
                <c:pt idx="335">
                  <c:v>0.0988333333333333</c:v>
                </c:pt>
                <c:pt idx="336">
                  <c:v>0.09952</c:v>
                </c:pt>
                <c:pt idx="337">
                  <c:v>0.100213333333333</c:v>
                </c:pt>
                <c:pt idx="338">
                  <c:v>0.100906666666667</c:v>
                </c:pt>
                <c:pt idx="339">
                  <c:v>0.101606666666667</c:v>
                </c:pt>
                <c:pt idx="340">
                  <c:v>0.102306666666667</c:v>
                </c:pt>
                <c:pt idx="341">
                  <c:v>0.103013333333333</c:v>
                </c:pt>
                <c:pt idx="342">
                  <c:v>0.10372</c:v>
                </c:pt>
                <c:pt idx="343">
                  <c:v>0.104433333333333</c:v>
                </c:pt>
                <c:pt idx="344">
                  <c:v>0.105146666666667</c:v>
                </c:pt>
                <c:pt idx="345">
                  <c:v>0.10586</c:v>
                </c:pt>
                <c:pt idx="346">
                  <c:v>0.10658</c:v>
                </c:pt>
                <c:pt idx="347">
                  <c:v>0.107306666666667</c:v>
                </c:pt>
                <c:pt idx="348">
                  <c:v>0.108033333333333</c:v>
                </c:pt>
                <c:pt idx="349">
                  <c:v>0.10876</c:v>
                </c:pt>
                <c:pt idx="350">
                  <c:v>0.109493333333333</c:v>
                </c:pt>
                <c:pt idx="351">
                  <c:v>0.110233333333333</c:v>
                </c:pt>
                <c:pt idx="352">
                  <c:v>0.110973333333333</c:v>
                </c:pt>
                <c:pt idx="353">
                  <c:v>0.111713333333333</c:v>
                </c:pt>
                <c:pt idx="354">
                  <c:v>0.11246</c:v>
                </c:pt>
                <c:pt idx="355">
                  <c:v>0.113213333333333</c:v>
                </c:pt>
                <c:pt idx="356">
                  <c:v>0.113966666666667</c:v>
                </c:pt>
                <c:pt idx="357">
                  <c:v>0.11472</c:v>
                </c:pt>
                <c:pt idx="358">
                  <c:v>0.11548</c:v>
                </c:pt>
                <c:pt idx="359">
                  <c:v>0.11624</c:v>
                </c:pt>
                <c:pt idx="360">
                  <c:v>0.117006666666667</c:v>
                </c:pt>
                <c:pt idx="361">
                  <c:v>0.11778</c:v>
                </c:pt>
                <c:pt idx="362">
                  <c:v>0.118553333333333</c:v>
                </c:pt>
                <c:pt idx="363">
                  <c:v>0.119326666666667</c:v>
                </c:pt>
                <c:pt idx="364">
                  <c:v>0.120106666666667</c:v>
                </c:pt>
                <c:pt idx="365">
                  <c:v>0.120893333333333</c:v>
                </c:pt>
                <c:pt idx="366">
                  <c:v>0.12168</c:v>
                </c:pt>
                <c:pt idx="367">
                  <c:v>0.122466666666667</c:v>
                </c:pt>
                <c:pt idx="368">
                  <c:v>0.12326</c:v>
                </c:pt>
                <c:pt idx="369">
                  <c:v>0.12406</c:v>
                </c:pt>
                <c:pt idx="370">
                  <c:v>0.12486</c:v>
                </c:pt>
                <c:pt idx="371">
                  <c:v>0.12566</c:v>
                </c:pt>
                <c:pt idx="372">
                  <c:v>0.126466666666667</c:v>
                </c:pt>
                <c:pt idx="373">
                  <c:v>0.12728</c:v>
                </c:pt>
                <c:pt idx="374">
                  <c:v>0.128093333333333</c:v>
                </c:pt>
                <c:pt idx="375">
                  <c:v>0.128913333333333</c:v>
                </c:pt>
                <c:pt idx="376">
                  <c:v>0.129733333333333</c:v>
                </c:pt>
                <c:pt idx="377">
                  <c:v>0.13056</c:v>
                </c:pt>
                <c:pt idx="378">
                  <c:v>0.131386666666667</c:v>
                </c:pt>
                <c:pt idx="379">
                  <c:v>0.13222</c:v>
                </c:pt>
                <c:pt idx="380">
                  <c:v>0.133053333333333</c:v>
                </c:pt>
                <c:pt idx="381">
                  <c:v>0.133893333333333</c:v>
                </c:pt>
                <c:pt idx="382">
                  <c:v>0.13474</c:v>
                </c:pt>
                <c:pt idx="383">
                  <c:v>0.135586666666667</c:v>
                </c:pt>
                <c:pt idx="384">
                  <c:v>0.136433333333333</c:v>
                </c:pt>
                <c:pt idx="385">
                  <c:v>0.137286666666667</c:v>
                </c:pt>
                <c:pt idx="386">
                  <c:v>0.138146666666667</c:v>
                </c:pt>
                <c:pt idx="387">
                  <c:v>0.139006666666667</c:v>
                </c:pt>
                <c:pt idx="388">
                  <c:v>0.139873333333333</c:v>
                </c:pt>
                <c:pt idx="389">
                  <c:v>0.14074</c:v>
                </c:pt>
                <c:pt idx="390">
                  <c:v>0.141613333333333</c:v>
                </c:pt>
                <c:pt idx="391">
                  <c:v>0.142486666666667</c:v>
                </c:pt>
                <c:pt idx="392">
                  <c:v>0.143366666666667</c:v>
                </c:pt>
                <c:pt idx="393">
                  <c:v>0.144253333333333</c:v>
                </c:pt>
                <c:pt idx="394">
                  <c:v>0.14514</c:v>
                </c:pt>
                <c:pt idx="395">
                  <c:v>0.146026666666667</c:v>
                </c:pt>
                <c:pt idx="396">
                  <c:v>0.146926666666667</c:v>
                </c:pt>
                <c:pt idx="397">
                  <c:v>0.14782</c:v>
                </c:pt>
                <c:pt idx="398">
                  <c:v>0.148726666666667</c:v>
                </c:pt>
                <c:pt idx="399">
                  <c:v>0.149626666666667</c:v>
                </c:pt>
                <c:pt idx="400">
                  <c:v>0.15054</c:v>
                </c:pt>
                <c:pt idx="401">
                  <c:v>0.151453333333333</c:v>
                </c:pt>
                <c:pt idx="402">
                  <c:v>0.152366666666667</c:v>
                </c:pt>
                <c:pt idx="403">
                  <c:v>0.153286666666667</c:v>
                </c:pt>
                <c:pt idx="404">
                  <c:v>0.154213333333333</c:v>
                </c:pt>
                <c:pt idx="405">
                  <c:v>0.15514</c:v>
                </c:pt>
                <c:pt idx="406">
                  <c:v>0.156073333333333</c:v>
                </c:pt>
                <c:pt idx="407">
                  <c:v>0.157006666666667</c:v>
                </c:pt>
                <c:pt idx="408">
                  <c:v>0.157946666666667</c:v>
                </c:pt>
                <c:pt idx="409">
                  <c:v>0.158893333333333</c:v>
                </c:pt>
                <c:pt idx="410">
                  <c:v>0.15984</c:v>
                </c:pt>
                <c:pt idx="411">
                  <c:v>0.160786666666667</c:v>
                </c:pt>
                <c:pt idx="412">
                  <c:v>0.161746666666667</c:v>
                </c:pt>
                <c:pt idx="413">
                  <c:v>0.1627</c:v>
                </c:pt>
                <c:pt idx="414">
                  <c:v>0.163666666666667</c:v>
                </c:pt>
                <c:pt idx="415">
                  <c:v>0.164633333333333</c:v>
                </c:pt>
                <c:pt idx="416">
                  <c:v>0.1656</c:v>
                </c:pt>
                <c:pt idx="417">
                  <c:v>0.166573333333333</c:v>
                </c:pt>
                <c:pt idx="418">
                  <c:v>0.167553333333333</c:v>
                </c:pt>
                <c:pt idx="419">
                  <c:v>0.168533333333333</c:v>
                </c:pt>
                <c:pt idx="420">
                  <c:v>0.16952</c:v>
                </c:pt>
                <c:pt idx="421">
                  <c:v>0.170506666666667</c:v>
                </c:pt>
                <c:pt idx="422">
                  <c:v>0.1715</c:v>
                </c:pt>
                <c:pt idx="423">
                  <c:v>0.1725</c:v>
                </c:pt>
                <c:pt idx="424">
                  <c:v>0.1735</c:v>
                </c:pt>
                <c:pt idx="425">
                  <c:v>0.174506666666667</c:v>
                </c:pt>
                <c:pt idx="426">
                  <c:v>0.175513333333333</c:v>
                </c:pt>
                <c:pt idx="427">
                  <c:v>0.176526666666667</c:v>
                </c:pt>
                <c:pt idx="428">
                  <c:v>0.17754</c:v>
                </c:pt>
                <c:pt idx="429">
                  <c:v>0.17856</c:v>
                </c:pt>
                <c:pt idx="430">
                  <c:v>0.179586666666667</c:v>
                </c:pt>
                <c:pt idx="431">
                  <c:v>0.180613333333333</c:v>
                </c:pt>
                <c:pt idx="432">
                  <c:v>0.181646666666667</c:v>
                </c:pt>
                <c:pt idx="433">
                  <c:v>0.18268</c:v>
                </c:pt>
                <c:pt idx="434">
                  <c:v>0.18372</c:v>
                </c:pt>
                <c:pt idx="435">
                  <c:v>0.184766666666667</c:v>
                </c:pt>
                <c:pt idx="436">
                  <c:v>0.185813333333333</c:v>
                </c:pt>
                <c:pt idx="437">
                  <c:v>0.186866666666667</c:v>
                </c:pt>
                <c:pt idx="438">
                  <c:v>0.18792</c:v>
                </c:pt>
                <c:pt idx="439">
                  <c:v>0.18898</c:v>
                </c:pt>
                <c:pt idx="440">
                  <c:v>0.19004</c:v>
                </c:pt>
                <c:pt idx="441">
                  <c:v>0.191106666666667</c:v>
                </c:pt>
                <c:pt idx="442">
                  <c:v>0.19218</c:v>
                </c:pt>
                <c:pt idx="443">
                  <c:v>0.193253333333333</c:v>
                </c:pt>
                <c:pt idx="444">
                  <c:v>0.194333333333333</c:v>
                </c:pt>
                <c:pt idx="445">
                  <c:v>0.195413333333333</c:v>
                </c:pt>
                <c:pt idx="446">
                  <c:v>0.1965</c:v>
                </c:pt>
                <c:pt idx="447">
                  <c:v>0.197593333333333</c:v>
                </c:pt>
                <c:pt idx="448">
                  <c:v>0.198686666666667</c:v>
                </c:pt>
                <c:pt idx="449">
                  <c:v>0.199786666666667</c:v>
                </c:pt>
                <c:pt idx="450">
                  <c:v>0.200886666666667</c:v>
                </c:pt>
                <c:pt idx="451">
                  <c:v>0.201993333333333</c:v>
                </c:pt>
                <c:pt idx="452">
                  <c:v>0.203106666666667</c:v>
                </c:pt>
                <c:pt idx="453">
                  <c:v>0.20422</c:v>
                </c:pt>
                <c:pt idx="454">
                  <c:v>0.20534</c:v>
                </c:pt>
                <c:pt idx="455">
                  <c:v>0.20646</c:v>
                </c:pt>
                <c:pt idx="456">
                  <c:v>0.207586666666667</c:v>
                </c:pt>
                <c:pt idx="457">
                  <c:v>0.20872</c:v>
                </c:pt>
                <c:pt idx="458">
                  <c:v>0.209853333333333</c:v>
                </c:pt>
                <c:pt idx="459">
                  <c:v>0.210986666666667</c:v>
                </c:pt>
                <c:pt idx="460">
                  <c:v>0.212133333333333</c:v>
                </c:pt>
                <c:pt idx="461">
                  <c:v>0.21328</c:v>
                </c:pt>
                <c:pt idx="462">
                  <c:v>0.214426666666667</c:v>
                </c:pt>
                <c:pt idx="463">
                  <c:v>0.21558</c:v>
                </c:pt>
                <c:pt idx="464">
                  <c:v>0.21674</c:v>
                </c:pt>
                <c:pt idx="465">
                  <c:v>0.2179</c:v>
                </c:pt>
                <c:pt idx="466">
                  <c:v>0.219066666666667</c:v>
                </c:pt>
                <c:pt idx="467">
                  <c:v>0.22024</c:v>
                </c:pt>
                <c:pt idx="468">
                  <c:v>0.221413333333333</c:v>
                </c:pt>
                <c:pt idx="469">
                  <c:v>0.222586666666667</c:v>
                </c:pt>
                <c:pt idx="470">
                  <c:v>0.223773333333333</c:v>
                </c:pt>
                <c:pt idx="471">
                  <c:v>0.22496</c:v>
                </c:pt>
                <c:pt idx="472">
                  <c:v>0.226146666666667</c:v>
                </c:pt>
                <c:pt idx="473">
                  <c:v>0.22734</c:v>
                </c:pt>
                <c:pt idx="474">
                  <c:v>0.22854</c:v>
                </c:pt>
                <c:pt idx="475">
                  <c:v>0.22974</c:v>
                </c:pt>
                <c:pt idx="476">
                  <c:v>0.230946666666667</c:v>
                </c:pt>
                <c:pt idx="477">
                  <c:v>0.232153333333333</c:v>
                </c:pt>
                <c:pt idx="478">
                  <c:v>0.233373333333333</c:v>
                </c:pt>
                <c:pt idx="479">
                  <c:v>0.234586666666667</c:v>
                </c:pt>
                <c:pt idx="480">
                  <c:v>0.235806666666667</c:v>
                </c:pt>
                <c:pt idx="481">
                  <c:v>0.237033333333333</c:v>
                </c:pt>
                <c:pt idx="482">
                  <c:v>0.238266666666667</c:v>
                </c:pt>
                <c:pt idx="483">
                  <c:v>0.2395</c:v>
                </c:pt>
                <c:pt idx="484">
                  <c:v>0.24074</c:v>
                </c:pt>
                <c:pt idx="485">
                  <c:v>0.24198</c:v>
                </c:pt>
                <c:pt idx="486">
                  <c:v>0.243226666666667</c:v>
                </c:pt>
                <c:pt idx="487">
                  <c:v>0.244473333333333</c:v>
                </c:pt>
                <c:pt idx="488">
                  <c:v>0.245726666666667</c:v>
                </c:pt>
                <c:pt idx="489">
                  <c:v>0.246986666666667</c:v>
                </c:pt>
                <c:pt idx="490">
                  <c:v>0.248246666666667</c:v>
                </c:pt>
                <c:pt idx="491">
                  <c:v>0.249513333333333</c:v>
                </c:pt>
                <c:pt idx="492">
                  <c:v>0.250786666666667</c:v>
                </c:pt>
                <c:pt idx="493">
                  <c:v>0.25206</c:v>
                </c:pt>
                <c:pt idx="494">
                  <c:v>0.25334</c:v>
                </c:pt>
                <c:pt idx="495">
                  <c:v>0.25462</c:v>
                </c:pt>
                <c:pt idx="496">
                  <c:v>0.255906666666667</c:v>
                </c:pt>
                <c:pt idx="497">
                  <c:v>0.257193333333333</c:v>
                </c:pt>
                <c:pt idx="498">
                  <c:v>0.258486666666667</c:v>
                </c:pt>
                <c:pt idx="499">
                  <c:v>0.259786666666667</c:v>
                </c:pt>
                <c:pt idx="500">
                  <c:v>0.261093333333333</c:v>
                </c:pt>
                <c:pt idx="501">
                  <c:v>0.2624</c:v>
                </c:pt>
                <c:pt idx="502">
                  <c:v>0.263706666666667</c:v>
                </c:pt>
                <c:pt idx="503">
                  <c:v>0.26502</c:v>
                </c:pt>
                <c:pt idx="504">
                  <c:v>0.26634</c:v>
                </c:pt>
                <c:pt idx="505">
                  <c:v>0.26766</c:v>
                </c:pt>
                <c:pt idx="506">
                  <c:v>0.268986666666667</c:v>
                </c:pt>
                <c:pt idx="507">
                  <c:v>0.27032</c:v>
                </c:pt>
                <c:pt idx="508">
                  <c:v>0.271653333333333</c:v>
                </c:pt>
                <c:pt idx="509">
                  <c:v>0.272993333333333</c:v>
                </c:pt>
                <c:pt idx="510">
                  <c:v>0.274333333333333</c:v>
                </c:pt>
                <c:pt idx="511">
                  <c:v>0.27568</c:v>
                </c:pt>
                <c:pt idx="512">
                  <c:v>0.277033333333333</c:v>
                </c:pt>
                <c:pt idx="513">
                  <c:v>0.278386666666667</c:v>
                </c:pt>
                <c:pt idx="514">
                  <c:v>0.279746666666667</c:v>
                </c:pt>
                <c:pt idx="515">
                  <c:v>0.281113333333333</c:v>
                </c:pt>
                <c:pt idx="516">
                  <c:v>0.28248</c:v>
                </c:pt>
                <c:pt idx="517">
                  <c:v>0.283846666666667</c:v>
                </c:pt>
                <c:pt idx="518">
                  <c:v>0.28522</c:v>
                </c:pt>
                <c:pt idx="519">
                  <c:v>0.2866</c:v>
                </c:pt>
                <c:pt idx="520">
                  <c:v>0.287986666666667</c:v>
                </c:pt>
                <c:pt idx="521">
                  <c:v>0.289373333333333</c:v>
                </c:pt>
                <c:pt idx="522">
                  <c:v>0.290766666666667</c:v>
                </c:pt>
                <c:pt idx="523">
                  <c:v>0.29216</c:v>
                </c:pt>
                <c:pt idx="524">
                  <c:v>0.29356</c:v>
                </c:pt>
                <c:pt idx="525">
                  <c:v>0.29496</c:v>
                </c:pt>
                <c:pt idx="526">
                  <c:v>0.296373333333333</c:v>
                </c:pt>
                <c:pt idx="527">
                  <c:v>0.29778</c:v>
                </c:pt>
                <c:pt idx="528">
                  <c:v>0.2992</c:v>
                </c:pt>
                <c:pt idx="529">
                  <c:v>0.30062</c:v>
                </c:pt>
                <c:pt idx="530">
                  <c:v>0.30204</c:v>
                </c:pt>
                <c:pt idx="531">
                  <c:v>0.303466666666667</c:v>
                </c:pt>
                <c:pt idx="532">
                  <c:v>0.3049</c:v>
                </c:pt>
                <c:pt idx="533">
                  <c:v>0.30634</c:v>
                </c:pt>
                <c:pt idx="534">
                  <c:v>0.30778</c:v>
                </c:pt>
                <c:pt idx="535">
                  <c:v>0.30922</c:v>
                </c:pt>
                <c:pt idx="536">
                  <c:v>0.310673333333333</c:v>
                </c:pt>
                <c:pt idx="537">
                  <c:v>0.31212</c:v>
                </c:pt>
                <c:pt idx="538">
                  <c:v>0.31358</c:v>
                </c:pt>
                <c:pt idx="539">
                  <c:v>0.31504</c:v>
                </c:pt>
                <c:pt idx="540">
                  <c:v>0.316506666666667</c:v>
                </c:pt>
                <c:pt idx="541">
                  <c:v>0.317973333333333</c:v>
                </c:pt>
                <c:pt idx="542">
                  <c:v>0.319446666666667</c:v>
                </c:pt>
                <c:pt idx="543">
                  <c:v>0.320926666666667</c:v>
                </c:pt>
                <c:pt idx="544">
                  <c:v>0.322406666666667</c:v>
                </c:pt>
                <c:pt idx="545">
                  <c:v>0.323886666666667</c:v>
                </c:pt>
                <c:pt idx="546">
                  <c:v>0.32538</c:v>
                </c:pt>
                <c:pt idx="547">
                  <c:v>0.326873333333333</c:v>
                </c:pt>
                <c:pt idx="548">
                  <c:v>0.328366666666667</c:v>
                </c:pt>
                <c:pt idx="549">
                  <c:v>0.329873333333333</c:v>
                </c:pt>
                <c:pt idx="550">
                  <c:v>0.33138</c:v>
                </c:pt>
                <c:pt idx="551">
                  <c:v>0.332886666666667</c:v>
                </c:pt>
                <c:pt idx="552">
                  <c:v>0.3344</c:v>
                </c:pt>
                <c:pt idx="553">
                  <c:v>0.33592</c:v>
                </c:pt>
                <c:pt idx="554">
                  <c:v>0.33744</c:v>
                </c:pt>
                <c:pt idx="555">
                  <c:v>0.338966666666667</c:v>
                </c:pt>
                <c:pt idx="556">
                  <c:v>0.340493333333333</c:v>
                </c:pt>
                <c:pt idx="557">
                  <c:v>0.342033333333333</c:v>
                </c:pt>
                <c:pt idx="558">
                  <c:v>0.343566666666667</c:v>
                </c:pt>
                <c:pt idx="559">
                  <c:v>0.345113333333333</c:v>
                </c:pt>
                <c:pt idx="560">
                  <c:v>0.34666</c:v>
                </c:pt>
                <c:pt idx="561">
                  <c:v>0.348206666666666</c:v>
                </c:pt>
                <c:pt idx="562">
                  <c:v>0.34976</c:v>
                </c:pt>
                <c:pt idx="563">
                  <c:v>0.35132</c:v>
                </c:pt>
                <c:pt idx="564">
                  <c:v>0.352886666666667</c:v>
                </c:pt>
                <c:pt idx="565">
                  <c:v>0.354453333333333</c:v>
                </c:pt>
                <c:pt idx="566">
                  <c:v>0.35602</c:v>
                </c:pt>
                <c:pt idx="567">
                  <c:v>0.3576</c:v>
                </c:pt>
                <c:pt idx="568">
                  <c:v>0.35918</c:v>
                </c:pt>
                <c:pt idx="569">
                  <c:v>0.36076</c:v>
                </c:pt>
                <c:pt idx="570">
                  <c:v>0.362346666666667</c:v>
                </c:pt>
                <c:pt idx="571">
                  <c:v>0.36394</c:v>
                </c:pt>
                <c:pt idx="572">
                  <c:v>0.365533333333333</c:v>
                </c:pt>
                <c:pt idx="573">
                  <c:v>0.367133333333333</c:v>
                </c:pt>
                <c:pt idx="574">
                  <c:v>0.36874</c:v>
                </c:pt>
                <c:pt idx="575">
                  <c:v>0.370346666666667</c:v>
                </c:pt>
                <c:pt idx="576">
                  <c:v>0.37196</c:v>
                </c:pt>
                <c:pt idx="577">
                  <c:v>0.373573333333333</c:v>
                </c:pt>
                <c:pt idx="578">
                  <c:v>0.375193333333333</c:v>
                </c:pt>
                <c:pt idx="579">
                  <c:v>0.37682</c:v>
                </c:pt>
                <c:pt idx="580">
                  <c:v>0.378446666666667</c:v>
                </c:pt>
                <c:pt idx="581">
                  <c:v>0.38008</c:v>
                </c:pt>
                <c:pt idx="582">
                  <c:v>0.38172</c:v>
                </c:pt>
                <c:pt idx="583">
                  <c:v>0.38336</c:v>
                </c:pt>
                <c:pt idx="584">
                  <c:v>0.385006666666667</c:v>
                </c:pt>
                <c:pt idx="585">
                  <c:v>0.386653333333333</c:v>
                </c:pt>
                <c:pt idx="586">
                  <c:v>0.388306666666667</c:v>
                </c:pt>
                <c:pt idx="587">
                  <c:v>0.389966666666667</c:v>
                </c:pt>
                <c:pt idx="588">
                  <c:v>0.391626666666667</c:v>
                </c:pt>
                <c:pt idx="589">
                  <c:v>0.393293333333333</c:v>
                </c:pt>
                <c:pt idx="590">
                  <c:v>0.39496</c:v>
                </c:pt>
                <c:pt idx="591">
                  <c:v>0.396633333333333</c:v>
                </c:pt>
                <c:pt idx="592">
                  <c:v>0.398313333333333</c:v>
                </c:pt>
                <c:pt idx="593">
                  <c:v>0.399993333333333</c:v>
                </c:pt>
                <c:pt idx="594">
                  <c:v>0.40168</c:v>
                </c:pt>
                <c:pt idx="595">
                  <c:v>0.403373333333333</c:v>
                </c:pt>
                <c:pt idx="596">
                  <c:v>0.405066666666667</c:v>
                </c:pt>
                <c:pt idx="597">
                  <c:v>0.40676</c:v>
                </c:pt>
                <c:pt idx="598">
                  <c:v>0.408466666666667</c:v>
                </c:pt>
                <c:pt idx="599">
                  <c:v>0.410173333333333</c:v>
                </c:pt>
                <c:pt idx="600">
                  <c:v>0.41188</c:v>
                </c:pt>
                <c:pt idx="601">
                  <c:v>0.4136</c:v>
                </c:pt>
                <c:pt idx="602">
                  <c:v>0.415313333333333</c:v>
                </c:pt>
                <c:pt idx="603">
                  <c:v>0.41704</c:v>
                </c:pt>
                <c:pt idx="604">
                  <c:v>0.418766666666667</c:v>
                </c:pt>
                <c:pt idx="605">
                  <c:v>0.420493333333333</c:v>
                </c:pt>
                <c:pt idx="606">
                  <c:v>0.422226666666667</c:v>
                </c:pt>
                <c:pt idx="607">
                  <c:v>0.423966666666667</c:v>
                </c:pt>
                <c:pt idx="608">
                  <c:v>0.425706666666667</c:v>
                </c:pt>
                <c:pt idx="609">
                  <c:v>0.427446666666667</c:v>
                </c:pt>
                <c:pt idx="610">
                  <c:v>0.429193333333333</c:v>
                </c:pt>
                <c:pt idx="611">
                  <c:v>0.430946666666667</c:v>
                </c:pt>
                <c:pt idx="612">
                  <c:v>0.4327</c:v>
                </c:pt>
                <c:pt idx="613">
                  <c:v>0.43446</c:v>
                </c:pt>
                <c:pt idx="614">
                  <c:v>0.43622</c:v>
                </c:pt>
                <c:pt idx="615">
                  <c:v>0.43798</c:v>
                </c:pt>
                <c:pt idx="616">
                  <c:v>0.439746666666667</c:v>
                </c:pt>
                <c:pt idx="617">
                  <c:v>0.44152</c:v>
                </c:pt>
                <c:pt idx="618">
                  <c:v>0.443293333333333</c:v>
                </c:pt>
                <c:pt idx="619">
                  <c:v>0.445066666666667</c:v>
                </c:pt>
                <c:pt idx="620">
                  <c:v>0.446846666666667</c:v>
                </c:pt>
                <c:pt idx="621">
                  <c:v>0.448626666666667</c:v>
                </c:pt>
                <c:pt idx="622">
                  <c:v>0.450406666666667</c:v>
                </c:pt>
                <c:pt idx="623">
                  <c:v>0.452193333333333</c:v>
                </c:pt>
                <c:pt idx="624">
                  <c:v>0.45398</c:v>
                </c:pt>
                <c:pt idx="625">
                  <c:v>0.455773333333333</c:v>
                </c:pt>
                <c:pt idx="626">
                  <c:v>0.457566666666667</c:v>
                </c:pt>
                <c:pt idx="627">
                  <c:v>0.45936</c:v>
                </c:pt>
                <c:pt idx="628">
                  <c:v>0.46116</c:v>
                </c:pt>
                <c:pt idx="629">
                  <c:v>0.46296</c:v>
                </c:pt>
                <c:pt idx="630">
                  <c:v>0.464766666666667</c:v>
                </c:pt>
                <c:pt idx="631">
                  <c:v>0.466566666666667</c:v>
                </c:pt>
                <c:pt idx="632">
                  <c:v>0.468373333333333</c:v>
                </c:pt>
                <c:pt idx="633">
                  <c:v>0.470186666666667</c:v>
                </c:pt>
                <c:pt idx="634">
                  <c:v>0.471993333333333</c:v>
                </c:pt>
                <c:pt idx="635">
                  <c:v>0.473806666666667</c:v>
                </c:pt>
                <c:pt idx="636">
                  <c:v>0.47562</c:v>
                </c:pt>
                <c:pt idx="637">
                  <c:v>0.47744</c:v>
                </c:pt>
                <c:pt idx="638">
                  <c:v>0.479253333333333</c:v>
                </c:pt>
                <c:pt idx="639">
                  <c:v>0.481073333333333</c:v>
                </c:pt>
                <c:pt idx="640">
                  <c:v>0.482893333333333</c:v>
                </c:pt>
                <c:pt idx="641">
                  <c:v>0.48472</c:v>
                </c:pt>
                <c:pt idx="642">
                  <c:v>0.486546666666667</c:v>
                </c:pt>
                <c:pt idx="643">
                  <c:v>0.488366666666667</c:v>
                </c:pt>
                <c:pt idx="644">
                  <c:v>0.4902</c:v>
                </c:pt>
                <c:pt idx="645">
                  <c:v>0.492026666666667</c:v>
                </c:pt>
                <c:pt idx="646">
                  <c:v>0.49386</c:v>
                </c:pt>
                <c:pt idx="647">
                  <c:v>0.495686666666667</c:v>
                </c:pt>
                <c:pt idx="648">
                  <c:v>0.49752</c:v>
                </c:pt>
                <c:pt idx="649">
                  <c:v>0.49936</c:v>
                </c:pt>
                <c:pt idx="650">
                  <c:v>0.501193333333333</c:v>
                </c:pt>
                <c:pt idx="651">
                  <c:v>0.503026666666667</c:v>
                </c:pt>
                <c:pt idx="652">
                  <c:v>0.504866666666667</c:v>
                </c:pt>
                <c:pt idx="653">
                  <c:v>0.506706666666667</c:v>
                </c:pt>
                <c:pt idx="654">
                  <c:v>0.508546666666667</c:v>
                </c:pt>
                <c:pt idx="655">
                  <c:v>0.510386666666667</c:v>
                </c:pt>
                <c:pt idx="656">
                  <c:v>0.512233333333333</c:v>
                </c:pt>
                <c:pt idx="657">
                  <c:v>0.514073333333333</c:v>
                </c:pt>
                <c:pt idx="658">
                  <c:v>0.51592</c:v>
                </c:pt>
                <c:pt idx="659">
                  <c:v>0.517766666666667</c:v>
                </c:pt>
                <c:pt idx="660">
                  <c:v>0.519613333333333</c:v>
                </c:pt>
                <c:pt idx="661">
                  <c:v>0.52146</c:v>
                </c:pt>
                <c:pt idx="662">
                  <c:v>0.523306666666667</c:v>
                </c:pt>
                <c:pt idx="663">
                  <c:v>0.525153333333333</c:v>
                </c:pt>
                <c:pt idx="664">
                  <c:v>0.527006666666667</c:v>
                </c:pt>
                <c:pt idx="665">
                  <c:v>0.528853333333333</c:v>
                </c:pt>
                <c:pt idx="666">
                  <c:v>0.530706666666667</c:v>
                </c:pt>
                <c:pt idx="667">
                  <c:v>0.532553333333333</c:v>
                </c:pt>
                <c:pt idx="668">
                  <c:v>0.534406666666667</c:v>
                </c:pt>
                <c:pt idx="669">
                  <c:v>0.53626</c:v>
                </c:pt>
                <c:pt idx="670">
                  <c:v>0.538113333333333</c:v>
                </c:pt>
                <c:pt idx="671">
                  <c:v>0.539966666666667</c:v>
                </c:pt>
                <c:pt idx="672">
                  <c:v>0.54182</c:v>
                </c:pt>
                <c:pt idx="673">
                  <c:v>0.543673333333333</c:v>
                </c:pt>
                <c:pt idx="674">
                  <c:v>0.545526666666667</c:v>
                </c:pt>
                <c:pt idx="675">
                  <c:v>0.54738</c:v>
                </c:pt>
                <c:pt idx="676">
                  <c:v>0.54924</c:v>
                </c:pt>
                <c:pt idx="677">
                  <c:v>0.551093333333333</c:v>
                </c:pt>
                <c:pt idx="678">
                  <c:v>0.552946666666667</c:v>
                </c:pt>
                <c:pt idx="679">
                  <c:v>0.554806666666667</c:v>
                </c:pt>
                <c:pt idx="680">
                  <c:v>0.55666</c:v>
                </c:pt>
                <c:pt idx="681">
                  <c:v>0.55852</c:v>
                </c:pt>
                <c:pt idx="682">
                  <c:v>0.560373333333333</c:v>
                </c:pt>
                <c:pt idx="683">
                  <c:v>0.562233333333333</c:v>
                </c:pt>
                <c:pt idx="684">
                  <c:v>0.564086666666667</c:v>
                </c:pt>
                <c:pt idx="685">
                  <c:v>0.565946666666667</c:v>
                </c:pt>
                <c:pt idx="686">
                  <c:v>0.5678</c:v>
                </c:pt>
                <c:pt idx="687">
                  <c:v>0.56966</c:v>
                </c:pt>
                <c:pt idx="688">
                  <c:v>0.571513333333333</c:v>
                </c:pt>
                <c:pt idx="689">
                  <c:v>0.573373333333333</c:v>
                </c:pt>
                <c:pt idx="690">
                  <c:v>0.575226666666667</c:v>
                </c:pt>
                <c:pt idx="691">
                  <c:v>0.577086666666667</c:v>
                </c:pt>
                <c:pt idx="692">
                  <c:v>0.57894</c:v>
                </c:pt>
                <c:pt idx="693">
                  <c:v>0.5808</c:v>
                </c:pt>
                <c:pt idx="694">
                  <c:v>0.582653333333333</c:v>
                </c:pt>
                <c:pt idx="695">
                  <c:v>0.584513333333333</c:v>
                </c:pt>
                <c:pt idx="696">
                  <c:v>0.586366666666667</c:v>
                </c:pt>
                <c:pt idx="697">
                  <c:v>0.588226666666667</c:v>
                </c:pt>
                <c:pt idx="698">
                  <c:v>0.59008</c:v>
                </c:pt>
                <c:pt idx="699">
                  <c:v>0.591933333333333</c:v>
                </c:pt>
                <c:pt idx="700">
                  <c:v>0.593793333333333</c:v>
                </c:pt>
                <c:pt idx="701">
                  <c:v>0.595646666666667</c:v>
                </c:pt>
                <c:pt idx="702">
                  <c:v>0.5975</c:v>
                </c:pt>
                <c:pt idx="703">
                  <c:v>0.599353333333333</c:v>
                </c:pt>
                <c:pt idx="704">
                  <c:v>0.601206666666666</c:v>
                </c:pt>
                <c:pt idx="705">
                  <c:v>0.60306</c:v>
                </c:pt>
                <c:pt idx="706">
                  <c:v>0.604913333333333</c:v>
                </c:pt>
                <c:pt idx="707">
                  <c:v>0.606766666666667</c:v>
                </c:pt>
                <c:pt idx="708">
                  <c:v>0.60862</c:v>
                </c:pt>
                <c:pt idx="709">
                  <c:v>0.610473333333333</c:v>
                </c:pt>
                <c:pt idx="710">
                  <c:v>0.612326666666667</c:v>
                </c:pt>
                <c:pt idx="711">
                  <c:v>0.614173333333333</c:v>
                </c:pt>
                <c:pt idx="712">
                  <c:v>0.616026666666667</c:v>
                </c:pt>
                <c:pt idx="713">
                  <c:v>0.617873333333333</c:v>
                </c:pt>
                <c:pt idx="714">
                  <c:v>0.619726666666667</c:v>
                </c:pt>
                <c:pt idx="715">
                  <c:v>0.621573333333333</c:v>
                </c:pt>
                <c:pt idx="716">
                  <c:v>0.62342</c:v>
                </c:pt>
                <c:pt idx="717">
                  <c:v>0.625266666666667</c:v>
                </c:pt>
                <c:pt idx="718">
                  <c:v>0.627113333333333</c:v>
                </c:pt>
                <c:pt idx="719">
                  <c:v>0.62896</c:v>
                </c:pt>
                <c:pt idx="720">
                  <c:v>0.630806666666667</c:v>
                </c:pt>
                <c:pt idx="721">
                  <c:v>0.632653333333333</c:v>
                </c:pt>
                <c:pt idx="722">
                  <c:v>0.6345</c:v>
                </c:pt>
                <c:pt idx="723">
                  <c:v>0.63634</c:v>
                </c:pt>
                <c:pt idx="724">
                  <c:v>0.638186666666667</c:v>
                </c:pt>
                <c:pt idx="725">
                  <c:v>0.640026666666667</c:v>
                </c:pt>
                <c:pt idx="726">
                  <c:v>0.641866666666666</c:v>
                </c:pt>
                <c:pt idx="727">
                  <c:v>0.643706666666666</c:v>
                </c:pt>
                <c:pt idx="728">
                  <c:v>0.645546666666667</c:v>
                </c:pt>
                <c:pt idx="729">
                  <c:v>0.647386666666667</c:v>
                </c:pt>
                <c:pt idx="730">
                  <c:v>0.649226666666667</c:v>
                </c:pt>
                <c:pt idx="731">
                  <c:v>0.651066666666667</c:v>
                </c:pt>
                <c:pt idx="732">
                  <c:v>0.6529</c:v>
                </c:pt>
                <c:pt idx="733">
                  <c:v>0.65474</c:v>
                </c:pt>
                <c:pt idx="734">
                  <c:v>0.656573333333333</c:v>
                </c:pt>
                <c:pt idx="735">
                  <c:v>0.658406666666667</c:v>
                </c:pt>
                <c:pt idx="736">
                  <c:v>0.66024</c:v>
                </c:pt>
                <c:pt idx="737">
                  <c:v>0.662073333333333</c:v>
                </c:pt>
                <c:pt idx="738">
                  <c:v>0.663906666666667</c:v>
                </c:pt>
                <c:pt idx="739">
                  <c:v>0.665733333333333</c:v>
                </c:pt>
                <c:pt idx="740">
                  <c:v>0.667533333333333</c:v>
                </c:pt>
                <c:pt idx="741">
                  <c:v>0.6694</c:v>
                </c:pt>
                <c:pt idx="742">
                  <c:v>0.6712</c:v>
                </c:pt>
                <c:pt idx="743">
                  <c:v>0.673066666666667</c:v>
                </c:pt>
                <c:pt idx="744">
                  <c:v>0.674866666666667</c:v>
                </c:pt>
                <c:pt idx="745">
                  <c:v>0.676666666666667</c:v>
                </c:pt>
                <c:pt idx="746">
                  <c:v>0.678533333333333</c:v>
                </c:pt>
                <c:pt idx="747">
                  <c:v>0.680333333333333</c:v>
                </c:pt>
                <c:pt idx="748">
                  <c:v>0.6822</c:v>
                </c:pt>
                <c:pt idx="749">
                  <c:v>0.684</c:v>
                </c:pt>
                <c:pt idx="750">
                  <c:v>0.6858</c:v>
                </c:pt>
                <c:pt idx="751">
                  <c:v>0.6876</c:v>
                </c:pt>
                <c:pt idx="752">
                  <c:v>0.689466666666667</c:v>
                </c:pt>
                <c:pt idx="753">
                  <c:v>0.691266666666667</c:v>
                </c:pt>
                <c:pt idx="754">
                  <c:v>0.693066666666666</c:v>
                </c:pt>
                <c:pt idx="755">
                  <c:v>0.694866666666667</c:v>
                </c:pt>
                <c:pt idx="756">
                  <c:v>0.696733333333333</c:v>
                </c:pt>
                <c:pt idx="757">
                  <c:v>0.698533333333333</c:v>
                </c:pt>
                <c:pt idx="758">
                  <c:v>0.700333333333333</c:v>
                </c:pt>
                <c:pt idx="759">
                  <c:v>0.702133333333333</c:v>
                </c:pt>
                <c:pt idx="760">
                  <c:v>0.703933333333333</c:v>
                </c:pt>
                <c:pt idx="761">
                  <c:v>0.705733333333333</c:v>
                </c:pt>
                <c:pt idx="762">
                  <c:v>0.707533333333333</c:v>
                </c:pt>
                <c:pt idx="763">
                  <c:v>0.7094</c:v>
                </c:pt>
                <c:pt idx="764">
                  <c:v>0.7112</c:v>
                </c:pt>
                <c:pt idx="765">
                  <c:v>0.713</c:v>
                </c:pt>
                <c:pt idx="766">
                  <c:v>0.7148</c:v>
                </c:pt>
                <c:pt idx="767">
                  <c:v>0.7166</c:v>
                </c:pt>
                <c:pt idx="768">
                  <c:v>0.7184</c:v>
                </c:pt>
                <c:pt idx="769">
                  <c:v>0.7202</c:v>
                </c:pt>
                <c:pt idx="770">
                  <c:v>0.722</c:v>
                </c:pt>
                <c:pt idx="771">
                  <c:v>0.7238</c:v>
                </c:pt>
                <c:pt idx="772">
                  <c:v>0.725533333333333</c:v>
                </c:pt>
                <c:pt idx="773">
                  <c:v>0.727333333333333</c:v>
                </c:pt>
                <c:pt idx="774">
                  <c:v>0.729133333333333</c:v>
                </c:pt>
                <c:pt idx="775">
                  <c:v>0.730933333333333</c:v>
                </c:pt>
                <c:pt idx="776">
                  <c:v>0.732733333333333</c:v>
                </c:pt>
                <c:pt idx="777">
                  <c:v>0.734533333333333</c:v>
                </c:pt>
                <c:pt idx="778">
                  <c:v>0.736333333333333</c:v>
                </c:pt>
                <c:pt idx="779">
                  <c:v>0.738066666666667</c:v>
                </c:pt>
                <c:pt idx="780">
                  <c:v>0.739866666666667</c:v>
                </c:pt>
                <c:pt idx="781">
                  <c:v>0.741666666666667</c:v>
                </c:pt>
                <c:pt idx="782">
                  <c:v>0.743466666666667</c:v>
                </c:pt>
                <c:pt idx="783">
                  <c:v>0.7452</c:v>
                </c:pt>
                <c:pt idx="784">
                  <c:v>0.747</c:v>
                </c:pt>
                <c:pt idx="785">
                  <c:v>0.7488</c:v>
                </c:pt>
                <c:pt idx="786">
                  <c:v>0.750533333333333</c:v>
                </c:pt>
                <c:pt idx="787">
                  <c:v>0.752333333333333</c:v>
                </c:pt>
                <c:pt idx="788">
                  <c:v>0.754133333333333</c:v>
                </c:pt>
                <c:pt idx="789">
                  <c:v>0.755866666666667</c:v>
                </c:pt>
                <c:pt idx="790">
                  <c:v>0.757666666666667</c:v>
                </c:pt>
                <c:pt idx="791">
                  <c:v>0.7594</c:v>
                </c:pt>
                <c:pt idx="792">
                  <c:v>0.7612</c:v>
                </c:pt>
                <c:pt idx="793">
                  <c:v>0.762933333333333</c:v>
                </c:pt>
                <c:pt idx="794">
                  <c:v>0.764733333333333</c:v>
                </c:pt>
                <c:pt idx="795">
                  <c:v>0.766466666666667</c:v>
                </c:pt>
                <c:pt idx="796">
                  <c:v>0.768266666666667</c:v>
                </c:pt>
                <c:pt idx="797">
                  <c:v>0.77</c:v>
                </c:pt>
                <c:pt idx="798">
                  <c:v>0.7718</c:v>
                </c:pt>
                <c:pt idx="799">
                  <c:v>0.773533333333333</c:v>
                </c:pt>
                <c:pt idx="800">
                  <c:v>0.775266666666667</c:v>
                </c:pt>
                <c:pt idx="801">
                  <c:v>0.777066666666666</c:v>
                </c:pt>
                <c:pt idx="802">
                  <c:v>0.7788</c:v>
                </c:pt>
                <c:pt idx="803">
                  <c:v>0.780533333333333</c:v>
                </c:pt>
                <c:pt idx="804">
                  <c:v>0.782333333333333</c:v>
                </c:pt>
                <c:pt idx="805">
                  <c:v>0.784066666666666</c:v>
                </c:pt>
                <c:pt idx="806">
                  <c:v>0.7858</c:v>
                </c:pt>
                <c:pt idx="807">
                  <c:v>0.787533333333333</c:v>
                </c:pt>
                <c:pt idx="808">
                  <c:v>0.789333333333333</c:v>
                </c:pt>
                <c:pt idx="809">
                  <c:v>0.791066666666666</c:v>
                </c:pt>
                <c:pt idx="810">
                  <c:v>0.7928</c:v>
                </c:pt>
                <c:pt idx="811">
                  <c:v>0.794533333333333</c:v>
                </c:pt>
                <c:pt idx="812">
                  <c:v>0.796266666666667</c:v>
                </c:pt>
                <c:pt idx="813">
                  <c:v>0.798</c:v>
                </c:pt>
                <c:pt idx="814">
                  <c:v>0.799733333333333</c:v>
                </c:pt>
                <c:pt idx="815">
                  <c:v>0.801466666666667</c:v>
                </c:pt>
                <c:pt idx="816">
                  <c:v>0.803266666666667</c:v>
                </c:pt>
                <c:pt idx="817">
                  <c:v>0.805</c:v>
                </c:pt>
                <c:pt idx="818">
                  <c:v>0.806666666666667</c:v>
                </c:pt>
                <c:pt idx="819">
                  <c:v>0.8084</c:v>
                </c:pt>
                <c:pt idx="820">
                  <c:v>0.810133333333333</c:v>
                </c:pt>
                <c:pt idx="821">
                  <c:v>0.811866666666667</c:v>
                </c:pt>
                <c:pt idx="822">
                  <c:v>0.8136</c:v>
                </c:pt>
                <c:pt idx="823">
                  <c:v>0.815333333333333</c:v>
                </c:pt>
                <c:pt idx="824">
                  <c:v>0.817066666666667</c:v>
                </c:pt>
                <c:pt idx="825">
                  <c:v>0.8188</c:v>
                </c:pt>
                <c:pt idx="826">
                  <c:v>0.820533333333333</c:v>
                </c:pt>
                <c:pt idx="827">
                  <c:v>0.8222</c:v>
                </c:pt>
                <c:pt idx="828">
                  <c:v>0.823933333333333</c:v>
                </c:pt>
                <c:pt idx="829">
                  <c:v>0.825666666666667</c:v>
                </c:pt>
                <c:pt idx="830">
                  <c:v>0.8274</c:v>
                </c:pt>
                <c:pt idx="831">
                  <c:v>0.829066666666667</c:v>
                </c:pt>
                <c:pt idx="832">
                  <c:v>0.8308</c:v>
                </c:pt>
                <c:pt idx="833">
                  <c:v>0.832533333333333</c:v>
                </c:pt>
                <c:pt idx="834">
                  <c:v>0.8342</c:v>
                </c:pt>
                <c:pt idx="835">
                  <c:v>0.835933333333333</c:v>
                </c:pt>
                <c:pt idx="836">
                  <c:v>0.8376</c:v>
                </c:pt>
                <c:pt idx="837">
                  <c:v>0.839333333333333</c:v>
                </c:pt>
                <c:pt idx="838">
                  <c:v>0.841</c:v>
                </c:pt>
                <c:pt idx="839">
                  <c:v>0.842733333333333</c:v>
                </c:pt>
                <c:pt idx="840">
                  <c:v>0.8444</c:v>
                </c:pt>
                <c:pt idx="841">
                  <c:v>0.846133333333333</c:v>
                </c:pt>
                <c:pt idx="842">
                  <c:v>0.8478</c:v>
                </c:pt>
                <c:pt idx="843">
                  <c:v>0.849533333333333</c:v>
                </c:pt>
                <c:pt idx="844">
                  <c:v>0.8512</c:v>
                </c:pt>
                <c:pt idx="845">
                  <c:v>0.852933333333333</c:v>
                </c:pt>
                <c:pt idx="846">
                  <c:v>0.8546</c:v>
                </c:pt>
                <c:pt idx="847">
                  <c:v>0.856266666666667</c:v>
                </c:pt>
                <c:pt idx="848">
                  <c:v>0.857933333333333</c:v>
                </c:pt>
                <c:pt idx="849">
                  <c:v>0.859666666666667</c:v>
                </c:pt>
                <c:pt idx="850">
                  <c:v>0.861333333333333</c:v>
                </c:pt>
                <c:pt idx="851">
                  <c:v>0.863</c:v>
                </c:pt>
                <c:pt idx="852">
                  <c:v>0.864666666666667</c:v>
                </c:pt>
                <c:pt idx="853">
                  <c:v>0.8664</c:v>
                </c:pt>
                <c:pt idx="854">
                  <c:v>0.868066666666667</c:v>
                </c:pt>
                <c:pt idx="855">
                  <c:v>0.869733333333333</c:v>
                </c:pt>
                <c:pt idx="856">
                  <c:v>0.8714</c:v>
                </c:pt>
                <c:pt idx="857">
                  <c:v>0.873066666666667</c:v>
                </c:pt>
                <c:pt idx="858">
                  <c:v>0.874733333333333</c:v>
                </c:pt>
                <c:pt idx="859">
                  <c:v>0.8764</c:v>
                </c:pt>
                <c:pt idx="860">
                  <c:v>0.878066666666666</c:v>
                </c:pt>
                <c:pt idx="861">
                  <c:v>0.879733333333333</c:v>
                </c:pt>
                <c:pt idx="862">
                  <c:v>0.8814</c:v>
                </c:pt>
                <c:pt idx="863">
                  <c:v>0.883066666666666</c:v>
                </c:pt>
                <c:pt idx="864">
                  <c:v>0.884733333333333</c:v>
                </c:pt>
                <c:pt idx="865">
                  <c:v>0.8864</c:v>
                </c:pt>
                <c:pt idx="866">
                  <c:v>0.888066666666666</c:v>
                </c:pt>
                <c:pt idx="867">
                  <c:v>0.889733333333333</c:v>
                </c:pt>
                <c:pt idx="868">
                  <c:v>0.891333333333333</c:v>
                </c:pt>
                <c:pt idx="869">
                  <c:v>0.893</c:v>
                </c:pt>
                <c:pt idx="870">
                  <c:v>0.894666666666667</c:v>
                </c:pt>
                <c:pt idx="871">
                  <c:v>0.896333333333333</c:v>
                </c:pt>
                <c:pt idx="872">
                  <c:v>0.898</c:v>
                </c:pt>
                <c:pt idx="873">
                  <c:v>0.8996</c:v>
                </c:pt>
                <c:pt idx="874">
                  <c:v>0.901266666666667</c:v>
                </c:pt>
                <c:pt idx="875">
                  <c:v>0.902933333333333</c:v>
                </c:pt>
                <c:pt idx="876">
                  <c:v>0.904533333333333</c:v>
                </c:pt>
                <c:pt idx="877">
                  <c:v>0.9062</c:v>
                </c:pt>
                <c:pt idx="878">
                  <c:v>0.9078</c:v>
                </c:pt>
                <c:pt idx="879">
                  <c:v>0.909466666666667</c:v>
                </c:pt>
                <c:pt idx="880">
                  <c:v>0.911066666666667</c:v>
                </c:pt>
                <c:pt idx="881">
                  <c:v>0.912733333333333</c:v>
                </c:pt>
                <c:pt idx="882">
                  <c:v>0.914333333333333</c:v>
                </c:pt>
                <c:pt idx="883">
                  <c:v>0.916</c:v>
                </c:pt>
                <c:pt idx="884">
                  <c:v>0.9176</c:v>
                </c:pt>
                <c:pt idx="885">
                  <c:v>0.919266666666667</c:v>
                </c:pt>
                <c:pt idx="886">
                  <c:v>0.920866666666667</c:v>
                </c:pt>
                <c:pt idx="887">
                  <c:v>0.922533333333333</c:v>
                </c:pt>
                <c:pt idx="888">
                  <c:v>0.924133333333333</c:v>
                </c:pt>
                <c:pt idx="889">
                  <c:v>0.925733333333333</c:v>
                </c:pt>
                <c:pt idx="890">
                  <c:v>0.927333333333333</c:v>
                </c:pt>
                <c:pt idx="891">
                  <c:v>0.929</c:v>
                </c:pt>
                <c:pt idx="892">
                  <c:v>0.9306</c:v>
                </c:pt>
                <c:pt idx="893">
                  <c:v>0.9322</c:v>
                </c:pt>
                <c:pt idx="894">
                  <c:v>0.9338</c:v>
                </c:pt>
                <c:pt idx="895">
                  <c:v>0.9354</c:v>
                </c:pt>
                <c:pt idx="896">
                  <c:v>0.937066666666667</c:v>
                </c:pt>
                <c:pt idx="897">
                  <c:v>0.938666666666667</c:v>
                </c:pt>
                <c:pt idx="898">
                  <c:v>0.940266666666667</c:v>
                </c:pt>
                <c:pt idx="899">
                  <c:v>0.941866666666667</c:v>
                </c:pt>
                <c:pt idx="900">
                  <c:v>0.943466666666667</c:v>
                </c:pt>
                <c:pt idx="901">
                  <c:v>0.945066666666667</c:v>
                </c:pt>
                <c:pt idx="902">
                  <c:v>0.946666666666667</c:v>
                </c:pt>
                <c:pt idx="903">
                  <c:v>0.948266666666667</c:v>
                </c:pt>
                <c:pt idx="904">
                  <c:v>0.949866666666667</c:v>
                </c:pt>
                <c:pt idx="905">
                  <c:v>0.951466666666667</c:v>
                </c:pt>
                <c:pt idx="906">
                  <c:v>0.953066666666667</c:v>
                </c:pt>
                <c:pt idx="907">
                  <c:v>0.9546</c:v>
                </c:pt>
                <c:pt idx="908">
                  <c:v>0.9562</c:v>
                </c:pt>
                <c:pt idx="909">
                  <c:v>0.9578</c:v>
                </c:pt>
                <c:pt idx="910">
                  <c:v>0.9594</c:v>
                </c:pt>
                <c:pt idx="911">
                  <c:v>0.961</c:v>
                </c:pt>
                <c:pt idx="912">
                  <c:v>0.962533333333333</c:v>
                </c:pt>
                <c:pt idx="913">
                  <c:v>0.964133333333333</c:v>
                </c:pt>
                <c:pt idx="914">
                  <c:v>0.965733333333333</c:v>
                </c:pt>
                <c:pt idx="915">
                  <c:v>0.967266666666667</c:v>
                </c:pt>
                <c:pt idx="916">
                  <c:v>0.968866666666667</c:v>
                </c:pt>
                <c:pt idx="917">
                  <c:v>0.970466666666667</c:v>
                </c:pt>
                <c:pt idx="918">
                  <c:v>0.972</c:v>
                </c:pt>
                <c:pt idx="919">
                  <c:v>0.9736</c:v>
                </c:pt>
                <c:pt idx="920">
                  <c:v>0.975133333333333</c:v>
                </c:pt>
                <c:pt idx="921">
                  <c:v>0.976733333333333</c:v>
                </c:pt>
                <c:pt idx="922">
                  <c:v>0.978266666666667</c:v>
                </c:pt>
                <c:pt idx="923">
                  <c:v>0.979866666666667</c:v>
                </c:pt>
                <c:pt idx="924">
                  <c:v>0.9814</c:v>
                </c:pt>
                <c:pt idx="925">
                  <c:v>0.983</c:v>
                </c:pt>
                <c:pt idx="926">
                  <c:v>0.984533333333333</c:v>
                </c:pt>
                <c:pt idx="927">
                  <c:v>0.986066666666667</c:v>
                </c:pt>
                <c:pt idx="928">
                  <c:v>0.987666666666667</c:v>
                </c:pt>
                <c:pt idx="929">
                  <c:v>0.9892</c:v>
                </c:pt>
                <c:pt idx="930">
                  <c:v>0.990733333333333</c:v>
                </c:pt>
                <c:pt idx="931">
                  <c:v>0.992333333333333</c:v>
                </c:pt>
                <c:pt idx="932">
                  <c:v>0.993866666666667</c:v>
                </c:pt>
                <c:pt idx="933">
                  <c:v>0.9954</c:v>
                </c:pt>
                <c:pt idx="934">
                  <c:v>0.996933333333333</c:v>
                </c:pt>
                <c:pt idx="935">
                  <c:v>0.998466666666667</c:v>
                </c:pt>
                <c:pt idx="936">
                  <c:v>1.0</c:v>
                </c:pt>
                <c:pt idx="937">
                  <c:v>1.0016</c:v>
                </c:pt>
                <c:pt idx="938">
                  <c:v>1.003133333333333</c:v>
                </c:pt>
                <c:pt idx="939">
                  <c:v>1.004666666666667</c:v>
                </c:pt>
                <c:pt idx="940">
                  <c:v>1.0062</c:v>
                </c:pt>
                <c:pt idx="941">
                  <c:v>1.007733333333333</c:v>
                </c:pt>
                <c:pt idx="942">
                  <c:v>1.009266666666667</c:v>
                </c:pt>
                <c:pt idx="943">
                  <c:v>1.0108</c:v>
                </c:pt>
                <c:pt idx="944">
                  <c:v>1.012266666666667</c:v>
                </c:pt>
                <c:pt idx="945">
                  <c:v>1.0138</c:v>
                </c:pt>
                <c:pt idx="946">
                  <c:v>1.015333333333333</c:v>
                </c:pt>
                <c:pt idx="947">
                  <c:v>1.016866666666667</c:v>
                </c:pt>
                <c:pt idx="948">
                  <c:v>1.0184</c:v>
                </c:pt>
                <c:pt idx="949">
                  <c:v>1.019933333333333</c:v>
                </c:pt>
                <c:pt idx="950">
                  <c:v>1.0214</c:v>
                </c:pt>
                <c:pt idx="951">
                  <c:v>1.022933333333333</c:v>
                </c:pt>
                <c:pt idx="952">
                  <c:v>1.024466666666667</c:v>
                </c:pt>
                <c:pt idx="953">
                  <c:v>1.026</c:v>
                </c:pt>
                <c:pt idx="954">
                  <c:v>1.027466666666667</c:v>
                </c:pt>
                <c:pt idx="955">
                  <c:v>1.029</c:v>
                </c:pt>
                <c:pt idx="956">
                  <c:v>1.030533333333333</c:v>
                </c:pt>
                <c:pt idx="957">
                  <c:v>1.032</c:v>
                </c:pt>
                <c:pt idx="958">
                  <c:v>1.033533333333333</c:v>
                </c:pt>
                <c:pt idx="959">
                  <c:v>1.035</c:v>
                </c:pt>
                <c:pt idx="960">
                  <c:v>1.036533333333333</c:v>
                </c:pt>
                <c:pt idx="961">
                  <c:v>1.038</c:v>
                </c:pt>
                <c:pt idx="962">
                  <c:v>1.039533333333333</c:v>
                </c:pt>
                <c:pt idx="963">
                  <c:v>1.041</c:v>
                </c:pt>
                <c:pt idx="964">
                  <c:v>1.042533333333333</c:v>
                </c:pt>
                <c:pt idx="965">
                  <c:v>1.044</c:v>
                </c:pt>
                <c:pt idx="966">
                  <c:v>1.045466666666667</c:v>
                </c:pt>
                <c:pt idx="967">
                  <c:v>1.047</c:v>
                </c:pt>
                <c:pt idx="968">
                  <c:v>1.048466666666667</c:v>
                </c:pt>
                <c:pt idx="969">
                  <c:v>1.049933333333333</c:v>
                </c:pt>
                <c:pt idx="970">
                  <c:v>1.0514</c:v>
                </c:pt>
                <c:pt idx="971">
                  <c:v>1.052933333333333</c:v>
                </c:pt>
                <c:pt idx="972">
                  <c:v>1.0544</c:v>
                </c:pt>
                <c:pt idx="973">
                  <c:v>1.055866666666667</c:v>
                </c:pt>
                <c:pt idx="974">
                  <c:v>1.057333333333333</c:v>
                </c:pt>
                <c:pt idx="975">
                  <c:v>1.0588</c:v>
                </c:pt>
                <c:pt idx="976">
                  <c:v>1.060266666666667</c:v>
                </c:pt>
                <c:pt idx="977">
                  <c:v>1.0618</c:v>
                </c:pt>
                <c:pt idx="978">
                  <c:v>1.063266666666667</c:v>
                </c:pt>
                <c:pt idx="979">
                  <c:v>1.064733333333333</c:v>
                </c:pt>
                <c:pt idx="980">
                  <c:v>1.0662</c:v>
                </c:pt>
                <c:pt idx="981">
                  <c:v>1.067666666666667</c:v>
                </c:pt>
                <c:pt idx="982">
                  <c:v>1.069066666666667</c:v>
                </c:pt>
                <c:pt idx="983">
                  <c:v>1.070533333333333</c:v>
                </c:pt>
                <c:pt idx="984">
                  <c:v>1.072</c:v>
                </c:pt>
                <c:pt idx="985">
                  <c:v>1.073466666666667</c:v>
                </c:pt>
                <c:pt idx="986">
                  <c:v>1.074933333333333</c:v>
                </c:pt>
                <c:pt idx="987">
                  <c:v>1.0764</c:v>
                </c:pt>
                <c:pt idx="988">
                  <c:v>1.077866666666667</c:v>
                </c:pt>
                <c:pt idx="989">
                  <c:v>1.079266666666667</c:v>
                </c:pt>
                <c:pt idx="990">
                  <c:v>1.080733333333333</c:v>
                </c:pt>
                <c:pt idx="991">
                  <c:v>1.0822</c:v>
                </c:pt>
                <c:pt idx="992">
                  <c:v>1.0836</c:v>
                </c:pt>
                <c:pt idx="993">
                  <c:v>1.085066666666667</c:v>
                </c:pt>
                <c:pt idx="994">
                  <c:v>1.086533333333333</c:v>
                </c:pt>
                <c:pt idx="995">
                  <c:v>1.087933333333333</c:v>
                </c:pt>
                <c:pt idx="996">
                  <c:v>1.0894</c:v>
                </c:pt>
                <c:pt idx="997">
                  <c:v>1.090866666666667</c:v>
                </c:pt>
                <c:pt idx="998">
                  <c:v>1.092266666666667</c:v>
                </c:pt>
                <c:pt idx="999">
                  <c:v>1.093733333333333</c:v>
                </c:pt>
                <c:pt idx="1000">
                  <c:v>1.095133333333333</c:v>
                </c:pt>
                <c:pt idx="1001">
                  <c:v>1.096533333333333</c:v>
                </c:pt>
                <c:pt idx="1002">
                  <c:v>1.098</c:v>
                </c:pt>
                <c:pt idx="1003">
                  <c:v>1.0994</c:v>
                </c:pt>
                <c:pt idx="1004">
                  <c:v>1.100866666666667</c:v>
                </c:pt>
                <c:pt idx="1005">
                  <c:v>1.102266666666667</c:v>
                </c:pt>
                <c:pt idx="1006">
                  <c:v>1.103666666666667</c:v>
                </c:pt>
                <c:pt idx="1007">
                  <c:v>1.105133333333333</c:v>
                </c:pt>
                <c:pt idx="1008">
                  <c:v>1.106533333333333</c:v>
                </c:pt>
                <c:pt idx="1009">
                  <c:v>1.107933333333333</c:v>
                </c:pt>
                <c:pt idx="1010">
                  <c:v>1.109333333333333</c:v>
                </c:pt>
                <c:pt idx="1011">
                  <c:v>1.1108</c:v>
                </c:pt>
                <c:pt idx="1012">
                  <c:v>1.1122</c:v>
                </c:pt>
                <c:pt idx="1013">
                  <c:v>1.1136</c:v>
                </c:pt>
                <c:pt idx="1014">
                  <c:v>1.115</c:v>
                </c:pt>
                <c:pt idx="1015">
                  <c:v>1.1164</c:v>
                </c:pt>
                <c:pt idx="1016">
                  <c:v>1.1178</c:v>
                </c:pt>
                <c:pt idx="1017">
                  <c:v>1.1192</c:v>
                </c:pt>
                <c:pt idx="1018">
                  <c:v>1.1206</c:v>
                </c:pt>
                <c:pt idx="1019">
                  <c:v>1.122</c:v>
                </c:pt>
                <c:pt idx="1020">
                  <c:v>1.1234</c:v>
                </c:pt>
                <c:pt idx="1021">
                  <c:v>1.1248</c:v>
                </c:pt>
                <c:pt idx="1022">
                  <c:v>1.1262</c:v>
                </c:pt>
                <c:pt idx="1023">
                  <c:v>1.1276</c:v>
                </c:pt>
                <c:pt idx="1024">
                  <c:v>1.129</c:v>
                </c:pt>
                <c:pt idx="1025">
                  <c:v>1.1304</c:v>
                </c:pt>
                <c:pt idx="1026">
                  <c:v>1.131733333333333</c:v>
                </c:pt>
                <c:pt idx="1027">
                  <c:v>1.133133333333333</c:v>
                </c:pt>
                <c:pt idx="1028">
                  <c:v>1.134533333333333</c:v>
                </c:pt>
                <c:pt idx="1029">
                  <c:v>1.135933333333333</c:v>
                </c:pt>
                <c:pt idx="1030">
                  <c:v>1.137266666666667</c:v>
                </c:pt>
                <c:pt idx="1031">
                  <c:v>1.138666666666667</c:v>
                </c:pt>
                <c:pt idx="1032">
                  <c:v>1.140066666666667</c:v>
                </c:pt>
                <c:pt idx="1033">
                  <c:v>1.1414</c:v>
                </c:pt>
                <c:pt idx="1034">
                  <c:v>1.1428</c:v>
                </c:pt>
                <c:pt idx="1035">
                  <c:v>1.144133333333333</c:v>
                </c:pt>
                <c:pt idx="1036">
                  <c:v>1.145533333333333</c:v>
                </c:pt>
                <c:pt idx="1037">
                  <c:v>1.146866666666667</c:v>
                </c:pt>
                <c:pt idx="1038">
                  <c:v>1.148266666666667</c:v>
                </c:pt>
                <c:pt idx="1039">
                  <c:v>1.1496</c:v>
                </c:pt>
                <c:pt idx="1040">
                  <c:v>1.151</c:v>
                </c:pt>
                <c:pt idx="1041">
                  <c:v>1.152333333333333</c:v>
                </c:pt>
                <c:pt idx="1042">
                  <c:v>1.153733333333333</c:v>
                </c:pt>
                <c:pt idx="1043">
                  <c:v>1.155066666666667</c:v>
                </c:pt>
                <c:pt idx="1044">
                  <c:v>1.1564</c:v>
                </c:pt>
                <c:pt idx="1045">
                  <c:v>1.1578</c:v>
                </c:pt>
                <c:pt idx="1046">
                  <c:v>1.159133333333333</c:v>
                </c:pt>
                <c:pt idx="1047">
                  <c:v>1.160466666666667</c:v>
                </c:pt>
                <c:pt idx="1048">
                  <c:v>1.1618</c:v>
                </c:pt>
                <c:pt idx="1049">
                  <c:v>1.1632</c:v>
                </c:pt>
                <c:pt idx="1050">
                  <c:v>1.164533333333333</c:v>
                </c:pt>
                <c:pt idx="1051">
                  <c:v>1.165866666666667</c:v>
                </c:pt>
                <c:pt idx="1052">
                  <c:v>1.1672</c:v>
                </c:pt>
                <c:pt idx="1053">
                  <c:v>1.168533333333333</c:v>
                </c:pt>
                <c:pt idx="1054">
                  <c:v>1.169866666666667</c:v>
                </c:pt>
                <c:pt idx="1055">
                  <c:v>1.1712</c:v>
                </c:pt>
                <c:pt idx="1056">
                  <c:v>1.172533333333333</c:v>
                </c:pt>
                <c:pt idx="1057">
                  <c:v>1.173866666666667</c:v>
                </c:pt>
                <c:pt idx="1058">
                  <c:v>1.1752</c:v>
                </c:pt>
                <c:pt idx="1059">
                  <c:v>1.176533333333333</c:v>
                </c:pt>
                <c:pt idx="1060">
                  <c:v>1.177866666666667</c:v>
                </c:pt>
                <c:pt idx="1061">
                  <c:v>1.1792</c:v>
                </c:pt>
                <c:pt idx="1062">
                  <c:v>1.180533333333333</c:v>
                </c:pt>
                <c:pt idx="1063">
                  <c:v>1.181866666666667</c:v>
                </c:pt>
                <c:pt idx="1064">
                  <c:v>1.183133333333333</c:v>
                </c:pt>
                <c:pt idx="1065">
                  <c:v>1.184466666666667</c:v>
                </c:pt>
                <c:pt idx="1066">
                  <c:v>1.1858</c:v>
                </c:pt>
                <c:pt idx="1067">
                  <c:v>1.187133333333333</c:v>
                </c:pt>
                <c:pt idx="1068">
                  <c:v>1.1884</c:v>
                </c:pt>
                <c:pt idx="1069">
                  <c:v>1.189733333333333</c:v>
                </c:pt>
                <c:pt idx="1070">
                  <c:v>1.191066666666666</c:v>
                </c:pt>
                <c:pt idx="1071">
                  <c:v>1.192333333333333</c:v>
                </c:pt>
                <c:pt idx="1072">
                  <c:v>1.193666666666667</c:v>
                </c:pt>
                <c:pt idx="1073">
                  <c:v>1.195</c:v>
                </c:pt>
                <c:pt idx="1074">
                  <c:v>1.196266666666667</c:v>
                </c:pt>
                <c:pt idx="1075">
                  <c:v>1.1976</c:v>
                </c:pt>
                <c:pt idx="1076">
                  <c:v>1.198866666666667</c:v>
                </c:pt>
                <c:pt idx="1077">
                  <c:v>1.2002</c:v>
                </c:pt>
                <c:pt idx="1078">
                  <c:v>1.201466666666667</c:v>
                </c:pt>
                <c:pt idx="1079">
                  <c:v>1.202733333333333</c:v>
                </c:pt>
                <c:pt idx="1080">
                  <c:v>1.204066666666667</c:v>
                </c:pt>
                <c:pt idx="1081">
                  <c:v>1.205333333333333</c:v>
                </c:pt>
                <c:pt idx="1082">
                  <c:v>1.206666666666667</c:v>
                </c:pt>
                <c:pt idx="1083">
                  <c:v>1.207933333333333</c:v>
                </c:pt>
                <c:pt idx="1084">
                  <c:v>1.2092</c:v>
                </c:pt>
                <c:pt idx="1085">
                  <c:v>1.210466666666667</c:v>
                </c:pt>
                <c:pt idx="1086">
                  <c:v>1.2118</c:v>
                </c:pt>
                <c:pt idx="1087">
                  <c:v>1.213066666666667</c:v>
                </c:pt>
                <c:pt idx="1088">
                  <c:v>1.214333333333333</c:v>
                </c:pt>
                <c:pt idx="1089">
                  <c:v>1.2156</c:v>
                </c:pt>
                <c:pt idx="1090">
                  <c:v>1.216866666666667</c:v>
                </c:pt>
                <c:pt idx="1091">
                  <c:v>1.218133333333333</c:v>
                </c:pt>
                <c:pt idx="1092">
                  <c:v>1.219466666666667</c:v>
                </c:pt>
                <c:pt idx="1093">
                  <c:v>1.220733333333333</c:v>
                </c:pt>
                <c:pt idx="1094">
                  <c:v>1.222</c:v>
                </c:pt>
                <c:pt idx="1095">
                  <c:v>1.223266666666667</c:v>
                </c:pt>
                <c:pt idx="1096">
                  <c:v>1.224533333333333</c:v>
                </c:pt>
                <c:pt idx="1097">
                  <c:v>1.2258</c:v>
                </c:pt>
                <c:pt idx="1098">
                  <c:v>1.227</c:v>
                </c:pt>
                <c:pt idx="1099">
                  <c:v>1.228266666666667</c:v>
                </c:pt>
                <c:pt idx="1100">
                  <c:v>1.229533333333333</c:v>
                </c:pt>
                <c:pt idx="1101">
                  <c:v>1.2308</c:v>
                </c:pt>
                <c:pt idx="1102">
                  <c:v>1.232066666666667</c:v>
                </c:pt>
                <c:pt idx="1103">
                  <c:v>1.233333333333333</c:v>
                </c:pt>
                <c:pt idx="1104">
                  <c:v>1.234533333333333</c:v>
                </c:pt>
                <c:pt idx="1105">
                  <c:v>1.2358</c:v>
                </c:pt>
                <c:pt idx="1106">
                  <c:v>1.237066666666667</c:v>
                </c:pt>
                <c:pt idx="1107">
                  <c:v>1.238333333333333</c:v>
                </c:pt>
                <c:pt idx="1108">
                  <c:v>1.239533333333333</c:v>
                </c:pt>
                <c:pt idx="1109">
                  <c:v>1.2408</c:v>
                </c:pt>
                <c:pt idx="1110">
                  <c:v>1.242066666666667</c:v>
                </c:pt>
                <c:pt idx="1111">
                  <c:v>1.243266666666667</c:v>
                </c:pt>
                <c:pt idx="1112">
                  <c:v>1.244533333333333</c:v>
                </c:pt>
                <c:pt idx="1113">
                  <c:v>1.245733333333333</c:v>
                </c:pt>
                <c:pt idx="1114">
                  <c:v>1.247</c:v>
                </c:pt>
                <c:pt idx="1115">
                  <c:v>1.2482</c:v>
                </c:pt>
                <c:pt idx="1116">
                  <c:v>1.249466666666667</c:v>
                </c:pt>
                <c:pt idx="1117">
                  <c:v>1.250666666666667</c:v>
                </c:pt>
                <c:pt idx="1118">
                  <c:v>1.251866666666667</c:v>
                </c:pt>
                <c:pt idx="1119">
                  <c:v>1.253133333333333</c:v>
                </c:pt>
                <c:pt idx="1120">
                  <c:v>1.254333333333333</c:v>
                </c:pt>
                <c:pt idx="1121">
                  <c:v>1.255533333333333</c:v>
                </c:pt>
                <c:pt idx="1122">
                  <c:v>1.2568</c:v>
                </c:pt>
                <c:pt idx="1123">
                  <c:v>1.258</c:v>
                </c:pt>
                <c:pt idx="1124">
                  <c:v>1.2592</c:v>
                </c:pt>
                <c:pt idx="1125">
                  <c:v>1.2604</c:v>
                </c:pt>
                <c:pt idx="1126">
                  <c:v>1.261666666666667</c:v>
                </c:pt>
                <c:pt idx="1127">
                  <c:v>1.262866666666667</c:v>
                </c:pt>
                <c:pt idx="1128">
                  <c:v>1.264066666666667</c:v>
                </c:pt>
                <c:pt idx="1129">
                  <c:v>1.265266666666667</c:v>
                </c:pt>
                <c:pt idx="1130">
                  <c:v>1.266466666666667</c:v>
                </c:pt>
                <c:pt idx="1131">
                  <c:v>1.267666666666667</c:v>
                </c:pt>
                <c:pt idx="1132">
                  <c:v>1.268866666666667</c:v>
                </c:pt>
                <c:pt idx="1133">
                  <c:v>1.270066666666667</c:v>
                </c:pt>
                <c:pt idx="1134">
                  <c:v>1.271266666666667</c:v>
                </c:pt>
                <c:pt idx="1135">
                  <c:v>1.272466666666667</c:v>
                </c:pt>
                <c:pt idx="1136">
                  <c:v>1.273666666666667</c:v>
                </c:pt>
                <c:pt idx="1137">
                  <c:v>1.274866666666667</c:v>
                </c:pt>
                <c:pt idx="1138">
                  <c:v>1.276066666666667</c:v>
                </c:pt>
                <c:pt idx="1139">
                  <c:v>1.277266666666667</c:v>
                </c:pt>
                <c:pt idx="1140">
                  <c:v>1.278466666666667</c:v>
                </c:pt>
                <c:pt idx="1141">
                  <c:v>1.2796</c:v>
                </c:pt>
                <c:pt idx="1142">
                  <c:v>1.2808</c:v>
                </c:pt>
                <c:pt idx="1143">
                  <c:v>1.282</c:v>
                </c:pt>
                <c:pt idx="1144">
                  <c:v>1.2832</c:v>
                </c:pt>
                <c:pt idx="1145">
                  <c:v>1.284333333333333</c:v>
                </c:pt>
                <c:pt idx="1146">
                  <c:v>1.285533333333333</c:v>
                </c:pt>
                <c:pt idx="1147">
                  <c:v>1.286733333333333</c:v>
                </c:pt>
                <c:pt idx="1148">
                  <c:v>1.287866666666667</c:v>
                </c:pt>
                <c:pt idx="1149">
                  <c:v>1.289066666666667</c:v>
                </c:pt>
                <c:pt idx="1150">
                  <c:v>1.2902</c:v>
                </c:pt>
                <c:pt idx="1151">
                  <c:v>1.2914</c:v>
                </c:pt>
                <c:pt idx="1152">
                  <c:v>1.292533333333333</c:v>
                </c:pt>
                <c:pt idx="1153">
                  <c:v>1.293733333333333</c:v>
                </c:pt>
                <c:pt idx="1154">
                  <c:v>1.294866666666667</c:v>
                </c:pt>
                <c:pt idx="1155">
                  <c:v>1.296066666666667</c:v>
                </c:pt>
                <c:pt idx="1156">
                  <c:v>1.2972</c:v>
                </c:pt>
                <c:pt idx="1157">
                  <c:v>1.298333333333333</c:v>
                </c:pt>
                <c:pt idx="1158">
                  <c:v>1.299533333333333</c:v>
                </c:pt>
                <c:pt idx="1159">
                  <c:v>1.300666666666667</c:v>
                </c:pt>
                <c:pt idx="1160">
                  <c:v>1.3018</c:v>
                </c:pt>
                <c:pt idx="1161">
                  <c:v>1.303</c:v>
                </c:pt>
                <c:pt idx="1162">
                  <c:v>1.304133333333333</c:v>
                </c:pt>
                <c:pt idx="1163">
                  <c:v>1.305266666666667</c:v>
                </c:pt>
                <c:pt idx="1164">
                  <c:v>1.3064</c:v>
                </c:pt>
                <c:pt idx="1165">
                  <c:v>1.3076</c:v>
                </c:pt>
                <c:pt idx="1166">
                  <c:v>1.308733333333333</c:v>
                </c:pt>
                <c:pt idx="1167">
                  <c:v>1.309866666666667</c:v>
                </c:pt>
                <c:pt idx="1168">
                  <c:v>1.311</c:v>
                </c:pt>
                <c:pt idx="1169">
                  <c:v>1.312133333333333</c:v>
                </c:pt>
                <c:pt idx="1170">
                  <c:v>1.313266666666667</c:v>
                </c:pt>
                <c:pt idx="1171">
                  <c:v>1.3144</c:v>
                </c:pt>
                <c:pt idx="1172">
                  <c:v>1.315533333333333</c:v>
                </c:pt>
                <c:pt idx="1173">
                  <c:v>1.316666666666667</c:v>
                </c:pt>
                <c:pt idx="1174">
                  <c:v>1.3178</c:v>
                </c:pt>
                <c:pt idx="1175">
                  <c:v>1.318933333333333</c:v>
                </c:pt>
                <c:pt idx="1176">
                  <c:v>1.320066666666666</c:v>
                </c:pt>
                <c:pt idx="1177">
                  <c:v>1.321133333333333</c:v>
                </c:pt>
                <c:pt idx="1178">
                  <c:v>1.322266666666667</c:v>
                </c:pt>
                <c:pt idx="1179">
                  <c:v>1.3234</c:v>
                </c:pt>
                <c:pt idx="1180">
                  <c:v>1.324533333333333</c:v>
                </c:pt>
                <c:pt idx="1181">
                  <c:v>1.325666666666667</c:v>
                </c:pt>
                <c:pt idx="1182">
                  <c:v>1.326733333333333</c:v>
                </c:pt>
                <c:pt idx="1183">
                  <c:v>1.327866666666666</c:v>
                </c:pt>
                <c:pt idx="1184">
                  <c:v>1.329</c:v>
                </c:pt>
                <c:pt idx="1185">
                  <c:v>1.330066666666666</c:v>
                </c:pt>
                <c:pt idx="1186">
                  <c:v>1.3312</c:v>
                </c:pt>
                <c:pt idx="1187">
                  <c:v>1.332333333333333</c:v>
                </c:pt>
                <c:pt idx="1188">
                  <c:v>1.3334</c:v>
                </c:pt>
                <c:pt idx="1189">
                  <c:v>1.334533333333333</c:v>
                </c:pt>
                <c:pt idx="1190">
                  <c:v>1.3356</c:v>
                </c:pt>
                <c:pt idx="1191">
                  <c:v>1.336733333333333</c:v>
                </c:pt>
                <c:pt idx="1192">
                  <c:v>1.3378</c:v>
                </c:pt>
                <c:pt idx="1193">
                  <c:v>1.338933333333333</c:v>
                </c:pt>
                <c:pt idx="1194">
                  <c:v>1.34</c:v>
                </c:pt>
                <c:pt idx="1195">
                  <c:v>1.341066666666667</c:v>
                </c:pt>
                <c:pt idx="1196">
                  <c:v>1.3422</c:v>
                </c:pt>
                <c:pt idx="1197">
                  <c:v>1.343266666666667</c:v>
                </c:pt>
                <c:pt idx="1198">
                  <c:v>1.344333333333333</c:v>
                </c:pt>
                <c:pt idx="1199">
                  <c:v>1.345466666666667</c:v>
                </c:pt>
                <c:pt idx="1200">
                  <c:v>1.346533333333333</c:v>
                </c:pt>
                <c:pt idx="1201">
                  <c:v>1.3476</c:v>
                </c:pt>
                <c:pt idx="1202">
                  <c:v>1.348666666666667</c:v>
                </c:pt>
                <c:pt idx="1203">
                  <c:v>1.349733333333333</c:v>
                </c:pt>
                <c:pt idx="1204">
                  <c:v>1.350866666666667</c:v>
                </c:pt>
                <c:pt idx="1205">
                  <c:v>1.351933333333333</c:v>
                </c:pt>
                <c:pt idx="1206">
                  <c:v>1.353</c:v>
                </c:pt>
                <c:pt idx="1207">
                  <c:v>1.354066666666666</c:v>
                </c:pt>
                <c:pt idx="1208">
                  <c:v>1.355133333333333</c:v>
                </c:pt>
                <c:pt idx="1209">
                  <c:v>1.3562</c:v>
                </c:pt>
                <c:pt idx="1210">
                  <c:v>1.357266666666667</c:v>
                </c:pt>
                <c:pt idx="1211">
                  <c:v>1.358333333333333</c:v>
                </c:pt>
                <c:pt idx="1212">
                  <c:v>1.3594</c:v>
                </c:pt>
                <c:pt idx="1213">
                  <c:v>1.360466666666667</c:v>
                </c:pt>
                <c:pt idx="1214">
                  <c:v>1.361533333333333</c:v>
                </c:pt>
                <c:pt idx="1215">
                  <c:v>1.3626</c:v>
                </c:pt>
                <c:pt idx="1216">
                  <c:v>1.363666666666667</c:v>
                </c:pt>
                <c:pt idx="1217">
                  <c:v>1.364666666666667</c:v>
                </c:pt>
                <c:pt idx="1218">
                  <c:v>1.365733333333333</c:v>
                </c:pt>
                <c:pt idx="1219">
                  <c:v>1.3668</c:v>
                </c:pt>
                <c:pt idx="1220">
                  <c:v>1.367866666666667</c:v>
                </c:pt>
                <c:pt idx="1221">
                  <c:v>1.368933333333333</c:v>
                </c:pt>
                <c:pt idx="1222">
                  <c:v>1.369933333333333</c:v>
                </c:pt>
                <c:pt idx="1223">
                  <c:v>1.371</c:v>
                </c:pt>
                <c:pt idx="1224">
                  <c:v>1.372066666666666</c:v>
                </c:pt>
                <c:pt idx="1225">
                  <c:v>1.373133333333333</c:v>
                </c:pt>
                <c:pt idx="1226">
                  <c:v>1.374133333333333</c:v>
                </c:pt>
                <c:pt idx="1227">
                  <c:v>1.3752</c:v>
                </c:pt>
                <c:pt idx="1228">
                  <c:v>1.3762</c:v>
                </c:pt>
                <c:pt idx="1229">
                  <c:v>1.377266666666667</c:v>
                </c:pt>
                <c:pt idx="1230">
                  <c:v>1.378333333333333</c:v>
                </c:pt>
                <c:pt idx="1231">
                  <c:v>1.379333333333333</c:v>
                </c:pt>
                <c:pt idx="1232">
                  <c:v>1.3804</c:v>
                </c:pt>
                <c:pt idx="1233">
                  <c:v>1.3814</c:v>
                </c:pt>
                <c:pt idx="1234">
                  <c:v>1.382466666666666</c:v>
                </c:pt>
                <c:pt idx="1235">
                  <c:v>1.383466666666667</c:v>
                </c:pt>
                <c:pt idx="1236">
                  <c:v>1.384533333333333</c:v>
                </c:pt>
                <c:pt idx="1237">
                  <c:v>1.385533333333333</c:v>
                </c:pt>
                <c:pt idx="1238">
                  <c:v>1.3866</c:v>
                </c:pt>
                <c:pt idx="1239">
                  <c:v>1.3876</c:v>
                </c:pt>
                <c:pt idx="1240">
                  <c:v>1.388666666666667</c:v>
                </c:pt>
                <c:pt idx="1241">
                  <c:v>1.389666666666667</c:v>
                </c:pt>
                <c:pt idx="1242">
                  <c:v>1.390666666666667</c:v>
                </c:pt>
                <c:pt idx="1243">
                  <c:v>1.391733333333333</c:v>
                </c:pt>
                <c:pt idx="1244">
                  <c:v>1.392733333333333</c:v>
                </c:pt>
                <c:pt idx="1245">
                  <c:v>1.393733333333333</c:v>
                </c:pt>
                <c:pt idx="1246">
                  <c:v>1.3948</c:v>
                </c:pt>
                <c:pt idx="1247">
                  <c:v>1.3958</c:v>
                </c:pt>
                <c:pt idx="1248">
                  <c:v>1.3968</c:v>
                </c:pt>
                <c:pt idx="1249">
                  <c:v>1.397866666666667</c:v>
                </c:pt>
                <c:pt idx="1250">
                  <c:v>1.398866666666667</c:v>
                </c:pt>
                <c:pt idx="1251">
                  <c:v>1.399866666666667</c:v>
                </c:pt>
                <c:pt idx="1252">
                  <c:v>1.400866666666667</c:v>
                </c:pt>
                <c:pt idx="1253">
                  <c:v>1.401866666666667</c:v>
                </c:pt>
                <c:pt idx="1254">
                  <c:v>1.402933333333333</c:v>
                </c:pt>
                <c:pt idx="1255">
                  <c:v>1.403933333333333</c:v>
                </c:pt>
                <c:pt idx="1256">
                  <c:v>1.404933333333333</c:v>
                </c:pt>
                <c:pt idx="1257">
                  <c:v>1.405933333333333</c:v>
                </c:pt>
                <c:pt idx="1258">
                  <c:v>1.406933333333333</c:v>
                </c:pt>
                <c:pt idx="1259">
                  <c:v>1.407933333333333</c:v>
                </c:pt>
                <c:pt idx="1260">
                  <c:v>1.409</c:v>
                </c:pt>
                <c:pt idx="1261">
                  <c:v>1.41</c:v>
                </c:pt>
                <c:pt idx="1262">
                  <c:v>1.411</c:v>
                </c:pt>
                <c:pt idx="1263">
                  <c:v>1.412</c:v>
                </c:pt>
                <c:pt idx="1264">
                  <c:v>1.413</c:v>
                </c:pt>
                <c:pt idx="1265">
                  <c:v>1.414</c:v>
                </c:pt>
                <c:pt idx="1266">
                  <c:v>1.415</c:v>
                </c:pt>
                <c:pt idx="1267">
                  <c:v>1.416</c:v>
                </c:pt>
                <c:pt idx="1268">
                  <c:v>1.417</c:v>
                </c:pt>
                <c:pt idx="1269">
                  <c:v>1.418</c:v>
                </c:pt>
                <c:pt idx="1270">
                  <c:v>1.419</c:v>
                </c:pt>
                <c:pt idx="1271">
                  <c:v>1.42</c:v>
                </c:pt>
                <c:pt idx="1272">
                  <c:v>1.421</c:v>
                </c:pt>
                <c:pt idx="1273">
                  <c:v>1.422</c:v>
                </c:pt>
                <c:pt idx="1274">
                  <c:v>1.423</c:v>
                </c:pt>
                <c:pt idx="1275">
                  <c:v>1.424</c:v>
                </c:pt>
                <c:pt idx="1276">
                  <c:v>1.424933333333333</c:v>
                </c:pt>
                <c:pt idx="1277">
                  <c:v>1.425933333333333</c:v>
                </c:pt>
                <c:pt idx="1278">
                  <c:v>1.426933333333333</c:v>
                </c:pt>
                <c:pt idx="1279">
                  <c:v>1.427933333333333</c:v>
                </c:pt>
                <c:pt idx="1280">
                  <c:v>1.428933333333333</c:v>
                </c:pt>
                <c:pt idx="1281">
                  <c:v>1.429933333333333</c:v>
                </c:pt>
                <c:pt idx="1282">
                  <c:v>1.430933333333333</c:v>
                </c:pt>
                <c:pt idx="1283">
                  <c:v>1.431866666666667</c:v>
                </c:pt>
                <c:pt idx="1284">
                  <c:v>1.432866666666667</c:v>
                </c:pt>
                <c:pt idx="1285">
                  <c:v>1.433866666666667</c:v>
                </c:pt>
                <c:pt idx="1286">
                  <c:v>1.434866666666667</c:v>
                </c:pt>
                <c:pt idx="1287">
                  <c:v>1.435866666666667</c:v>
                </c:pt>
                <c:pt idx="1288">
                  <c:v>1.4368</c:v>
                </c:pt>
                <c:pt idx="1289">
                  <c:v>1.4378</c:v>
                </c:pt>
                <c:pt idx="1290">
                  <c:v>1.4388</c:v>
                </c:pt>
                <c:pt idx="1291">
                  <c:v>1.4398</c:v>
                </c:pt>
                <c:pt idx="1292">
                  <c:v>1.440733333333333</c:v>
                </c:pt>
                <c:pt idx="1293">
                  <c:v>1.441733333333333</c:v>
                </c:pt>
                <c:pt idx="1294">
                  <c:v>1.442733333333333</c:v>
                </c:pt>
                <c:pt idx="1295">
                  <c:v>1.443666666666667</c:v>
                </c:pt>
                <c:pt idx="1296">
                  <c:v>1.444666666666667</c:v>
                </c:pt>
                <c:pt idx="1297">
                  <c:v>1.445666666666667</c:v>
                </c:pt>
                <c:pt idx="1298">
                  <c:v>1.4466</c:v>
                </c:pt>
                <c:pt idx="1299">
                  <c:v>1.4476</c:v>
                </c:pt>
                <c:pt idx="1300">
                  <c:v>1.4486</c:v>
                </c:pt>
                <c:pt idx="1301">
                  <c:v>1.449533333333334</c:v>
                </c:pt>
                <c:pt idx="1302">
                  <c:v>1.450533333333333</c:v>
                </c:pt>
                <c:pt idx="1303">
                  <c:v>1.451533333333334</c:v>
                </c:pt>
                <c:pt idx="1304">
                  <c:v>1.452466666666667</c:v>
                </c:pt>
                <c:pt idx="1305">
                  <c:v>1.453466666666666</c:v>
                </c:pt>
                <c:pt idx="1306">
                  <c:v>1.4544</c:v>
                </c:pt>
                <c:pt idx="1307">
                  <c:v>1.4554</c:v>
                </c:pt>
                <c:pt idx="1308">
                  <c:v>1.4564</c:v>
                </c:pt>
                <c:pt idx="1309">
                  <c:v>1.457333333333333</c:v>
                </c:pt>
                <c:pt idx="1310">
                  <c:v>1.458333333333333</c:v>
                </c:pt>
                <c:pt idx="1311">
                  <c:v>1.459266666666667</c:v>
                </c:pt>
                <c:pt idx="1312">
                  <c:v>1.460266666666667</c:v>
                </c:pt>
                <c:pt idx="1313">
                  <c:v>1.4612</c:v>
                </c:pt>
                <c:pt idx="1314">
                  <c:v>1.4622</c:v>
                </c:pt>
                <c:pt idx="1315">
                  <c:v>1.463133333333333</c:v>
                </c:pt>
                <c:pt idx="1316">
                  <c:v>1.464133333333333</c:v>
                </c:pt>
                <c:pt idx="1317">
                  <c:v>1.465066666666666</c:v>
                </c:pt>
                <c:pt idx="1318">
                  <c:v>1.466066666666667</c:v>
                </c:pt>
                <c:pt idx="1319">
                  <c:v>1.467</c:v>
                </c:pt>
                <c:pt idx="1320">
                  <c:v>1.468</c:v>
                </c:pt>
                <c:pt idx="1321">
                  <c:v>1.468933333333333</c:v>
                </c:pt>
                <c:pt idx="1322">
                  <c:v>1.469933333333333</c:v>
                </c:pt>
                <c:pt idx="1323">
                  <c:v>1.470866666666667</c:v>
                </c:pt>
                <c:pt idx="1324">
                  <c:v>1.471866666666667</c:v>
                </c:pt>
                <c:pt idx="1325">
                  <c:v>1.4728</c:v>
                </c:pt>
                <c:pt idx="1326">
                  <c:v>1.473733333333333</c:v>
                </c:pt>
                <c:pt idx="1327">
                  <c:v>1.474733333333333</c:v>
                </c:pt>
                <c:pt idx="1328">
                  <c:v>1.475666666666667</c:v>
                </c:pt>
                <c:pt idx="1329">
                  <c:v>1.476666666666667</c:v>
                </c:pt>
                <c:pt idx="1330">
                  <c:v>1.4776</c:v>
                </c:pt>
                <c:pt idx="1331">
                  <c:v>1.478533333333333</c:v>
                </c:pt>
                <c:pt idx="1332">
                  <c:v>1.479533333333333</c:v>
                </c:pt>
                <c:pt idx="1333">
                  <c:v>1.480466666666667</c:v>
                </c:pt>
                <c:pt idx="1334">
                  <c:v>1.481466666666666</c:v>
                </c:pt>
                <c:pt idx="1335">
                  <c:v>1.4824</c:v>
                </c:pt>
                <c:pt idx="1336">
                  <c:v>1.483333333333333</c:v>
                </c:pt>
                <c:pt idx="1337">
                  <c:v>1.484333333333333</c:v>
                </c:pt>
                <c:pt idx="1338">
                  <c:v>1.485266666666667</c:v>
                </c:pt>
                <c:pt idx="1339">
                  <c:v>1.4862</c:v>
                </c:pt>
                <c:pt idx="1340">
                  <c:v>1.4872</c:v>
                </c:pt>
                <c:pt idx="1341">
                  <c:v>1.488133333333333</c:v>
                </c:pt>
                <c:pt idx="1342">
                  <c:v>1.489066666666666</c:v>
                </c:pt>
                <c:pt idx="1343">
                  <c:v>1.490066666666667</c:v>
                </c:pt>
                <c:pt idx="1344">
                  <c:v>1.491</c:v>
                </c:pt>
                <c:pt idx="1345">
                  <c:v>1.491933333333333</c:v>
                </c:pt>
                <c:pt idx="1346">
                  <c:v>1.492866666666667</c:v>
                </c:pt>
                <c:pt idx="1347">
                  <c:v>1.493866666666667</c:v>
                </c:pt>
                <c:pt idx="1348">
                  <c:v>1.4948</c:v>
                </c:pt>
                <c:pt idx="1349">
                  <c:v>1.495733333333333</c:v>
                </c:pt>
                <c:pt idx="1350">
                  <c:v>1.496733333333333</c:v>
                </c:pt>
                <c:pt idx="1351">
                  <c:v>1.497666666666667</c:v>
                </c:pt>
                <c:pt idx="1352">
                  <c:v>1.4986</c:v>
                </c:pt>
                <c:pt idx="1353">
                  <c:v>1.499533333333333</c:v>
                </c:pt>
                <c:pt idx="1354">
                  <c:v>1.500533333333333</c:v>
                </c:pt>
                <c:pt idx="1355">
                  <c:v>1.501466666666667</c:v>
                </c:pt>
                <c:pt idx="1356">
                  <c:v>1.5024</c:v>
                </c:pt>
                <c:pt idx="1357">
                  <c:v>1.503333333333333</c:v>
                </c:pt>
                <c:pt idx="1358">
                  <c:v>1.504266666666667</c:v>
                </c:pt>
                <c:pt idx="1359">
                  <c:v>1.505266666666667</c:v>
                </c:pt>
                <c:pt idx="1360">
                  <c:v>1.5062</c:v>
                </c:pt>
                <c:pt idx="1361">
                  <c:v>1.507133333333333</c:v>
                </c:pt>
                <c:pt idx="1362">
                  <c:v>1.508066666666667</c:v>
                </c:pt>
                <c:pt idx="1363">
                  <c:v>1.509</c:v>
                </c:pt>
                <c:pt idx="1364">
                  <c:v>1.51</c:v>
                </c:pt>
                <c:pt idx="1365">
                  <c:v>1.510933333333333</c:v>
                </c:pt>
                <c:pt idx="1366">
                  <c:v>1.511866666666667</c:v>
                </c:pt>
                <c:pt idx="1367">
                  <c:v>1.5128</c:v>
                </c:pt>
                <c:pt idx="1368">
                  <c:v>1.513733333333333</c:v>
                </c:pt>
                <c:pt idx="1369">
                  <c:v>1.514666666666667</c:v>
                </c:pt>
                <c:pt idx="1370">
                  <c:v>1.5156</c:v>
                </c:pt>
                <c:pt idx="1371">
                  <c:v>1.5166</c:v>
                </c:pt>
                <c:pt idx="1372">
                  <c:v>1.517533333333333</c:v>
                </c:pt>
                <c:pt idx="1373">
                  <c:v>1.518466666666667</c:v>
                </c:pt>
                <c:pt idx="1374">
                  <c:v>1.5194</c:v>
                </c:pt>
                <c:pt idx="1375">
                  <c:v>1.520333333333333</c:v>
                </c:pt>
                <c:pt idx="1376">
                  <c:v>1.521266666666667</c:v>
                </c:pt>
                <c:pt idx="1377">
                  <c:v>1.5222</c:v>
                </c:pt>
                <c:pt idx="1378">
                  <c:v>1.523133333333333</c:v>
                </c:pt>
                <c:pt idx="1379">
                  <c:v>1.524066666666667</c:v>
                </c:pt>
                <c:pt idx="1380">
                  <c:v>1.525066666666667</c:v>
                </c:pt>
                <c:pt idx="1381">
                  <c:v>1.526</c:v>
                </c:pt>
                <c:pt idx="1382">
                  <c:v>1.526933333333333</c:v>
                </c:pt>
                <c:pt idx="1383">
                  <c:v>1.527866666666667</c:v>
                </c:pt>
                <c:pt idx="1384">
                  <c:v>1.5288</c:v>
                </c:pt>
                <c:pt idx="1385">
                  <c:v>1.529733333333333</c:v>
                </c:pt>
                <c:pt idx="1386">
                  <c:v>1.530666666666667</c:v>
                </c:pt>
                <c:pt idx="1387">
                  <c:v>1.5316</c:v>
                </c:pt>
                <c:pt idx="1388">
                  <c:v>1.532533333333334</c:v>
                </c:pt>
                <c:pt idx="1389">
                  <c:v>1.533466666666667</c:v>
                </c:pt>
                <c:pt idx="1390">
                  <c:v>1.5344</c:v>
                </c:pt>
                <c:pt idx="1391">
                  <c:v>1.535333333333333</c:v>
                </c:pt>
                <c:pt idx="1392">
                  <c:v>1.536266666666667</c:v>
                </c:pt>
                <c:pt idx="1393">
                  <c:v>1.5372</c:v>
                </c:pt>
                <c:pt idx="1394">
                  <c:v>1.538133333333333</c:v>
                </c:pt>
                <c:pt idx="1395">
                  <c:v>1.539066666666667</c:v>
                </c:pt>
                <c:pt idx="1396">
                  <c:v>1.54</c:v>
                </c:pt>
                <c:pt idx="1397">
                  <c:v>1.540933333333333</c:v>
                </c:pt>
                <c:pt idx="1398">
                  <c:v>1.541866666666667</c:v>
                </c:pt>
                <c:pt idx="1399">
                  <c:v>1.5428</c:v>
                </c:pt>
                <c:pt idx="1400">
                  <c:v>1.543733333333333</c:v>
                </c:pt>
                <c:pt idx="1401">
                  <c:v>1.544666666666667</c:v>
                </c:pt>
                <c:pt idx="1402">
                  <c:v>1.5456</c:v>
                </c:pt>
                <c:pt idx="1403">
                  <c:v>1.546533333333334</c:v>
                </c:pt>
                <c:pt idx="1404">
                  <c:v>1.547466666666667</c:v>
                </c:pt>
                <c:pt idx="1405">
                  <c:v>1.5484</c:v>
                </c:pt>
                <c:pt idx="1406">
                  <c:v>1.549333333333333</c:v>
                </c:pt>
                <c:pt idx="1407">
                  <c:v>1.550266666666667</c:v>
                </c:pt>
                <c:pt idx="1408">
                  <c:v>1.5512</c:v>
                </c:pt>
                <c:pt idx="1409">
                  <c:v>1.552133333333333</c:v>
                </c:pt>
                <c:pt idx="1410">
                  <c:v>1.553066666666667</c:v>
                </c:pt>
                <c:pt idx="1411">
                  <c:v>1.554</c:v>
                </c:pt>
                <c:pt idx="1412">
                  <c:v>1.554933333333333</c:v>
                </c:pt>
                <c:pt idx="1413">
                  <c:v>1.555866666666667</c:v>
                </c:pt>
                <c:pt idx="1414">
                  <c:v>1.556733333333333</c:v>
                </c:pt>
                <c:pt idx="1415">
                  <c:v>1.557666666666667</c:v>
                </c:pt>
                <c:pt idx="1416">
                  <c:v>1.5586</c:v>
                </c:pt>
                <c:pt idx="1417">
                  <c:v>1.559533333333333</c:v>
                </c:pt>
                <c:pt idx="1418">
                  <c:v>1.560466666666666</c:v>
                </c:pt>
                <c:pt idx="1419">
                  <c:v>1.5614</c:v>
                </c:pt>
                <c:pt idx="1420">
                  <c:v>1.562333333333333</c:v>
                </c:pt>
                <c:pt idx="1421">
                  <c:v>1.563266666666667</c:v>
                </c:pt>
                <c:pt idx="1422">
                  <c:v>1.5642</c:v>
                </c:pt>
                <c:pt idx="1423">
                  <c:v>1.565133333333333</c:v>
                </c:pt>
                <c:pt idx="1424">
                  <c:v>1.566</c:v>
                </c:pt>
                <c:pt idx="1425">
                  <c:v>1.566933333333333</c:v>
                </c:pt>
                <c:pt idx="1426">
                  <c:v>1.567866666666667</c:v>
                </c:pt>
                <c:pt idx="1427">
                  <c:v>1.5688</c:v>
                </c:pt>
                <c:pt idx="1428">
                  <c:v>1.569733333333333</c:v>
                </c:pt>
                <c:pt idx="1429">
                  <c:v>1.570666666666667</c:v>
                </c:pt>
                <c:pt idx="1430">
                  <c:v>1.5716</c:v>
                </c:pt>
                <c:pt idx="1431">
                  <c:v>1.572466666666666</c:v>
                </c:pt>
                <c:pt idx="1432">
                  <c:v>1.5734</c:v>
                </c:pt>
                <c:pt idx="1433">
                  <c:v>1.574333333333333</c:v>
                </c:pt>
                <c:pt idx="1434">
                  <c:v>1.575266666666667</c:v>
                </c:pt>
                <c:pt idx="1435">
                  <c:v>1.5762</c:v>
                </c:pt>
                <c:pt idx="1436">
                  <c:v>1.577066666666667</c:v>
                </c:pt>
                <c:pt idx="1437">
                  <c:v>1.578</c:v>
                </c:pt>
                <c:pt idx="1438">
                  <c:v>1.578933333333333</c:v>
                </c:pt>
                <c:pt idx="1439">
                  <c:v>1.579866666666667</c:v>
                </c:pt>
                <c:pt idx="1440">
                  <c:v>1.5808</c:v>
                </c:pt>
                <c:pt idx="1441">
                  <c:v>1.581666666666667</c:v>
                </c:pt>
                <c:pt idx="1442">
                  <c:v>1.5826</c:v>
                </c:pt>
                <c:pt idx="1443">
                  <c:v>1.583533333333333</c:v>
                </c:pt>
                <c:pt idx="1444">
                  <c:v>1.584466666666666</c:v>
                </c:pt>
                <c:pt idx="1445">
                  <c:v>1.5854</c:v>
                </c:pt>
                <c:pt idx="1446">
                  <c:v>1.586266666666667</c:v>
                </c:pt>
                <c:pt idx="1447">
                  <c:v>1.5872</c:v>
                </c:pt>
                <c:pt idx="1448">
                  <c:v>1.588133333333333</c:v>
                </c:pt>
                <c:pt idx="1449">
                  <c:v>1.589066666666667</c:v>
                </c:pt>
                <c:pt idx="1450">
                  <c:v>1.589933333333333</c:v>
                </c:pt>
                <c:pt idx="1451">
                  <c:v>1.590866666666667</c:v>
                </c:pt>
                <c:pt idx="1452">
                  <c:v>1.5918</c:v>
                </c:pt>
                <c:pt idx="1453">
                  <c:v>1.592733333333333</c:v>
                </c:pt>
                <c:pt idx="1454">
                  <c:v>1.5936</c:v>
                </c:pt>
                <c:pt idx="1455">
                  <c:v>1.594533333333333</c:v>
                </c:pt>
                <c:pt idx="1456">
                  <c:v>1.595466666666667</c:v>
                </c:pt>
                <c:pt idx="1457">
                  <c:v>1.5964</c:v>
                </c:pt>
                <c:pt idx="1458">
                  <c:v>1.597266666666667</c:v>
                </c:pt>
                <c:pt idx="1459">
                  <c:v>1.5982</c:v>
                </c:pt>
                <c:pt idx="1460">
                  <c:v>1.599133333333333</c:v>
                </c:pt>
                <c:pt idx="1461">
                  <c:v>1.6</c:v>
                </c:pt>
                <c:pt idx="1462">
                  <c:v>1.600933333333333</c:v>
                </c:pt>
                <c:pt idx="1463">
                  <c:v>1.601866666666667</c:v>
                </c:pt>
                <c:pt idx="1464">
                  <c:v>1.6028</c:v>
                </c:pt>
                <c:pt idx="1465">
                  <c:v>1.603666666666666</c:v>
                </c:pt>
                <c:pt idx="1466">
                  <c:v>1.6046</c:v>
                </c:pt>
                <c:pt idx="1467">
                  <c:v>1.605533333333333</c:v>
                </c:pt>
                <c:pt idx="1468">
                  <c:v>1.6064</c:v>
                </c:pt>
                <c:pt idx="1469">
                  <c:v>1.607333333333333</c:v>
                </c:pt>
                <c:pt idx="1470">
                  <c:v>1.608266666666667</c:v>
                </c:pt>
                <c:pt idx="1471">
                  <c:v>1.609133333333333</c:v>
                </c:pt>
                <c:pt idx="1472">
                  <c:v>1.610066666666666</c:v>
                </c:pt>
                <c:pt idx="1473">
                  <c:v>1.611</c:v>
                </c:pt>
                <c:pt idx="1474">
                  <c:v>1.611866666666667</c:v>
                </c:pt>
                <c:pt idx="1475">
                  <c:v>1.6128</c:v>
                </c:pt>
                <c:pt idx="1476">
                  <c:v>1.613733333333333</c:v>
                </c:pt>
                <c:pt idx="1477">
                  <c:v>1.6146</c:v>
                </c:pt>
                <c:pt idx="1478">
                  <c:v>1.615533333333333</c:v>
                </c:pt>
                <c:pt idx="1479">
                  <c:v>1.616466666666666</c:v>
                </c:pt>
                <c:pt idx="1480">
                  <c:v>1.617333333333333</c:v>
                </c:pt>
                <c:pt idx="1481">
                  <c:v>1.618266666666667</c:v>
                </c:pt>
                <c:pt idx="1482">
                  <c:v>1.619133333333333</c:v>
                </c:pt>
                <c:pt idx="1483">
                  <c:v>1.620066666666666</c:v>
                </c:pt>
                <c:pt idx="1484">
                  <c:v>1.621</c:v>
                </c:pt>
                <c:pt idx="1485">
                  <c:v>1.621866666666667</c:v>
                </c:pt>
                <c:pt idx="1486">
                  <c:v>1.6228</c:v>
                </c:pt>
                <c:pt idx="1487">
                  <c:v>1.623733333333333</c:v>
                </c:pt>
                <c:pt idx="1488">
                  <c:v>1.6246</c:v>
                </c:pt>
                <c:pt idx="1489">
                  <c:v>1.625533333333333</c:v>
                </c:pt>
                <c:pt idx="1490">
                  <c:v>1.6264</c:v>
                </c:pt>
                <c:pt idx="1491">
                  <c:v>1.627333333333333</c:v>
                </c:pt>
                <c:pt idx="1492">
                  <c:v>1.6282</c:v>
                </c:pt>
                <c:pt idx="1493">
                  <c:v>1.629133333333333</c:v>
                </c:pt>
                <c:pt idx="1494">
                  <c:v>1.630066666666666</c:v>
                </c:pt>
                <c:pt idx="1495">
                  <c:v>1.630933333333333</c:v>
                </c:pt>
                <c:pt idx="1496">
                  <c:v>1.631866666666667</c:v>
                </c:pt>
                <c:pt idx="1497">
                  <c:v>1.632733333333333</c:v>
                </c:pt>
                <c:pt idx="1498">
                  <c:v>1.633666666666667</c:v>
                </c:pt>
                <c:pt idx="1499">
                  <c:v>1.634533333333333</c:v>
                </c:pt>
                <c:pt idx="1500">
                  <c:v>1.635466666666667</c:v>
                </c:pt>
                <c:pt idx="1501">
                  <c:v>1.6364</c:v>
                </c:pt>
                <c:pt idx="1502">
                  <c:v>1.637266666666667</c:v>
                </c:pt>
                <c:pt idx="1503">
                  <c:v>1.6382</c:v>
                </c:pt>
                <c:pt idx="1504">
                  <c:v>1.639066666666667</c:v>
                </c:pt>
                <c:pt idx="1505">
                  <c:v>1.64</c:v>
                </c:pt>
                <c:pt idx="1506">
                  <c:v>1.640866666666667</c:v>
                </c:pt>
                <c:pt idx="1507">
                  <c:v>1.6418</c:v>
                </c:pt>
                <c:pt idx="1508">
                  <c:v>1.642666666666667</c:v>
                </c:pt>
                <c:pt idx="1509">
                  <c:v>1.6436</c:v>
                </c:pt>
                <c:pt idx="1510">
                  <c:v>1.644466666666666</c:v>
                </c:pt>
                <c:pt idx="1511">
                  <c:v>1.6454</c:v>
                </c:pt>
                <c:pt idx="1512">
                  <c:v>1.646266666666667</c:v>
                </c:pt>
                <c:pt idx="1513">
                  <c:v>1.6472</c:v>
                </c:pt>
                <c:pt idx="1514">
                  <c:v>1.648066666666666</c:v>
                </c:pt>
                <c:pt idx="1515">
                  <c:v>1.649</c:v>
                </c:pt>
                <c:pt idx="1516">
                  <c:v>1.649866666666667</c:v>
                </c:pt>
                <c:pt idx="1517">
                  <c:v>1.6508</c:v>
                </c:pt>
                <c:pt idx="1518">
                  <c:v>1.651666666666667</c:v>
                </c:pt>
                <c:pt idx="1519">
                  <c:v>1.6526</c:v>
                </c:pt>
                <c:pt idx="1520">
                  <c:v>1.653466666666667</c:v>
                </c:pt>
                <c:pt idx="1521">
                  <c:v>1.6544</c:v>
                </c:pt>
                <c:pt idx="1522">
                  <c:v>1.655266666666667</c:v>
                </c:pt>
                <c:pt idx="1523">
                  <c:v>1.6562</c:v>
                </c:pt>
                <c:pt idx="1524">
                  <c:v>1.657066666666667</c:v>
                </c:pt>
                <c:pt idx="1525">
                  <c:v>1.658</c:v>
                </c:pt>
                <c:pt idx="1526">
                  <c:v>1.658866666666667</c:v>
                </c:pt>
                <c:pt idx="1527">
                  <c:v>1.6598</c:v>
                </c:pt>
                <c:pt idx="1528">
                  <c:v>1.660666666666667</c:v>
                </c:pt>
                <c:pt idx="1529">
                  <c:v>1.661533333333333</c:v>
                </c:pt>
                <c:pt idx="1530">
                  <c:v>1.662466666666666</c:v>
                </c:pt>
                <c:pt idx="1531">
                  <c:v>1.663333333333333</c:v>
                </c:pt>
                <c:pt idx="1532">
                  <c:v>1.664266666666667</c:v>
                </c:pt>
                <c:pt idx="1533">
                  <c:v>1.665133333333333</c:v>
                </c:pt>
                <c:pt idx="1534">
                  <c:v>1.666066666666666</c:v>
                </c:pt>
                <c:pt idx="1535">
                  <c:v>1.666933333333333</c:v>
                </c:pt>
                <c:pt idx="1536">
                  <c:v>1.6678</c:v>
                </c:pt>
                <c:pt idx="1537">
                  <c:v>1.668733333333333</c:v>
                </c:pt>
                <c:pt idx="1538">
                  <c:v>1.6696</c:v>
                </c:pt>
                <c:pt idx="1539">
                  <c:v>1.670533333333333</c:v>
                </c:pt>
                <c:pt idx="1540">
                  <c:v>1.6714</c:v>
                </c:pt>
                <c:pt idx="1541">
                  <c:v>1.672266666666667</c:v>
                </c:pt>
                <c:pt idx="1542">
                  <c:v>1.6732</c:v>
                </c:pt>
                <c:pt idx="1543">
                  <c:v>1.674066666666666</c:v>
                </c:pt>
                <c:pt idx="1544">
                  <c:v>1.675</c:v>
                </c:pt>
                <c:pt idx="1545">
                  <c:v>1.675866666666667</c:v>
                </c:pt>
                <c:pt idx="1546">
                  <c:v>1.676733333333333</c:v>
                </c:pt>
                <c:pt idx="1547">
                  <c:v>1.677666666666667</c:v>
                </c:pt>
                <c:pt idx="1548">
                  <c:v>1.678533333333333</c:v>
                </c:pt>
                <c:pt idx="1549">
                  <c:v>1.6794</c:v>
                </c:pt>
                <c:pt idx="1550">
                  <c:v>1.680333333333333</c:v>
                </c:pt>
                <c:pt idx="1551">
                  <c:v>1.6812</c:v>
                </c:pt>
                <c:pt idx="1552">
                  <c:v>1.682133333333333</c:v>
                </c:pt>
                <c:pt idx="1553">
                  <c:v>1.683</c:v>
                </c:pt>
                <c:pt idx="1554">
                  <c:v>1.683866666666667</c:v>
                </c:pt>
                <c:pt idx="1555">
                  <c:v>1.6848</c:v>
                </c:pt>
                <c:pt idx="1556">
                  <c:v>1.685666666666667</c:v>
                </c:pt>
                <c:pt idx="1557">
                  <c:v>1.686533333333333</c:v>
                </c:pt>
                <c:pt idx="1558">
                  <c:v>1.687466666666666</c:v>
                </c:pt>
                <c:pt idx="1559">
                  <c:v>1.688333333333333</c:v>
                </c:pt>
                <c:pt idx="1560">
                  <c:v>1.6892</c:v>
                </c:pt>
                <c:pt idx="1561">
                  <c:v>1.690133333333333</c:v>
                </c:pt>
                <c:pt idx="1562">
                  <c:v>1.691</c:v>
                </c:pt>
                <c:pt idx="1563">
                  <c:v>1.691866666666667</c:v>
                </c:pt>
                <c:pt idx="1564">
                  <c:v>1.6928</c:v>
                </c:pt>
                <c:pt idx="1565">
                  <c:v>1.693666666666667</c:v>
                </c:pt>
                <c:pt idx="1566">
                  <c:v>1.694533333333333</c:v>
                </c:pt>
                <c:pt idx="1567">
                  <c:v>1.6954</c:v>
                </c:pt>
                <c:pt idx="1568">
                  <c:v>1.696333333333333</c:v>
                </c:pt>
                <c:pt idx="1569">
                  <c:v>1.6972</c:v>
                </c:pt>
                <c:pt idx="1570">
                  <c:v>1.698066666666666</c:v>
                </c:pt>
                <c:pt idx="1571">
                  <c:v>1.699</c:v>
                </c:pt>
                <c:pt idx="1572">
                  <c:v>1.699866666666667</c:v>
                </c:pt>
                <c:pt idx="1573">
                  <c:v>1.700733333333333</c:v>
                </c:pt>
                <c:pt idx="1574">
                  <c:v>1.7016</c:v>
                </c:pt>
                <c:pt idx="1575">
                  <c:v>1.702533333333333</c:v>
                </c:pt>
                <c:pt idx="1576">
                  <c:v>1.7034</c:v>
                </c:pt>
                <c:pt idx="1577">
                  <c:v>1.704266666666667</c:v>
                </c:pt>
                <c:pt idx="1578">
                  <c:v>1.7052</c:v>
                </c:pt>
                <c:pt idx="1579">
                  <c:v>1.706066666666667</c:v>
                </c:pt>
                <c:pt idx="1580">
                  <c:v>1.706933333333333</c:v>
                </c:pt>
                <c:pt idx="1581">
                  <c:v>1.7078</c:v>
                </c:pt>
                <c:pt idx="1582">
                  <c:v>1.708733333333333</c:v>
                </c:pt>
                <c:pt idx="1583">
                  <c:v>1.7096</c:v>
                </c:pt>
                <c:pt idx="1584">
                  <c:v>1.710466666666667</c:v>
                </c:pt>
                <c:pt idx="1585">
                  <c:v>1.711333333333333</c:v>
                </c:pt>
                <c:pt idx="1586">
                  <c:v>1.7122</c:v>
                </c:pt>
                <c:pt idx="1587">
                  <c:v>1.713133333333333</c:v>
                </c:pt>
                <c:pt idx="1588">
                  <c:v>1.714</c:v>
                </c:pt>
                <c:pt idx="1589">
                  <c:v>1.714866666666667</c:v>
                </c:pt>
                <c:pt idx="1590">
                  <c:v>1.715733333333333</c:v>
                </c:pt>
                <c:pt idx="1591">
                  <c:v>1.716666666666666</c:v>
                </c:pt>
                <c:pt idx="1592">
                  <c:v>1.717533333333333</c:v>
                </c:pt>
                <c:pt idx="1593">
                  <c:v>1.7184</c:v>
                </c:pt>
                <c:pt idx="1594">
                  <c:v>1.719266666666667</c:v>
                </c:pt>
                <c:pt idx="1595">
                  <c:v>1.720133333333333</c:v>
                </c:pt>
                <c:pt idx="1596">
                  <c:v>1.721066666666666</c:v>
                </c:pt>
                <c:pt idx="1597">
                  <c:v>1.721933333333333</c:v>
                </c:pt>
                <c:pt idx="1598">
                  <c:v>1.7228</c:v>
                </c:pt>
                <c:pt idx="1599">
                  <c:v>1.723666666666667</c:v>
                </c:pt>
                <c:pt idx="1600">
                  <c:v>1.724533333333333</c:v>
                </c:pt>
                <c:pt idx="1601">
                  <c:v>1.7254</c:v>
                </c:pt>
                <c:pt idx="1602">
                  <c:v>1.726333333333333</c:v>
                </c:pt>
                <c:pt idx="1603">
                  <c:v>1.7272</c:v>
                </c:pt>
                <c:pt idx="1604">
                  <c:v>1.728066666666667</c:v>
                </c:pt>
                <c:pt idx="1605">
                  <c:v>1.728933333333333</c:v>
                </c:pt>
                <c:pt idx="1606">
                  <c:v>1.7298</c:v>
                </c:pt>
                <c:pt idx="1607">
                  <c:v>1.730666666666667</c:v>
                </c:pt>
                <c:pt idx="1608">
                  <c:v>1.7316</c:v>
                </c:pt>
                <c:pt idx="1609">
                  <c:v>1.732466666666667</c:v>
                </c:pt>
                <c:pt idx="1610">
                  <c:v>1.733333333333333</c:v>
                </c:pt>
                <c:pt idx="1611">
                  <c:v>1.7342</c:v>
                </c:pt>
                <c:pt idx="1612">
                  <c:v>1.735066666666666</c:v>
                </c:pt>
                <c:pt idx="1613">
                  <c:v>1.735933333333333</c:v>
                </c:pt>
                <c:pt idx="1614">
                  <c:v>1.7368</c:v>
                </c:pt>
                <c:pt idx="1615">
                  <c:v>1.737733333333333</c:v>
                </c:pt>
                <c:pt idx="1616">
                  <c:v>1.7386</c:v>
                </c:pt>
                <c:pt idx="1617">
                  <c:v>1.739466666666666</c:v>
                </c:pt>
                <c:pt idx="1618">
                  <c:v>1.740333333333333</c:v>
                </c:pt>
                <c:pt idx="1619">
                  <c:v>1.7412</c:v>
                </c:pt>
                <c:pt idx="1620">
                  <c:v>1.742066666666667</c:v>
                </c:pt>
                <c:pt idx="1621">
                  <c:v>1.742933333333333</c:v>
                </c:pt>
                <c:pt idx="1622">
                  <c:v>1.7438</c:v>
                </c:pt>
                <c:pt idx="1623">
                  <c:v>1.744666666666667</c:v>
                </c:pt>
                <c:pt idx="1624">
                  <c:v>1.7456</c:v>
                </c:pt>
                <c:pt idx="1625">
                  <c:v>1.746466666666667</c:v>
                </c:pt>
                <c:pt idx="1626">
                  <c:v>1.747333333333333</c:v>
                </c:pt>
                <c:pt idx="1627">
                  <c:v>1.7482</c:v>
                </c:pt>
                <c:pt idx="1628">
                  <c:v>1.749066666666666</c:v>
                </c:pt>
                <c:pt idx="1629">
                  <c:v>1.749933333333333</c:v>
                </c:pt>
                <c:pt idx="1630">
                  <c:v>1.7508</c:v>
                </c:pt>
                <c:pt idx="1631">
                  <c:v>1.751666666666667</c:v>
                </c:pt>
                <c:pt idx="1632">
                  <c:v>1.752533333333333</c:v>
                </c:pt>
                <c:pt idx="1633">
                  <c:v>1.7534</c:v>
                </c:pt>
                <c:pt idx="1634">
                  <c:v>1.754266666666667</c:v>
                </c:pt>
                <c:pt idx="1635">
                  <c:v>1.755133333333333</c:v>
                </c:pt>
                <c:pt idx="1636">
                  <c:v>1.756</c:v>
                </c:pt>
                <c:pt idx="1637">
                  <c:v>1.756866666666667</c:v>
                </c:pt>
                <c:pt idx="1638">
                  <c:v>1.757733333333333</c:v>
                </c:pt>
                <c:pt idx="1639">
                  <c:v>1.7586</c:v>
                </c:pt>
                <c:pt idx="1640">
                  <c:v>1.759533333333333</c:v>
                </c:pt>
                <c:pt idx="1641">
                  <c:v>1.7604</c:v>
                </c:pt>
                <c:pt idx="1642">
                  <c:v>1.761266666666667</c:v>
                </c:pt>
                <c:pt idx="1643">
                  <c:v>1.762133333333333</c:v>
                </c:pt>
                <c:pt idx="1644">
                  <c:v>1.763</c:v>
                </c:pt>
                <c:pt idx="1645">
                  <c:v>1.763866666666667</c:v>
                </c:pt>
                <c:pt idx="1646">
                  <c:v>1.764733333333333</c:v>
                </c:pt>
                <c:pt idx="1647">
                  <c:v>1.7656</c:v>
                </c:pt>
                <c:pt idx="1648">
                  <c:v>1.766466666666667</c:v>
                </c:pt>
                <c:pt idx="1649">
                  <c:v>1.767333333333333</c:v>
                </c:pt>
                <c:pt idx="1650">
                  <c:v>1.7682</c:v>
                </c:pt>
                <c:pt idx="1651">
                  <c:v>1.769066666666666</c:v>
                </c:pt>
                <c:pt idx="1652">
                  <c:v>1.769933333333333</c:v>
                </c:pt>
                <c:pt idx="1653">
                  <c:v>1.7708</c:v>
                </c:pt>
                <c:pt idx="1654">
                  <c:v>1.771666666666667</c:v>
                </c:pt>
                <c:pt idx="1655">
                  <c:v>1.772533333333333</c:v>
                </c:pt>
                <c:pt idx="1656">
                  <c:v>1.7734</c:v>
                </c:pt>
                <c:pt idx="1657">
                  <c:v>1.774266666666667</c:v>
                </c:pt>
                <c:pt idx="1658">
                  <c:v>1.775133333333333</c:v>
                </c:pt>
                <c:pt idx="1659">
                  <c:v>1.775933333333333</c:v>
                </c:pt>
                <c:pt idx="1660">
                  <c:v>1.7768</c:v>
                </c:pt>
                <c:pt idx="1661">
                  <c:v>1.777666666666667</c:v>
                </c:pt>
                <c:pt idx="1662">
                  <c:v>1.778533333333333</c:v>
                </c:pt>
                <c:pt idx="1663">
                  <c:v>1.7794</c:v>
                </c:pt>
                <c:pt idx="1664">
                  <c:v>1.780266666666667</c:v>
                </c:pt>
                <c:pt idx="1665">
                  <c:v>1.781133333333333</c:v>
                </c:pt>
                <c:pt idx="1666">
                  <c:v>1.782</c:v>
                </c:pt>
                <c:pt idx="1667">
                  <c:v>1.782866666666667</c:v>
                </c:pt>
                <c:pt idx="1668">
                  <c:v>1.783733333333333</c:v>
                </c:pt>
                <c:pt idx="1669">
                  <c:v>1.7846</c:v>
                </c:pt>
                <c:pt idx="1670">
                  <c:v>1.785466666666666</c:v>
                </c:pt>
                <c:pt idx="1671">
                  <c:v>1.786333333333333</c:v>
                </c:pt>
                <c:pt idx="1672">
                  <c:v>1.7872</c:v>
                </c:pt>
                <c:pt idx="1673">
                  <c:v>1.788066666666667</c:v>
                </c:pt>
                <c:pt idx="1674">
                  <c:v>1.788933333333333</c:v>
                </c:pt>
                <c:pt idx="1675">
                  <c:v>1.789733333333333</c:v>
                </c:pt>
                <c:pt idx="1676">
                  <c:v>1.7906</c:v>
                </c:pt>
                <c:pt idx="1677">
                  <c:v>1.791466666666666</c:v>
                </c:pt>
                <c:pt idx="1678">
                  <c:v>1.792333333333333</c:v>
                </c:pt>
                <c:pt idx="1679">
                  <c:v>1.7932</c:v>
                </c:pt>
                <c:pt idx="1680">
                  <c:v>1.794066666666667</c:v>
                </c:pt>
                <c:pt idx="1681">
                  <c:v>1.794933333333333</c:v>
                </c:pt>
                <c:pt idx="1682">
                  <c:v>1.7958</c:v>
                </c:pt>
                <c:pt idx="1683">
                  <c:v>1.796666666666667</c:v>
                </c:pt>
                <c:pt idx="1684">
                  <c:v>1.797466666666666</c:v>
                </c:pt>
                <c:pt idx="1685">
                  <c:v>1.798333333333333</c:v>
                </c:pt>
                <c:pt idx="1686">
                  <c:v>1.7992</c:v>
                </c:pt>
                <c:pt idx="1687">
                  <c:v>1.800066666666667</c:v>
                </c:pt>
                <c:pt idx="1688">
                  <c:v>1.800933333333333</c:v>
                </c:pt>
                <c:pt idx="1689">
                  <c:v>1.8018</c:v>
                </c:pt>
                <c:pt idx="1690">
                  <c:v>1.802666666666667</c:v>
                </c:pt>
                <c:pt idx="1691">
                  <c:v>1.803466666666667</c:v>
                </c:pt>
                <c:pt idx="1692">
                  <c:v>1.804333333333333</c:v>
                </c:pt>
                <c:pt idx="1693">
                  <c:v>1.8052</c:v>
                </c:pt>
                <c:pt idx="1694">
                  <c:v>1.806066666666667</c:v>
                </c:pt>
                <c:pt idx="1695">
                  <c:v>1.806933333333333</c:v>
                </c:pt>
                <c:pt idx="1696">
                  <c:v>1.8078</c:v>
                </c:pt>
                <c:pt idx="1697">
                  <c:v>1.808666666666667</c:v>
                </c:pt>
                <c:pt idx="1698">
                  <c:v>1.809466666666667</c:v>
                </c:pt>
                <c:pt idx="1699">
                  <c:v>1.810333333333333</c:v>
                </c:pt>
                <c:pt idx="1700">
                  <c:v>1.8112</c:v>
                </c:pt>
                <c:pt idx="1701">
                  <c:v>1.812066666666667</c:v>
                </c:pt>
                <c:pt idx="1702">
                  <c:v>1.812933333333333</c:v>
                </c:pt>
                <c:pt idx="1703">
                  <c:v>1.813733333333333</c:v>
                </c:pt>
                <c:pt idx="1704">
                  <c:v>1.8146</c:v>
                </c:pt>
                <c:pt idx="1705">
                  <c:v>1.815466666666667</c:v>
                </c:pt>
                <c:pt idx="1706">
                  <c:v>1.816333333333333</c:v>
                </c:pt>
                <c:pt idx="1707">
                  <c:v>1.8172</c:v>
                </c:pt>
                <c:pt idx="1708">
                  <c:v>1.818</c:v>
                </c:pt>
                <c:pt idx="1709">
                  <c:v>1.818866666666667</c:v>
                </c:pt>
                <c:pt idx="1710">
                  <c:v>1.819733333333333</c:v>
                </c:pt>
                <c:pt idx="1711">
                  <c:v>1.8206</c:v>
                </c:pt>
                <c:pt idx="1712">
                  <c:v>1.8214</c:v>
                </c:pt>
                <c:pt idx="1713">
                  <c:v>1.822266666666667</c:v>
                </c:pt>
                <c:pt idx="1714">
                  <c:v>1.823133333333333</c:v>
                </c:pt>
                <c:pt idx="1715">
                  <c:v>1.824</c:v>
                </c:pt>
                <c:pt idx="1716">
                  <c:v>1.824866666666667</c:v>
                </c:pt>
                <c:pt idx="1717">
                  <c:v>1.825666666666667</c:v>
                </c:pt>
                <c:pt idx="1718">
                  <c:v>1.826533333333334</c:v>
                </c:pt>
                <c:pt idx="1719">
                  <c:v>1.8274</c:v>
                </c:pt>
                <c:pt idx="1720">
                  <c:v>1.828266666666667</c:v>
                </c:pt>
                <c:pt idx="1721">
                  <c:v>1.829066666666667</c:v>
                </c:pt>
                <c:pt idx="1722">
                  <c:v>1.829933333333333</c:v>
                </c:pt>
                <c:pt idx="1723">
                  <c:v>1.8308</c:v>
                </c:pt>
                <c:pt idx="1724">
                  <c:v>1.831666666666667</c:v>
                </c:pt>
                <c:pt idx="1725">
                  <c:v>1.832466666666666</c:v>
                </c:pt>
                <c:pt idx="1726">
                  <c:v>1.833333333333333</c:v>
                </c:pt>
                <c:pt idx="1727">
                  <c:v>1.8342</c:v>
                </c:pt>
                <c:pt idx="1728">
                  <c:v>1.835</c:v>
                </c:pt>
                <c:pt idx="1729">
                  <c:v>1.835866666666667</c:v>
                </c:pt>
                <c:pt idx="1730">
                  <c:v>1.836733333333333</c:v>
                </c:pt>
                <c:pt idx="1731">
                  <c:v>1.8376</c:v>
                </c:pt>
                <c:pt idx="1732">
                  <c:v>1.8384</c:v>
                </c:pt>
                <c:pt idx="1733">
                  <c:v>1.839266666666667</c:v>
                </c:pt>
                <c:pt idx="1734">
                  <c:v>1.840133333333333</c:v>
                </c:pt>
                <c:pt idx="1735">
                  <c:v>1.840933333333333</c:v>
                </c:pt>
                <c:pt idx="1736">
                  <c:v>1.8418</c:v>
                </c:pt>
                <c:pt idx="1737">
                  <c:v>1.842666666666667</c:v>
                </c:pt>
                <c:pt idx="1738">
                  <c:v>1.843466666666667</c:v>
                </c:pt>
                <c:pt idx="1739">
                  <c:v>1.844333333333333</c:v>
                </c:pt>
                <c:pt idx="1740">
                  <c:v>1.8452</c:v>
                </c:pt>
                <c:pt idx="1741">
                  <c:v>1.846</c:v>
                </c:pt>
                <c:pt idx="1742">
                  <c:v>1.846866666666667</c:v>
                </c:pt>
                <c:pt idx="1743">
                  <c:v>1.847733333333333</c:v>
                </c:pt>
                <c:pt idx="1744">
                  <c:v>1.848533333333333</c:v>
                </c:pt>
                <c:pt idx="1745">
                  <c:v>1.8494</c:v>
                </c:pt>
                <c:pt idx="1746">
                  <c:v>1.850266666666667</c:v>
                </c:pt>
                <c:pt idx="1747">
                  <c:v>1.851066666666667</c:v>
                </c:pt>
                <c:pt idx="1748">
                  <c:v>1.851933333333333</c:v>
                </c:pt>
                <c:pt idx="1749">
                  <c:v>1.8528</c:v>
                </c:pt>
                <c:pt idx="1750">
                  <c:v>1.8536</c:v>
                </c:pt>
                <c:pt idx="1751">
                  <c:v>1.854466666666666</c:v>
                </c:pt>
                <c:pt idx="1752">
                  <c:v>1.855333333333333</c:v>
                </c:pt>
                <c:pt idx="1753">
                  <c:v>1.856133333333333</c:v>
                </c:pt>
                <c:pt idx="1754">
                  <c:v>1.857</c:v>
                </c:pt>
                <c:pt idx="1755">
                  <c:v>1.8578</c:v>
                </c:pt>
                <c:pt idx="1756">
                  <c:v>1.858666666666667</c:v>
                </c:pt>
                <c:pt idx="1757">
                  <c:v>1.859533333333333</c:v>
                </c:pt>
                <c:pt idx="1758">
                  <c:v>1.860333333333333</c:v>
                </c:pt>
                <c:pt idx="1759">
                  <c:v>1.8612</c:v>
                </c:pt>
                <c:pt idx="1760">
                  <c:v>1.862</c:v>
                </c:pt>
                <c:pt idx="1761">
                  <c:v>1.862866666666667</c:v>
                </c:pt>
                <c:pt idx="1762">
                  <c:v>1.863733333333333</c:v>
                </c:pt>
                <c:pt idx="1763">
                  <c:v>1.864533333333333</c:v>
                </c:pt>
                <c:pt idx="1764">
                  <c:v>1.8654</c:v>
                </c:pt>
                <c:pt idx="1765">
                  <c:v>1.8662</c:v>
                </c:pt>
                <c:pt idx="1766">
                  <c:v>1.867066666666667</c:v>
                </c:pt>
                <c:pt idx="1767">
                  <c:v>1.867933333333333</c:v>
                </c:pt>
                <c:pt idx="1768">
                  <c:v>1.868733333333333</c:v>
                </c:pt>
                <c:pt idx="1769">
                  <c:v>1.8696</c:v>
                </c:pt>
                <c:pt idx="1770">
                  <c:v>1.8704</c:v>
                </c:pt>
                <c:pt idx="1771">
                  <c:v>1.871266666666667</c:v>
                </c:pt>
                <c:pt idx="1772">
                  <c:v>1.872066666666666</c:v>
                </c:pt>
                <c:pt idx="1773">
                  <c:v>1.872933333333333</c:v>
                </c:pt>
                <c:pt idx="1774">
                  <c:v>1.873733333333333</c:v>
                </c:pt>
                <c:pt idx="1775">
                  <c:v>1.8746</c:v>
                </c:pt>
                <c:pt idx="1776">
                  <c:v>1.875466666666667</c:v>
                </c:pt>
                <c:pt idx="1777">
                  <c:v>1.876266666666667</c:v>
                </c:pt>
                <c:pt idx="1778">
                  <c:v>1.877133333333333</c:v>
                </c:pt>
                <c:pt idx="1779">
                  <c:v>1.877933333333333</c:v>
                </c:pt>
                <c:pt idx="1780">
                  <c:v>1.8788</c:v>
                </c:pt>
                <c:pt idx="1781">
                  <c:v>1.8796</c:v>
                </c:pt>
                <c:pt idx="1782">
                  <c:v>1.880466666666666</c:v>
                </c:pt>
                <c:pt idx="1783">
                  <c:v>1.881266666666667</c:v>
                </c:pt>
                <c:pt idx="1784">
                  <c:v>1.882133333333333</c:v>
                </c:pt>
                <c:pt idx="1785">
                  <c:v>1.882933333333333</c:v>
                </c:pt>
                <c:pt idx="1786">
                  <c:v>1.8838</c:v>
                </c:pt>
                <c:pt idx="1787">
                  <c:v>1.8846</c:v>
                </c:pt>
                <c:pt idx="1788">
                  <c:v>1.885466666666667</c:v>
                </c:pt>
                <c:pt idx="1789">
                  <c:v>1.886266666666667</c:v>
                </c:pt>
                <c:pt idx="1790">
                  <c:v>1.887133333333333</c:v>
                </c:pt>
                <c:pt idx="1791">
                  <c:v>1.887933333333333</c:v>
                </c:pt>
                <c:pt idx="1792">
                  <c:v>1.8888</c:v>
                </c:pt>
                <c:pt idx="1793">
                  <c:v>1.8896</c:v>
                </c:pt>
                <c:pt idx="1794">
                  <c:v>1.890466666666666</c:v>
                </c:pt>
                <c:pt idx="1795">
                  <c:v>1.891266666666667</c:v>
                </c:pt>
                <c:pt idx="1796">
                  <c:v>1.892133333333333</c:v>
                </c:pt>
                <c:pt idx="1797">
                  <c:v>1.892933333333333</c:v>
                </c:pt>
                <c:pt idx="1798">
                  <c:v>1.8938</c:v>
                </c:pt>
                <c:pt idx="1799">
                  <c:v>1.8946</c:v>
                </c:pt>
                <c:pt idx="1800">
                  <c:v>1.895466666666667</c:v>
                </c:pt>
                <c:pt idx="1801">
                  <c:v>1.896266666666667</c:v>
                </c:pt>
                <c:pt idx="1802">
                  <c:v>1.897133333333333</c:v>
                </c:pt>
                <c:pt idx="1803">
                  <c:v>1.897933333333333</c:v>
                </c:pt>
                <c:pt idx="1804">
                  <c:v>1.898733333333333</c:v>
                </c:pt>
                <c:pt idx="1805">
                  <c:v>1.8996</c:v>
                </c:pt>
                <c:pt idx="1806">
                  <c:v>1.9004</c:v>
                </c:pt>
                <c:pt idx="1807">
                  <c:v>1.901266666666667</c:v>
                </c:pt>
                <c:pt idx="1808">
                  <c:v>1.902066666666667</c:v>
                </c:pt>
                <c:pt idx="1809">
                  <c:v>1.902933333333333</c:v>
                </c:pt>
                <c:pt idx="1810">
                  <c:v>1.903733333333333</c:v>
                </c:pt>
                <c:pt idx="1811">
                  <c:v>1.9046</c:v>
                </c:pt>
                <c:pt idx="1812">
                  <c:v>1.9054</c:v>
                </c:pt>
                <c:pt idx="1813">
                  <c:v>1.9062</c:v>
                </c:pt>
                <c:pt idx="1814">
                  <c:v>1.907066666666667</c:v>
                </c:pt>
                <c:pt idx="1815">
                  <c:v>1.907866666666667</c:v>
                </c:pt>
                <c:pt idx="1816">
                  <c:v>1.908733333333333</c:v>
                </c:pt>
                <c:pt idx="1817">
                  <c:v>1.909533333333334</c:v>
                </c:pt>
                <c:pt idx="1818">
                  <c:v>1.9104</c:v>
                </c:pt>
                <c:pt idx="1819">
                  <c:v>1.9112</c:v>
                </c:pt>
                <c:pt idx="1820">
                  <c:v>1.912</c:v>
                </c:pt>
                <c:pt idx="1821">
                  <c:v>1.912866666666667</c:v>
                </c:pt>
                <c:pt idx="1822">
                  <c:v>1.913666666666667</c:v>
                </c:pt>
                <c:pt idx="1823">
                  <c:v>1.914533333333333</c:v>
                </c:pt>
                <c:pt idx="1824">
                  <c:v>1.915333333333333</c:v>
                </c:pt>
                <c:pt idx="1825">
                  <c:v>1.9162</c:v>
                </c:pt>
                <c:pt idx="1826">
                  <c:v>1.917</c:v>
                </c:pt>
                <c:pt idx="1827">
                  <c:v>1.9178</c:v>
                </c:pt>
                <c:pt idx="1828">
                  <c:v>1.918666666666667</c:v>
                </c:pt>
                <c:pt idx="1829">
                  <c:v>1.919466666666667</c:v>
                </c:pt>
                <c:pt idx="1830">
                  <c:v>1.920333333333333</c:v>
                </c:pt>
                <c:pt idx="1831">
                  <c:v>1.921133333333333</c:v>
                </c:pt>
                <c:pt idx="1832">
                  <c:v>1.921933333333333</c:v>
                </c:pt>
                <c:pt idx="1833">
                  <c:v>1.9228</c:v>
                </c:pt>
                <c:pt idx="1834">
                  <c:v>1.9236</c:v>
                </c:pt>
                <c:pt idx="1835">
                  <c:v>1.9244</c:v>
                </c:pt>
                <c:pt idx="1836">
                  <c:v>1.925266666666667</c:v>
                </c:pt>
                <c:pt idx="1837">
                  <c:v>1.926066666666667</c:v>
                </c:pt>
                <c:pt idx="1838">
                  <c:v>1.926933333333333</c:v>
                </c:pt>
                <c:pt idx="1839">
                  <c:v>1.927733333333333</c:v>
                </c:pt>
                <c:pt idx="1840">
                  <c:v>1.928533333333333</c:v>
                </c:pt>
                <c:pt idx="1841">
                  <c:v>1.9294</c:v>
                </c:pt>
                <c:pt idx="1842">
                  <c:v>1.9302</c:v>
                </c:pt>
                <c:pt idx="1843">
                  <c:v>1.931066666666667</c:v>
                </c:pt>
                <c:pt idx="1844">
                  <c:v>1.931866666666667</c:v>
                </c:pt>
                <c:pt idx="1845">
                  <c:v>1.932666666666667</c:v>
                </c:pt>
                <c:pt idx="1846">
                  <c:v>1.933533333333334</c:v>
                </c:pt>
                <c:pt idx="1847">
                  <c:v>1.934333333333333</c:v>
                </c:pt>
                <c:pt idx="1848">
                  <c:v>1.935133333333333</c:v>
                </c:pt>
                <c:pt idx="1849">
                  <c:v>1.936</c:v>
                </c:pt>
                <c:pt idx="1850">
                  <c:v>1.9368</c:v>
                </c:pt>
                <c:pt idx="1851">
                  <c:v>1.937666666666667</c:v>
                </c:pt>
                <c:pt idx="1852">
                  <c:v>1.938466666666667</c:v>
                </c:pt>
                <c:pt idx="1853">
                  <c:v>1.939266666666667</c:v>
                </c:pt>
                <c:pt idx="1854">
                  <c:v>1.940133333333333</c:v>
                </c:pt>
                <c:pt idx="1855">
                  <c:v>1.940933333333333</c:v>
                </c:pt>
                <c:pt idx="1856">
                  <c:v>1.941733333333333</c:v>
                </c:pt>
                <c:pt idx="1857">
                  <c:v>1.9426</c:v>
                </c:pt>
                <c:pt idx="1858">
                  <c:v>1.9434</c:v>
                </c:pt>
                <c:pt idx="1859">
                  <c:v>1.9442</c:v>
                </c:pt>
                <c:pt idx="1860">
                  <c:v>1.945066666666666</c:v>
                </c:pt>
                <c:pt idx="1861">
                  <c:v>1.945866666666667</c:v>
                </c:pt>
                <c:pt idx="1862">
                  <c:v>1.946733333333333</c:v>
                </c:pt>
                <c:pt idx="1863">
                  <c:v>1.947533333333334</c:v>
                </c:pt>
                <c:pt idx="1864">
                  <c:v>1.948333333333333</c:v>
                </c:pt>
                <c:pt idx="1865">
                  <c:v>1.9492</c:v>
                </c:pt>
                <c:pt idx="1866">
                  <c:v>1.95</c:v>
                </c:pt>
                <c:pt idx="1867">
                  <c:v>1.9508</c:v>
                </c:pt>
                <c:pt idx="1868">
                  <c:v>1.951666666666667</c:v>
                </c:pt>
                <c:pt idx="1869">
                  <c:v>1.952466666666667</c:v>
                </c:pt>
                <c:pt idx="1870">
                  <c:v>1.953266666666667</c:v>
                </c:pt>
                <c:pt idx="1871">
                  <c:v>1.954133333333333</c:v>
                </c:pt>
                <c:pt idx="1872">
                  <c:v>1.954933333333333</c:v>
                </c:pt>
                <c:pt idx="1873">
                  <c:v>1.9558</c:v>
                </c:pt>
                <c:pt idx="1874">
                  <c:v>1.9566</c:v>
                </c:pt>
                <c:pt idx="1875">
                  <c:v>1.9574</c:v>
                </c:pt>
                <c:pt idx="1876">
                  <c:v>1.958266666666667</c:v>
                </c:pt>
                <c:pt idx="1877">
                  <c:v>1.959066666666666</c:v>
                </c:pt>
                <c:pt idx="1878">
                  <c:v>1.959866666666667</c:v>
                </c:pt>
                <c:pt idx="1879">
                  <c:v>1.960733333333333</c:v>
                </c:pt>
                <c:pt idx="1880">
                  <c:v>1.961533333333333</c:v>
                </c:pt>
                <c:pt idx="1881">
                  <c:v>1.962333333333333</c:v>
                </c:pt>
                <c:pt idx="1882">
                  <c:v>1.9632</c:v>
                </c:pt>
                <c:pt idx="1883">
                  <c:v>1.964</c:v>
                </c:pt>
                <c:pt idx="1884">
                  <c:v>1.9648</c:v>
                </c:pt>
                <c:pt idx="1885">
                  <c:v>1.965666666666667</c:v>
                </c:pt>
                <c:pt idx="1886">
                  <c:v>1.966466666666667</c:v>
                </c:pt>
                <c:pt idx="1887">
                  <c:v>1.967266666666667</c:v>
                </c:pt>
                <c:pt idx="1888">
                  <c:v>1.968133333333333</c:v>
                </c:pt>
                <c:pt idx="1889">
                  <c:v>1.968933333333333</c:v>
                </c:pt>
                <c:pt idx="1890">
                  <c:v>1.9698</c:v>
                </c:pt>
                <c:pt idx="1891">
                  <c:v>1.9706</c:v>
                </c:pt>
                <c:pt idx="1892">
                  <c:v>1.9714</c:v>
                </c:pt>
                <c:pt idx="1893">
                  <c:v>1.972266666666667</c:v>
                </c:pt>
                <c:pt idx="1894">
                  <c:v>1.973066666666666</c:v>
                </c:pt>
                <c:pt idx="1895">
                  <c:v>1.973866666666667</c:v>
                </c:pt>
                <c:pt idx="1896">
                  <c:v>1.974733333333333</c:v>
                </c:pt>
                <c:pt idx="1897">
                  <c:v>1.975533333333333</c:v>
                </c:pt>
                <c:pt idx="1898">
                  <c:v>1.976333333333333</c:v>
                </c:pt>
                <c:pt idx="1899">
                  <c:v>1.9772</c:v>
                </c:pt>
                <c:pt idx="1900">
                  <c:v>1.978</c:v>
                </c:pt>
                <c:pt idx="1901">
                  <c:v>1.9788</c:v>
                </c:pt>
                <c:pt idx="1902">
                  <c:v>1.979666666666667</c:v>
                </c:pt>
                <c:pt idx="1903">
                  <c:v>1.980466666666667</c:v>
                </c:pt>
                <c:pt idx="1904">
                  <c:v>1.981333333333333</c:v>
                </c:pt>
                <c:pt idx="1905">
                  <c:v>1.982133333333333</c:v>
                </c:pt>
                <c:pt idx="1906">
                  <c:v>1.982933333333333</c:v>
                </c:pt>
                <c:pt idx="1907">
                  <c:v>1.9838</c:v>
                </c:pt>
                <c:pt idx="1908">
                  <c:v>1.9846</c:v>
                </c:pt>
                <c:pt idx="1909">
                  <c:v>1.9854</c:v>
                </c:pt>
                <c:pt idx="1910">
                  <c:v>1.986266666666667</c:v>
                </c:pt>
                <c:pt idx="1911">
                  <c:v>1.987066666666666</c:v>
                </c:pt>
                <c:pt idx="1912">
                  <c:v>1.987866666666667</c:v>
                </c:pt>
                <c:pt idx="1913">
                  <c:v>1.988733333333333</c:v>
                </c:pt>
                <c:pt idx="1914">
                  <c:v>1.989533333333333</c:v>
                </c:pt>
                <c:pt idx="1915">
                  <c:v>1.990333333333333</c:v>
                </c:pt>
                <c:pt idx="1916">
                  <c:v>1.9912</c:v>
                </c:pt>
                <c:pt idx="1917">
                  <c:v>1.992</c:v>
                </c:pt>
                <c:pt idx="1918">
                  <c:v>1.992866666666667</c:v>
                </c:pt>
                <c:pt idx="1919">
                  <c:v>1.993666666666667</c:v>
                </c:pt>
                <c:pt idx="1920">
                  <c:v>1.994466666666667</c:v>
                </c:pt>
                <c:pt idx="1921">
                  <c:v>1.995333333333333</c:v>
                </c:pt>
                <c:pt idx="1922">
                  <c:v>1.996133333333333</c:v>
                </c:pt>
                <c:pt idx="1923">
                  <c:v>1.996933333333333</c:v>
                </c:pt>
                <c:pt idx="1924">
                  <c:v>1.9978</c:v>
                </c:pt>
                <c:pt idx="1925">
                  <c:v>1.9986</c:v>
                </c:pt>
                <c:pt idx="1926">
                  <c:v>1.9994</c:v>
                </c:pt>
                <c:pt idx="1927">
                  <c:v>2.000266666666667</c:v>
                </c:pt>
                <c:pt idx="1928">
                  <c:v>2.001066666666667</c:v>
                </c:pt>
                <c:pt idx="1929">
                  <c:v>2.001933333333334</c:v>
                </c:pt>
                <c:pt idx="1930">
                  <c:v>2.002733333333333</c:v>
                </c:pt>
                <c:pt idx="1931">
                  <c:v>2.003533333333333</c:v>
                </c:pt>
                <c:pt idx="1932">
                  <c:v>2.0044</c:v>
                </c:pt>
                <c:pt idx="1933">
                  <c:v>2.0052</c:v>
                </c:pt>
                <c:pt idx="1934">
                  <c:v>2.006</c:v>
                </c:pt>
                <c:pt idx="1935">
                  <c:v>2.006866666666667</c:v>
                </c:pt>
                <c:pt idx="1936">
                  <c:v>2.007666666666667</c:v>
                </c:pt>
                <c:pt idx="1937">
                  <c:v>2.008533333333333</c:v>
                </c:pt>
                <c:pt idx="1938">
                  <c:v>2.009333333333333</c:v>
                </c:pt>
                <c:pt idx="1939">
                  <c:v>2.010133333333333</c:v>
                </c:pt>
                <c:pt idx="1940">
                  <c:v>2.011</c:v>
                </c:pt>
                <c:pt idx="1941">
                  <c:v>2.0118</c:v>
                </c:pt>
                <c:pt idx="1942">
                  <c:v>2.012599999999999</c:v>
                </c:pt>
                <c:pt idx="1943">
                  <c:v>2.013466666666667</c:v>
                </c:pt>
                <c:pt idx="1944">
                  <c:v>2.014266666666667</c:v>
                </c:pt>
                <c:pt idx="1945">
                  <c:v>2.015133333333333</c:v>
                </c:pt>
                <c:pt idx="1946">
                  <c:v>2.015933333333333</c:v>
                </c:pt>
                <c:pt idx="1947">
                  <c:v>2.016733333333333</c:v>
                </c:pt>
                <c:pt idx="1948">
                  <c:v>2.0176</c:v>
                </c:pt>
                <c:pt idx="1949">
                  <c:v>2.0184</c:v>
                </c:pt>
                <c:pt idx="1950">
                  <c:v>2.0192</c:v>
                </c:pt>
                <c:pt idx="1951">
                  <c:v>2.020066666666667</c:v>
                </c:pt>
                <c:pt idx="1952">
                  <c:v>2.020866666666667</c:v>
                </c:pt>
                <c:pt idx="1953">
                  <c:v>2.021733333333333</c:v>
                </c:pt>
                <c:pt idx="1954">
                  <c:v>2.022533333333334</c:v>
                </c:pt>
                <c:pt idx="1955">
                  <c:v>2.023333333333333</c:v>
                </c:pt>
                <c:pt idx="1956">
                  <c:v>2.0242</c:v>
                </c:pt>
                <c:pt idx="1957">
                  <c:v>2.025</c:v>
                </c:pt>
                <c:pt idx="1958">
                  <c:v>2.025866666666667</c:v>
                </c:pt>
                <c:pt idx="1959">
                  <c:v>2.026666666666667</c:v>
                </c:pt>
                <c:pt idx="1960">
                  <c:v>2.027466666666667</c:v>
                </c:pt>
                <c:pt idx="1961">
                  <c:v>2.028333333333333</c:v>
                </c:pt>
                <c:pt idx="1962">
                  <c:v>2.029133333333333</c:v>
                </c:pt>
                <c:pt idx="1963">
                  <c:v>2.029933333333334</c:v>
                </c:pt>
                <c:pt idx="1964">
                  <c:v>2.0308</c:v>
                </c:pt>
                <c:pt idx="1965">
                  <c:v>2.0316</c:v>
                </c:pt>
                <c:pt idx="1966">
                  <c:v>2.032466666666667</c:v>
                </c:pt>
                <c:pt idx="1967">
                  <c:v>2.033266666666667</c:v>
                </c:pt>
                <c:pt idx="1968">
                  <c:v>2.034066666666666</c:v>
                </c:pt>
                <c:pt idx="1969">
                  <c:v>2.034933333333333</c:v>
                </c:pt>
                <c:pt idx="1970">
                  <c:v>2.035733333333333</c:v>
                </c:pt>
                <c:pt idx="1971">
                  <c:v>2.0366</c:v>
                </c:pt>
                <c:pt idx="1972">
                  <c:v>2.0374</c:v>
                </c:pt>
                <c:pt idx="1973">
                  <c:v>2.0382</c:v>
                </c:pt>
                <c:pt idx="1974">
                  <c:v>2.039066666666667</c:v>
                </c:pt>
                <c:pt idx="1975">
                  <c:v>2.039866666666667</c:v>
                </c:pt>
                <c:pt idx="1976">
                  <c:v>2.040733333333333</c:v>
                </c:pt>
                <c:pt idx="1977">
                  <c:v>2.041533333333334</c:v>
                </c:pt>
                <c:pt idx="1978">
                  <c:v>2.0424</c:v>
                </c:pt>
                <c:pt idx="1979">
                  <c:v>2.0432</c:v>
                </c:pt>
                <c:pt idx="1980">
                  <c:v>2.044</c:v>
                </c:pt>
                <c:pt idx="1981">
                  <c:v>2.044866666666667</c:v>
                </c:pt>
                <c:pt idx="1982">
                  <c:v>2.045666666666667</c:v>
                </c:pt>
                <c:pt idx="1983">
                  <c:v>2.046533333333334</c:v>
                </c:pt>
                <c:pt idx="1984">
                  <c:v>2.047333333333333</c:v>
                </c:pt>
                <c:pt idx="1985">
                  <c:v>2.048133333333333</c:v>
                </c:pt>
                <c:pt idx="1986">
                  <c:v>2.049</c:v>
                </c:pt>
                <c:pt idx="1987">
                  <c:v>2.0498</c:v>
                </c:pt>
                <c:pt idx="1988">
                  <c:v>2.050666666666667</c:v>
                </c:pt>
                <c:pt idx="1989">
                  <c:v>2.051466666666666</c:v>
                </c:pt>
                <c:pt idx="1990">
                  <c:v>2.052333333333333</c:v>
                </c:pt>
                <c:pt idx="1991">
                  <c:v>2.053133333333333</c:v>
                </c:pt>
                <c:pt idx="1992">
                  <c:v>2.053933333333334</c:v>
                </c:pt>
                <c:pt idx="1993">
                  <c:v>2.0548</c:v>
                </c:pt>
                <c:pt idx="1994">
                  <c:v>2.0556</c:v>
                </c:pt>
                <c:pt idx="1995">
                  <c:v>2.056466666666667</c:v>
                </c:pt>
                <c:pt idx="1996">
                  <c:v>2.057266666666667</c:v>
                </c:pt>
                <c:pt idx="1997">
                  <c:v>2.058133333333333</c:v>
                </c:pt>
                <c:pt idx="1998">
                  <c:v>2.058933333333333</c:v>
                </c:pt>
                <c:pt idx="1999">
                  <c:v>2.059733333333333</c:v>
                </c:pt>
                <c:pt idx="2000">
                  <c:v>2.0606</c:v>
                </c:pt>
                <c:pt idx="2001">
                  <c:v>2.0614</c:v>
                </c:pt>
                <c:pt idx="2002">
                  <c:v>2.062266666666667</c:v>
                </c:pt>
                <c:pt idx="2003">
                  <c:v>2.063066666666667</c:v>
                </c:pt>
                <c:pt idx="2004">
                  <c:v>2.063933333333333</c:v>
                </c:pt>
                <c:pt idx="2005">
                  <c:v>2.064733333333333</c:v>
                </c:pt>
                <c:pt idx="2006">
                  <c:v>2.0656</c:v>
                </c:pt>
                <c:pt idx="2007">
                  <c:v>2.0664</c:v>
                </c:pt>
                <c:pt idx="2008">
                  <c:v>2.0672</c:v>
                </c:pt>
                <c:pt idx="2009">
                  <c:v>2.068066666666667</c:v>
                </c:pt>
                <c:pt idx="2010">
                  <c:v>2.068866666666667</c:v>
                </c:pt>
                <c:pt idx="2011">
                  <c:v>2.069733333333333</c:v>
                </c:pt>
                <c:pt idx="2012">
                  <c:v>2.070533333333334</c:v>
                </c:pt>
                <c:pt idx="2013">
                  <c:v>2.0714</c:v>
                </c:pt>
                <c:pt idx="2014">
                  <c:v>2.0722</c:v>
                </c:pt>
                <c:pt idx="2015">
                  <c:v>2.073066666666667</c:v>
                </c:pt>
                <c:pt idx="2016">
                  <c:v>2.073866666666667</c:v>
                </c:pt>
                <c:pt idx="2017">
                  <c:v>2.074733333333333</c:v>
                </c:pt>
                <c:pt idx="2018">
                  <c:v>2.075533333333333</c:v>
                </c:pt>
                <c:pt idx="2019">
                  <c:v>2.076333333333333</c:v>
                </c:pt>
                <c:pt idx="2020">
                  <c:v>2.0772</c:v>
                </c:pt>
                <c:pt idx="2021">
                  <c:v>2.078</c:v>
                </c:pt>
                <c:pt idx="2022">
                  <c:v>2.078866666666667</c:v>
                </c:pt>
                <c:pt idx="2023">
                  <c:v>2.079666666666667</c:v>
                </c:pt>
                <c:pt idx="2024">
                  <c:v>2.080533333333333</c:v>
                </c:pt>
                <c:pt idx="2025">
                  <c:v>2.081333333333333</c:v>
                </c:pt>
                <c:pt idx="2026">
                  <c:v>2.0822</c:v>
                </c:pt>
                <c:pt idx="2027">
                  <c:v>2.083</c:v>
                </c:pt>
                <c:pt idx="2028">
                  <c:v>2.083866666666667</c:v>
                </c:pt>
                <c:pt idx="2029">
                  <c:v>2.084666666666667</c:v>
                </c:pt>
                <c:pt idx="2030">
                  <c:v>2.085533333333333</c:v>
                </c:pt>
                <c:pt idx="2031">
                  <c:v>2.086333333333333</c:v>
                </c:pt>
                <c:pt idx="2032">
                  <c:v>2.0872</c:v>
                </c:pt>
                <c:pt idx="2033">
                  <c:v>2.088</c:v>
                </c:pt>
                <c:pt idx="2034">
                  <c:v>2.088866666666667</c:v>
                </c:pt>
                <c:pt idx="2035">
                  <c:v>2.089666666666667</c:v>
                </c:pt>
                <c:pt idx="2036">
                  <c:v>2.090533333333334</c:v>
                </c:pt>
                <c:pt idx="2037">
                  <c:v>2.091333333333333</c:v>
                </c:pt>
                <c:pt idx="2038">
                  <c:v>2.0922</c:v>
                </c:pt>
                <c:pt idx="2039">
                  <c:v>2.093</c:v>
                </c:pt>
                <c:pt idx="2040">
                  <c:v>2.093866666666667</c:v>
                </c:pt>
                <c:pt idx="2041">
                  <c:v>2.094666666666666</c:v>
                </c:pt>
                <c:pt idx="2042">
                  <c:v>2.095533333333333</c:v>
                </c:pt>
                <c:pt idx="2043">
                  <c:v>2.096333333333333</c:v>
                </c:pt>
                <c:pt idx="2044">
                  <c:v>2.0972</c:v>
                </c:pt>
                <c:pt idx="2045">
                  <c:v>2.098</c:v>
                </c:pt>
                <c:pt idx="2046">
                  <c:v>2.098866666666667</c:v>
                </c:pt>
                <c:pt idx="2047">
                  <c:v>2.099666666666667</c:v>
                </c:pt>
                <c:pt idx="2048">
                  <c:v>2.100533333333333</c:v>
                </c:pt>
                <c:pt idx="2049">
                  <c:v>2.101333333333333</c:v>
                </c:pt>
                <c:pt idx="2050">
                  <c:v>2.1022</c:v>
                </c:pt>
                <c:pt idx="2051">
                  <c:v>2.103</c:v>
                </c:pt>
                <c:pt idx="2052">
                  <c:v>2.103866666666667</c:v>
                </c:pt>
                <c:pt idx="2053">
                  <c:v>2.104666666666667</c:v>
                </c:pt>
                <c:pt idx="2054">
                  <c:v>2.105533333333333</c:v>
                </c:pt>
                <c:pt idx="2055">
                  <c:v>2.106333333333333</c:v>
                </c:pt>
                <c:pt idx="2056">
                  <c:v>2.1072</c:v>
                </c:pt>
                <c:pt idx="2057">
                  <c:v>2.108</c:v>
                </c:pt>
                <c:pt idx="2058">
                  <c:v>2.108866666666667</c:v>
                </c:pt>
                <c:pt idx="2059">
                  <c:v>2.109666666666667</c:v>
                </c:pt>
                <c:pt idx="2060">
                  <c:v>2.110533333333334</c:v>
                </c:pt>
                <c:pt idx="2061">
                  <c:v>2.111333333333333</c:v>
                </c:pt>
                <c:pt idx="2062">
                  <c:v>2.1122</c:v>
                </c:pt>
                <c:pt idx="2063">
                  <c:v>2.113</c:v>
                </c:pt>
                <c:pt idx="2064">
                  <c:v>2.113866666666667</c:v>
                </c:pt>
                <c:pt idx="2065">
                  <c:v>2.114666666666666</c:v>
                </c:pt>
                <c:pt idx="2066">
                  <c:v>2.115533333333333</c:v>
                </c:pt>
                <c:pt idx="2067">
                  <c:v>2.116333333333333</c:v>
                </c:pt>
                <c:pt idx="2068">
                  <c:v>2.1172</c:v>
                </c:pt>
                <c:pt idx="2069">
                  <c:v>2.118</c:v>
                </c:pt>
                <c:pt idx="2070">
                  <c:v>2.118866666666667</c:v>
                </c:pt>
                <c:pt idx="2071">
                  <c:v>2.119733333333333</c:v>
                </c:pt>
                <c:pt idx="2072">
                  <c:v>2.120533333333333</c:v>
                </c:pt>
                <c:pt idx="2073">
                  <c:v>2.1214</c:v>
                </c:pt>
                <c:pt idx="2074">
                  <c:v>2.1222</c:v>
                </c:pt>
                <c:pt idx="2075">
                  <c:v>2.123066666666666</c:v>
                </c:pt>
                <c:pt idx="2076">
                  <c:v>2.123866666666667</c:v>
                </c:pt>
                <c:pt idx="2077">
                  <c:v>2.124733333333333</c:v>
                </c:pt>
                <c:pt idx="2078">
                  <c:v>2.125533333333333</c:v>
                </c:pt>
                <c:pt idx="2079">
                  <c:v>2.1264</c:v>
                </c:pt>
                <c:pt idx="2080">
                  <c:v>2.127266666666667</c:v>
                </c:pt>
                <c:pt idx="2081">
                  <c:v>2.128066666666667</c:v>
                </c:pt>
                <c:pt idx="2082">
                  <c:v>2.128933333333333</c:v>
                </c:pt>
                <c:pt idx="2083">
                  <c:v>2.129733333333333</c:v>
                </c:pt>
                <c:pt idx="2084">
                  <c:v>2.1306</c:v>
                </c:pt>
                <c:pt idx="2085">
                  <c:v>2.1314</c:v>
                </c:pt>
                <c:pt idx="2086">
                  <c:v>2.132266666666667</c:v>
                </c:pt>
                <c:pt idx="2087">
                  <c:v>2.133066666666667</c:v>
                </c:pt>
                <c:pt idx="2088">
                  <c:v>2.133933333333333</c:v>
                </c:pt>
                <c:pt idx="2089">
                  <c:v>2.1348</c:v>
                </c:pt>
                <c:pt idx="2090">
                  <c:v>2.1356</c:v>
                </c:pt>
                <c:pt idx="2091">
                  <c:v>2.136466666666667</c:v>
                </c:pt>
                <c:pt idx="2092">
                  <c:v>2.137266666666667</c:v>
                </c:pt>
                <c:pt idx="2093">
                  <c:v>2.138133333333333</c:v>
                </c:pt>
                <c:pt idx="2094">
                  <c:v>2.138933333333334</c:v>
                </c:pt>
                <c:pt idx="2095">
                  <c:v>2.1398</c:v>
                </c:pt>
                <c:pt idx="2096">
                  <c:v>2.140666666666667</c:v>
                </c:pt>
                <c:pt idx="2097">
                  <c:v>2.141466666666667</c:v>
                </c:pt>
                <c:pt idx="2098">
                  <c:v>2.142333333333333</c:v>
                </c:pt>
                <c:pt idx="2099">
                  <c:v>2.143133333333333</c:v>
                </c:pt>
                <c:pt idx="2100">
                  <c:v>2.144</c:v>
                </c:pt>
                <c:pt idx="2101">
                  <c:v>2.1448</c:v>
                </c:pt>
                <c:pt idx="2102">
                  <c:v>2.145666666666667</c:v>
                </c:pt>
                <c:pt idx="2103">
                  <c:v>2.146533333333334</c:v>
                </c:pt>
                <c:pt idx="2104">
                  <c:v>2.147333333333333</c:v>
                </c:pt>
                <c:pt idx="2105">
                  <c:v>2.1482</c:v>
                </c:pt>
                <c:pt idx="2106">
                  <c:v>2.149</c:v>
                </c:pt>
                <c:pt idx="2107">
                  <c:v>2.149866666666667</c:v>
                </c:pt>
                <c:pt idx="2108">
                  <c:v>2.150733333333333</c:v>
                </c:pt>
                <c:pt idx="2109">
                  <c:v>2.151533333333334</c:v>
                </c:pt>
                <c:pt idx="2110">
                  <c:v>2.1524</c:v>
                </c:pt>
                <c:pt idx="2111">
                  <c:v>2.1532</c:v>
                </c:pt>
                <c:pt idx="2112">
                  <c:v>2.154066666666667</c:v>
                </c:pt>
                <c:pt idx="2113">
                  <c:v>2.154933333333334</c:v>
                </c:pt>
                <c:pt idx="2114">
                  <c:v>2.155733333333333</c:v>
                </c:pt>
                <c:pt idx="2115">
                  <c:v>2.1566</c:v>
                </c:pt>
                <c:pt idx="2116">
                  <c:v>2.1574</c:v>
                </c:pt>
                <c:pt idx="2117">
                  <c:v>2.158266666666667</c:v>
                </c:pt>
                <c:pt idx="2118">
                  <c:v>2.159133333333333</c:v>
                </c:pt>
                <c:pt idx="2119">
                  <c:v>2.159933333333333</c:v>
                </c:pt>
                <c:pt idx="2120">
                  <c:v>2.1608</c:v>
                </c:pt>
                <c:pt idx="2121">
                  <c:v>2.161666666666667</c:v>
                </c:pt>
                <c:pt idx="2122">
                  <c:v>2.162466666666667</c:v>
                </c:pt>
                <c:pt idx="2123">
                  <c:v>2.163333333333333</c:v>
                </c:pt>
                <c:pt idx="2124">
                  <c:v>2.164133333333333</c:v>
                </c:pt>
                <c:pt idx="2125">
                  <c:v>2.165</c:v>
                </c:pt>
                <c:pt idx="2126">
                  <c:v>2.165866666666667</c:v>
                </c:pt>
                <c:pt idx="2127">
                  <c:v>2.166666666666666</c:v>
                </c:pt>
                <c:pt idx="2128">
                  <c:v>2.167533333333333</c:v>
                </c:pt>
                <c:pt idx="2129">
                  <c:v>2.1684</c:v>
                </c:pt>
                <c:pt idx="2130">
                  <c:v>2.1692</c:v>
                </c:pt>
                <c:pt idx="2131">
                  <c:v>2.170066666666667</c:v>
                </c:pt>
                <c:pt idx="2132">
                  <c:v>2.170866666666667</c:v>
                </c:pt>
                <c:pt idx="2133">
                  <c:v>2.171733333333333</c:v>
                </c:pt>
                <c:pt idx="2134">
                  <c:v>2.1726</c:v>
                </c:pt>
                <c:pt idx="2135">
                  <c:v>2.1734</c:v>
                </c:pt>
                <c:pt idx="2136">
                  <c:v>2.174266666666667</c:v>
                </c:pt>
                <c:pt idx="2137">
                  <c:v>2.175133333333333</c:v>
                </c:pt>
                <c:pt idx="2138">
                  <c:v>2.175933333333333</c:v>
                </c:pt>
                <c:pt idx="2139">
                  <c:v>2.1768</c:v>
                </c:pt>
                <c:pt idx="2140">
                  <c:v>2.177666666666667</c:v>
                </c:pt>
                <c:pt idx="2141">
                  <c:v>2.178466666666667</c:v>
                </c:pt>
                <c:pt idx="2142">
                  <c:v>2.179333333333333</c:v>
                </c:pt>
                <c:pt idx="2143">
                  <c:v>2.1802</c:v>
                </c:pt>
                <c:pt idx="2144">
                  <c:v>2.181</c:v>
                </c:pt>
                <c:pt idx="2145">
                  <c:v>2.181866666666667</c:v>
                </c:pt>
                <c:pt idx="2146">
                  <c:v>2.182666666666667</c:v>
                </c:pt>
                <c:pt idx="2147">
                  <c:v>2.183533333333333</c:v>
                </c:pt>
                <c:pt idx="2148">
                  <c:v>2.1844</c:v>
                </c:pt>
                <c:pt idx="2149">
                  <c:v>2.1852</c:v>
                </c:pt>
                <c:pt idx="2150">
                  <c:v>2.186066666666667</c:v>
                </c:pt>
                <c:pt idx="2151">
                  <c:v>2.186933333333333</c:v>
                </c:pt>
                <c:pt idx="2152">
                  <c:v>2.187733333333333</c:v>
                </c:pt>
                <c:pt idx="2153">
                  <c:v>2.1886</c:v>
                </c:pt>
                <c:pt idx="2154">
                  <c:v>2.189466666666667</c:v>
                </c:pt>
                <c:pt idx="2155">
                  <c:v>2.190266666666667</c:v>
                </c:pt>
                <c:pt idx="2156">
                  <c:v>2.191133333333333</c:v>
                </c:pt>
                <c:pt idx="2157">
                  <c:v>2.192</c:v>
                </c:pt>
                <c:pt idx="2158">
                  <c:v>2.192866666666667</c:v>
                </c:pt>
                <c:pt idx="2159">
                  <c:v>2.193666666666667</c:v>
                </c:pt>
                <c:pt idx="2160">
                  <c:v>2.194533333333334</c:v>
                </c:pt>
                <c:pt idx="2161">
                  <c:v>2.1954</c:v>
                </c:pt>
                <c:pt idx="2162">
                  <c:v>2.1962</c:v>
                </c:pt>
                <c:pt idx="2163">
                  <c:v>2.197066666666667</c:v>
                </c:pt>
                <c:pt idx="2164">
                  <c:v>2.197933333333333</c:v>
                </c:pt>
                <c:pt idx="2165">
                  <c:v>2.198733333333333</c:v>
                </c:pt>
                <c:pt idx="2166">
                  <c:v>2.1996</c:v>
                </c:pt>
                <c:pt idx="2167">
                  <c:v>2.200466666666666</c:v>
                </c:pt>
                <c:pt idx="2168">
                  <c:v>2.201266666666667</c:v>
                </c:pt>
                <c:pt idx="2169">
                  <c:v>2.202133333333333</c:v>
                </c:pt>
                <c:pt idx="2170">
                  <c:v>2.203</c:v>
                </c:pt>
                <c:pt idx="2171">
                  <c:v>2.2038</c:v>
                </c:pt>
                <c:pt idx="2172">
                  <c:v>2.204666666666667</c:v>
                </c:pt>
                <c:pt idx="2173">
                  <c:v>2.205533333333333</c:v>
                </c:pt>
                <c:pt idx="2174">
                  <c:v>2.2064</c:v>
                </c:pt>
                <c:pt idx="2175">
                  <c:v>2.2072</c:v>
                </c:pt>
                <c:pt idx="2176">
                  <c:v>2.208066666666666</c:v>
                </c:pt>
                <c:pt idx="2177">
                  <c:v>2.208933333333333</c:v>
                </c:pt>
                <c:pt idx="2178">
                  <c:v>2.209733333333333</c:v>
                </c:pt>
                <c:pt idx="2179">
                  <c:v>2.2106</c:v>
                </c:pt>
                <c:pt idx="2180">
                  <c:v>2.211466666666666</c:v>
                </c:pt>
                <c:pt idx="2181">
                  <c:v>2.212333333333333</c:v>
                </c:pt>
                <c:pt idx="2182">
                  <c:v>2.213133333333333</c:v>
                </c:pt>
                <c:pt idx="2183">
                  <c:v>2.214</c:v>
                </c:pt>
                <c:pt idx="2184">
                  <c:v>2.214866666666667</c:v>
                </c:pt>
                <c:pt idx="2185">
                  <c:v>2.215666666666666</c:v>
                </c:pt>
                <c:pt idx="2186">
                  <c:v>2.216533333333333</c:v>
                </c:pt>
                <c:pt idx="2187">
                  <c:v>2.2174</c:v>
                </c:pt>
                <c:pt idx="2188">
                  <c:v>2.218266666666667</c:v>
                </c:pt>
                <c:pt idx="2189">
                  <c:v>2.219066666666667</c:v>
                </c:pt>
                <c:pt idx="2190">
                  <c:v>2.219933333333334</c:v>
                </c:pt>
                <c:pt idx="2191">
                  <c:v>2.2208</c:v>
                </c:pt>
                <c:pt idx="2192">
                  <c:v>2.221666666666667</c:v>
                </c:pt>
                <c:pt idx="2193">
                  <c:v>2.222466666666667</c:v>
                </c:pt>
                <c:pt idx="2194">
                  <c:v>2.223333333333333</c:v>
                </c:pt>
                <c:pt idx="2195">
                  <c:v>2.2242</c:v>
                </c:pt>
                <c:pt idx="2196">
                  <c:v>2.225</c:v>
                </c:pt>
                <c:pt idx="2197">
                  <c:v>2.225866666666667</c:v>
                </c:pt>
                <c:pt idx="2198">
                  <c:v>2.226733333333333</c:v>
                </c:pt>
                <c:pt idx="2199">
                  <c:v>2.2276</c:v>
                </c:pt>
                <c:pt idx="2200">
                  <c:v>2.2284</c:v>
                </c:pt>
                <c:pt idx="2201">
                  <c:v>2.229266666666667</c:v>
                </c:pt>
                <c:pt idx="2202">
                  <c:v>2.230133333333333</c:v>
                </c:pt>
                <c:pt idx="2203">
                  <c:v>2.231</c:v>
                </c:pt>
                <c:pt idx="2204">
                  <c:v>2.2318</c:v>
                </c:pt>
                <c:pt idx="2205">
                  <c:v>2.232666666666667</c:v>
                </c:pt>
                <c:pt idx="2206">
                  <c:v>2.233533333333333</c:v>
                </c:pt>
                <c:pt idx="2207">
                  <c:v>2.2344</c:v>
                </c:pt>
                <c:pt idx="2208">
                  <c:v>2.2352</c:v>
                </c:pt>
                <c:pt idx="2209">
                  <c:v>2.236066666666666</c:v>
                </c:pt>
                <c:pt idx="2210">
                  <c:v>2.236933333333333</c:v>
                </c:pt>
                <c:pt idx="2211">
                  <c:v>2.2378</c:v>
                </c:pt>
                <c:pt idx="2212">
                  <c:v>2.238666666666667</c:v>
                </c:pt>
                <c:pt idx="2213">
                  <c:v>2.239466666666666</c:v>
                </c:pt>
                <c:pt idx="2214">
                  <c:v>2.240333333333333</c:v>
                </c:pt>
                <c:pt idx="2215">
                  <c:v>2.2412</c:v>
                </c:pt>
                <c:pt idx="2216">
                  <c:v>2.242066666666667</c:v>
                </c:pt>
                <c:pt idx="2217">
                  <c:v>2.242866666666667</c:v>
                </c:pt>
                <c:pt idx="2218">
                  <c:v>2.243733333333333</c:v>
                </c:pt>
                <c:pt idx="2219">
                  <c:v>2.2446</c:v>
                </c:pt>
                <c:pt idx="2220">
                  <c:v>2.245466666666667</c:v>
                </c:pt>
                <c:pt idx="2221">
                  <c:v>2.246333333333333</c:v>
                </c:pt>
                <c:pt idx="2222">
                  <c:v>2.247133333333333</c:v>
                </c:pt>
                <c:pt idx="2223">
                  <c:v>2.248</c:v>
                </c:pt>
                <c:pt idx="2224">
                  <c:v>2.248866666666667</c:v>
                </c:pt>
                <c:pt idx="2225">
                  <c:v>2.249733333333333</c:v>
                </c:pt>
                <c:pt idx="2226">
                  <c:v>2.250533333333333</c:v>
                </c:pt>
                <c:pt idx="2227">
                  <c:v>2.2514</c:v>
                </c:pt>
                <c:pt idx="2228">
                  <c:v>2.252266666666667</c:v>
                </c:pt>
                <c:pt idx="2229">
                  <c:v>2.253133333333333</c:v>
                </c:pt>
                <c:pt idx="2230">
                  <c:v>2.254</c:v>
                </c:pt>
                <c:pt idx="2231">
                  <c:v>2.2548</c:v>
                </c:pt>
                <c:pt idx="2232">
                  <c:v>2.255666666666666</c:v>
                </c:pt>
                <c:pt idx="2233">
                  <c:v>2.256533333333333</c:v>
                </c:pt>
                <c:pt idx="2234">
                  <c:v>2.2574</c:v>
                </c:pt>
                <c:pt idx="2235">
                  <c:v>2.258266666666667</c:v>
                </c:pt>
                <c:pt idx="2236">
                  <c:v>2.259066666666667</c:v>
                </c:pt>
                <c:pt idx="2237">
                  <c:v>2.259933333333334</c:v>
                </c:pt>
                <c:pt idx="2238">
                  <c:v>2.2608</c:v>
                </c:pt>
                <c:pt idx="2239">
                  <c:v>2.261666666666667</c:v>
                </c:pt>
                <c:pt idx="2240">
                  <c:v>2.262533333333333</c:v>
                </c:pt>
                <c:pt idx="2241">
                  <c:v>2.2634</c:v>
                </c:pt>
                <c:pt idx="2242">
                  <c:v>2.2642</c:v>
                </c:pt>
                <c:pt idx="2243">
                  <c:v>2.265066666666667</c:v>
                </c:pt>
                <c:pt idx="2244">
                  <c:v>2.265933333333333</c:v>
                </c:pt>
                <c:pt idx="2245">
                  <c:v>2.2668</c:v>
                </c:pt>
                <c:pt idx="2246">
                  <c:v>2.267666666666666</c:v>
                </c:pt>
                <c:pt idx="2247">
                  <c:v>2.268466666666666</c:v>
                </c:pt>
                <c:pt idx="2248">
                  <c:v>2.269333333333333</c:v>
                </c:pt>
                <c:pt idx="2249">
                  <c:v>2.2702</c:v>
                </c:pt>
                <c:pt idx="2250">
                  <c:v>2.271066666666667</c:v>
                </c:pt>
                <c:pt idx="2251">
                  <c:v>2.271933333333334</c:v>
                </c:pt>
                <c:pt idx="2252">
                  <c:v>2.2728</c:v>
                </c:pt>
                <c:pt idx="2253">
                  <c:v>2.2736</c:v>
                </c:pt>
                <c:pt idx="2254">
                  <c:v>2.274466666666667</c:v>
                </c:pt>
                <c:pt idx="2255">
                  <c:v>2.275333333333333</c:v>
                </c:pt>
                <c:pt idx="2256">
                  <c:v>2.2762</c:v>
                </c:pt>
                <c:pt idx="2257">
                  <c:v>2.277066666666667</c:v>
                </c:pt>
                <c:pt idx="2258">
                  <c:v>2.277933333333333</c:v>
                </c:pt>
                <c:pt idx="2259">
                  <c:v>2.278733333333333</c:v>
                </c:pt>
                <c:pt idx="2260">
                  <c:v>2.2796</c:v>
                </c:pt>
                <c:pt idx="2261">
                  <c:v>2.280466666666666</c:v>
                </c:pt>
                <c:pt idx="2262">
                  <c:v>2.281333333333333</c:v>
                </c:pt>
                <c:pt idx="2263">
                  <c:v>2.2822</c:v>
                </c:pt>
                <c:pt idx="2264">
                  <c:v>2.283066666666666</c:v>
                </c:pt>
                <c:pt idx="2265">
                  <c:v>2.283933333333333</c:v>
                </c:pt>
                <c:pt idx="2266">
                  <c:v>2.284733333333333</c:v>
                </c:pt>
                <c:pt idx="2267">
                  <c:v>2.2856</c:v>
                </c:pt>
                <c:pt idx="2268">
                  <c:v>2.286466666666667</c:v>
                </c:pt>
                <c:pt idx="2269">
                  <c:v>2.287333333333333</c:v>
                </c:pt>
                <c:pt idx="2270">
                  <c:v>2.2882</c:v>
                </c:pt>
                <c:pt idx="2271">
                  <c:v>2.289066666666667</c:v>
                </c:pt>
                <c:pt idx="2272">
                  <c:v>2.289933333333333</c:v>
                </c:pt>
                <c:pt idx="2273">
                  <c:v>2.290733333333333</c:v>
                </c:pt>
                <c:pt idx="2274">
                  <c:v>2.2916</c:v>
                </c:pt>
                <c:pt idx="2275">
                  <c:v>2.292466666666666</c:v>
                </c:pt>
                <c:pt idx="2276">
                  <c:v>2.293333333333333</c:v>
                </c:pt>
                <c:pt idx="2277">
                  <c:v>2.2942</c:v>
                </c:pt>
                <c:pt idx="2278">
                  <c:v>2.295066666666667</c:v>
                </c:pt>
                <c:pt idx="2279">
                  <c:v>2.295933333333334</c:v>
                </c:pt>
                <c:pt idx="2280">
                  <c:v>2.2968</c:v>
                </c:pt>
                <c:pt idx="2281">
                  <c:v>2.2976</c:v>
                </c:pt>
                <c:pt idx="2282">
                  <c:v>2.298466666666667</c:v>
                </c:pt>
                <c:pt idx="2283">
                  <c:v>2.299333333333333</c:v>
                </c:pt>
                <c:pt idx="2284">
                  <c:v>2.3002</c:v>
                </c:pt>
                <c:pt idx="2285">
                  <c:v>2.301066666666667</c:v>
                </c:pt>
                <c:pt idx="2286">
                  <c:v>2.301933333333333</c:v>
                </c:pt>
                <c:pt idx="2287">
                  <c:v>2.302799999999999</c:v>
                </c:pt>
                <c:pt idx="2288">
                  <c:v>2.303666666666666</c:v>
                </c:pt>
                <c:pt idx="2289">
                  <c:v>2.304533333333333</c:v>
                </c:pt>
                <c:pt idx="2290">
                  <c:v>2.305333333333333</c:v>
                </c:pt>
                <c:pt idx="2291">
                  <c:v>2.3062</c:v>
                </c:pt>
                <c:pt idx="2292">
                  <c:v>2.307066666666667</c:v>
                </c:pt>
                <c:pt idx="2293">
                  <c:v>2.307933333333334</c:v>
                </c:pt>
                <c:pt idx="2294">
                  <c:v>2.3088</c:v>
                </c:pt>
                <c:pt idx="2295">
                  <c:v>2.309666666666667</c:v>
                </c:pt>
                <c:pt idx="2296">
                  <c:v>2.310533333333333</c:v>
                </c:pt>
                <c:pt idx="2297">
                  <c:v>2.311399999999999</c:v>
                </c:pt>
                <c:pt idx="2298">
                  <c:v>2.312266666666666</c:v>
                </c:pt>
                <c:pt idx="2299">
                  <c:v>2.313133333333333</c:v>
                </c:pt>
                <c:pt idx="2300">
                  <c:v>2.314</c:v>
                </c:pt>
                <c:pt idx="2301">
                  <c:v>2.314799999999999</c:v>
                </c:pt>
                <c:pt idx="2302">
                  <c:v>2.315666666666666</c:v>
                </c:pt>
                <c:pt idx="2303">
                  <c:v>2.316533333333334</c:v>
                </c:pt>
                <c:pt idx="2304">
                  <c:v>2.3174</c:v>
                </c:pt>
                <c:pt idx="2305">
                  <c:v>2.318266666666667</c:v>
                </c:pt>
                <c:pt idx="2306">
                  <c:v>2.319133333333333</c:v>
                </c:pt>
                <c:pt idx="2307">
                  <c:v>2.32</c:v>
                </c:pt>
                <c:pt idx="2308">
                  <c:v>2.320866666666667</c:v>
                </c:pt>
                <c:pt idx="2309">
                  <c:v>2.321733333333333</c:v>
                </c:pt>
                <c:pt idx="2310">
                  <c:v>2.3226</c:v>
                </c:pt>
                <c:pt idx="2311">
                  <c:v>2.323466666666667</c:v>
                </c:pt>
                <c:pt idx="2312">
                  <c:v>2.324333333333333</c:v>
                </c:pt>
                <c:pt idx="2313">
                  <c:v>2.3252</c:v>
                </c:pt>
                <c:pt idx="2314">
                  <c:v>2.326066666666667</c:v>
                </c:pt>
                <c:pt idx="2315">
                  <c:v>2.326866666666667</c:v>
                </c:pt>
                <c:pt idx="2316">
                  <c:v>2.327733333333333</c:v>
                </c:pt>
                <c:pt idx="2317">
                  <c:v>2.3286</c:v>
                </c:pt>
                <c:pt idx="2318">
                  <c:v>2.329466666666666</c:v>
                </c:pt>
                <c:pt idx="2319">
                  <c:v>2.330333333333333</c:v>
                </c:pt>
                <c:pt idx="2320">
                  <c:v>2.331199999999999</c:v>
                </c:pt>
                <c:pt idx="2321">
                  <c:v>2.332066666666666</c:v>
                </c:pt>
                <c:pt idx="2322">
                  <c:v>2.332933333333333</c:v>
                </c:pt>
                <c:pt idx="2323">
                  <c:v>2.3338</c:v>
                </c:pt>
                <c:pt idx="2324">
                  <c:v>2.334666666666667</c:v>
                </c:pt>
                <c:pt idx="2325">
                  <c:v>2.335533333333333</c:v>
                </c:pt>
                <c:pt idx="2326">
                  <c:v>2.336399999999998</c:v>
                </c:pt>
                <c:pt idx="2327">
                  <c:v>2.337266666666667</c:v>
                </c:pt>
                <c:pt idx="2328">
                  <c:v>2.338133333333333</c:v>
                </c:pt>
                <c:pt idx="2329">
                  <c:v>2.338999999999999</c:v>
                </c:pt>
                <c:pt idx="2330">
                  <c:v>2.339866666666666</c:v>
                </c:pt>
                <c:pt idx="2331">
                  <c:v>2.340733333333333</c:v>
                </c:pt>
                <c:pt idx="2332">
                  <c:v>2.3416</c:v>
                </c:pt>
                <c:pt idx="2333">
                  <c:v>2.342466666666667</c:v>
                </c:pt>
                <c:pt idx="2334">
                  <c:v>2.343333333333333</c:v>
                </c:pt>
                <c:pt idx="2335">
                  <c:v>2.3442</c:v>
                </c:pt>
                <c:pt idx="2336">
                  <c:v>2.345066666666666</c:v>
                </c:pt>
                <c:pt idx="2337">
                  <c:v>2.345933333333333</c:v>
                </c:pt>
                <c:pt idx="2338">
                  <c:v>2.346799999999999</c:v>
                </c:pt>
                <c:pt idx="2339">
                  <c:v>2.347666666666667</c:v>
                </c:pt>
                <c:pt idx="2340">
                  <c:v>2.348466666666666</c:v>
                </c:pt>
                <c:pt idx="2341">
                  <c:v>2.349333333333333</c:v>
                </c:pt>
                <c:pt idx="2342">
                  <c:v>2.3502</c:v>
                </c:pt>
                <c:pt idx="2343">
                  <c:v>2.351066666666667</c:v>
                </c:pt>
                <c:pt idx="2344">
                  <c:v>2.351933333333333</c:v>
                </c:pt>
                <c:pt idx="2345">
                  <c:v>2.352799999999998</c:v>
                </c:pt>
                <c:pt idx="2346">
                  <c:v>2.353666666666667</c:v>
                </c:pt>
                <c:pt idx="2347">
                  <c:v>2.354533333333333</c:v>
                </c:pt>
                <c:pt idx="2348">
                  <c:v>2.355399999999999</c:v>
                </c:pt>
                <c:pt idx="2349">
                  <c:v>2.356266666666666</c:v>
                </c:pt>
                <c:pt idx="2350">
                  <c:v>2.357133333333333</c:v>
                </c:pt>
                <c:pt idx="2351">
                  <c:v>2.358</c:v>
                </c:pt>
                <c:pt idx="2352">
                  <c:v>2.358866666666667</c:v>
                </c:pt>
                <c:pt idx="2353">
                  <c:v>2.359733333333333</c:v>
                </c:pt>
                <c:pt idx="2354">
                  <c:v>2.3606</c:v>
                </c:pt>
                <c:pt idx="2355">
                  <c:v>2.361466666666666</c:v>
                </c:pt>
                <c:pt idx="2356">
                  <c:v>2.362333333333333</c:v>
                </c:pt>
                <c:pt idx="2357">
                  <c:v>2.3632</c:v>
                </c:pt>
                <c:pt idx="2358">
                  <c:v>2.364066666666666</c:v>
                </c:pt>
                <c:pt idx="2359">
                  <c:v>2.364933333333333</c:v>
                </c:pt>
                <c:pt idx="2360">
                  <c:v>2.3658</c:v>
                </c:pt>
                <c:pt idx="2361">
                  <c:v>2.366666666666667</c:v>
                </c:pt>
                <c:pt idx="2362">
                  <c:v>2.367533333333333</c:v>
                </c:pt>
                <c:pt idx="2363">
                  <c:v>2.368466666666666</c:v>
                </c:pt>
                <c:pt idx="2364">
                  <c:v>2.369333333333333</c:v>
                </c:pt>
                <c:pt idx="2365">
                  <c:v>2.3702</c:v>
                </c:pt>
                <c:pt idx="2366">
                  <c:v>2.371066666666667</c:v>
                </c:pt>
                <c:pt idx="2367">
                  <c:v>2.371933333333333</c:v>
                </c:pt>
                <c:pt idx="2368">
                  <c:v>2.372799999999998</c:v>
                </c:pt>
                <c:pt idx="2369">
                  <c:v>2.373666666666667</c:v>
                </c:pt>
                <c:pt idx="2370">
                  <c:v>2.374533333333333</c:v>
                </c:pt>
                <c:pt idx="2371">
                  <c:v>2.375399999999999</c:v>
                </c:pt>
                <c:pt idx="2372">
                  <c:v>2.376266666666666</c:v>
                </c:pt>
                <c:pt idx="2373">
                  <c:v>2.377133333333333</c:v>
                </c:pt>
                <c:pt idx="2374">
                  <c:v>2.378</c:v>
                </c:pt>
                <c:pt idx="2375">
                  <c:v>2.378866666666667</c:v>
                </c:pt>
                <c:pt idx="2376">
                  <c:v>2.379733333333333</c:v>
                </c:pt>
                <c:pt idx="2377">
                  <c:v>2.3806</c:v>
                </c:pt>
                <c:pt idx="2378">
                  <c:v>2.381466666666666</c:v>
                </c:pt>
                <c:pt idx="2379">
                  <c:v>2.382333333333333</c:v>
                </c:pt>
                <c:pt idx="2380">
                  <c:v>2.3832</c:v>
                </c:pt>
                <c:pt idx="2381">
                  <c:v>2.384066666666666</c:v>
                </c:pt>
                <c:pt idx="2382">
                  <c:v>2.384933333333334</c:v>
                </c:pt>
                <c:pt idx="2383">
                  <c:v>2.3858</c:v>
                </c:pt>
                <c:pt idx="2384">
                  <c:v>2.386666666666667</c:v>
                </c:pt>
                <c:pt idx="2385">
                  <c:v>2.387533333333333</c:v>
                </c:pt>
                <c:pt idx="2386">
                  <c:v>2.3884</c:v>
                </c:pt>
                <c:pt idx="2387">
                  <c:v>2.389266666666667</c:v>
                </c:pt>
                <c:pt idx="2388">
                  <c:v>2.3902</c:v>
                </c:pt>
                <c:pt idx="2389">
                  <c:v>2.391066666666667</c:v>
                </c:pt>
                <c:pt idx="2390">
                  <c:v>2.391933333333333</c:v>
                </c:pt>
                <c:pt idx="2391">
                  <c:v>2.392799999999998</c:v>
                </c:pt>
                <c:pt idx="2392">
                  <c:v>2.393666666666667</c:v>
                </c:pt>
                <c:pt idx="2393">
                  <c:v>2.394533333333333</c:v>
                </c:pt>
                <c:pt idx="2394">
                  <c:v>2.395399999999999</c:v>
                </c:pt>
                <c:pt idx="2395">
                  <c:v>2.396266666666666</c:v>
                </c:pt>
                <c:pt idx="2396">
                  <c:v>2.397133333333333</c:v>
                </c:pt>
                <c:pt idx="2397">
                  <c:v>2.398</c:v>
                </c:pt>
                <c:pt idx="2398">
                  <c:v>2.398866666666667</c:v>
                </c:pt>
                <c:pt idx="2399">
                  <c:v>2.399733333333333</c:v>
                </c:pt>
                <c:pt idx="2400">
                  <c:v>2.4006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module3_secTNF_no_sec_regulatio!$O$2:$O$2402</c:f>
              <c:numCache>
                <c:formatCode>General</c:formatCode>
                <c:ptCount val="2401"/>
                <c:pt idx="0">
                  <c:v>6.22126666666667E-6</c:v>
                </c:pt>
                <c:pt idx="1">
                  <c:v>1.24466666666667E-5</c:v>
                </c:pt>
                <c:pt idx="2">
                  <c:v>1.86813333333333E-5</c:v>
                </c:pt>
                <c:pt idx="3">
                  <c:v>2.493E-5</c:v>
                </c:pt>
                <c:pt idx="4">
                  <c:v>3.11973333333333E-5</c:v>
                </c:pt>
                <c:pt idx="5">
                  <c:v>3.74873333333333E-5</c:v>
                </c:pt>
                <c:pt idx="6">
                  <c:v>4.38046666666667E-5</c:v>
                </c:pt>
                <c:pt idx="7">
                  <c:v>5.01553333333333E-5</c:v>
                </c:pt>
                <c:pt idx="8">
                  <c:v>5.65426666666667E-5</c:v>
                </c:pt>
                <c:pt idx="9">
                  <c:v>6.29713333333333E-5</c:v>
                </c:pt>
                <c:pt idx="10">
                  <c:v>6.94466666666667E-5</c:v>
                </c:pt>
                <c:pt idx="11">
                  <c:v>7.59733333333333E-5</c:v>
                </c:pt>
                <c:pt idx="12">
                  <c:v>8.25533333333333E-5</c:v>
                </c:pt>
                <c:pt idx="13">
                  <c:v>8.91933333333333E-5</c:v>
                </c:pt>
                <c:pt idx="14">
                  <c:v>9.59E-5</c:v>
                </c:pt>
                <c:pt idx="15">
                  <c:v>0.00010268</c:v>
                </c:pt>
                <c:pt idx="16">
                  <c:v>0.000109526666666667</c:v>
                </c:pt>
                <c:pt idx="17">
                  <c:v>0.000116453333333333</c:v>
                </c:pt>
                <c:pt idx="18">
                  <c:v>0.000123466666666667</c:v>
                </c:pt>
                <c:pt idx="19">
                  <c:v>0.00013056</c:v>
                </c:pt>
                <c:pt idx="20">
                  <c:v>0.000137746666666667</c:v>
                </c:pt>
                <c:pt idx="21">
                  <c:v>0.000145033333333333</c:v>
                </c:pt>
                <c:pt idx="22">
                  <c:v>0.000152413333333333</c:v>
                </c:pt>
                <c:pt idx="23">
                  <c:v>0.000159906666666667</c:v>
                </c:pt>
                <c:pt idx="24">
                  <c:v>0.0001675</c:v>
                </c:pt>
                <c:pt idx="25">
                  <c:v>0.000175206666666667</c:v>
                </c:pt>
                <c:pt idx="26">
                  <c:v>0.000183026666666667</c:v>
                </c:pt>
                <c:pt idx="27">
                  <c:v>0.000190973333333333</c:v>
                </c:pt>
                <c:pt idx="28">
                  <c:v>0.000199046666666667</c:v>
                </c:pt>
                <c:pt idx="29">
                  <c:v>0.00020724</c:v>
                </c:pt>
                <c:pt idx="30">
                  <c:v>0.000215573333333333</c:v>
                </c:pt>
                <c:pt idx="31">
                  <c:v>0.00022404</c:v>
                </c:pt>
                <c:pt idx="32">
                  <c:v>0.000232646666666667</c:v>
                </c:pt>
                <c:pt idx="33">
                  <c:v>0.0002414</c:v>
                </c:pt>
                <c:pt idx="34">
                  <c:v>0.000250306666666667</c:v>
                </c:pt>
                <c:pt idx="35">
                  <c:v>0.00025936</c:v>
                </c:pt>
                <c:pt idx="36">
                  <c:v>0.000268566666666667</c:v>
                </c:pt>
                <c:pt idx="37">
                  <c:v>0.00027794</c:v>
                </c:pt>
                <c:pt idx="38">
                  <c:v>0.000287473333333333</c:v>
                </c:pt>
                <c:pt idx="39">
                  <c:v>0.000297173333333333</c:v>
                </c:pt>
                <c:pt idx="40">
                  <c:v>0.00030704</c:v>
                </c:pt>
                <c:pt idx="41">
                  <c:v>0.000317086666666667</c:v>
                </c:pt>
                <c:pt idx="42">
                  <c:v>0.000327313333333333</c:v>
                </c:pt>
                <c:pt idx="43">
                  <c:v>0.00033772</c:v>
                </c:pt>
                <c:pt idx="44">
                  <c:v>0.000348313333333333</c:v>
                </c:pt>
                <c:pt idx="45">
                  <c:v>0.000359093333333333</c:v>
                </c:pt>
                <c:pt idx="46">
                  <c:v>0.000370066666666667</c:v>
                </c:pt>
                <c:pt idx="47">
                  <c:v>0.000381233333333333</c:v>
                </c:pt>
                <c:pt idx="48">
                  <c:v>0.000392606666666667</c:v>
                </c:pt>
                <c:pt idx="49">
                  <c:v>0.000404173333333333</c:v>
                </c:pt>
                <c:pt idx="50">
                  <c:v>0.000415953333333333</c:v>
                </c:pt>
                <c:pt idx="51">
                  <c:v>0.00042794</c:v>
                </c:pt>
                <c:pt idx="52">
                  <c:v>0.00044014</c:v>
                </c:pt>
                <c:pt idx="53">
                  <c:v>0.00045256</c:v>
                </c:pt>
                <c:pt idx="54">
                  <c:v>0.000465193333333333</c:v>
                </c:pt>
                <c:pt idx="55">
                  <c:v>0.000478053333333333</c:v>
                </c:pt>
                <c:pt idx="56">
                  <c:v>0.000491133333333333</c:v>
                </c:pt>
                <c:pt idx="57">
                  <c:v>0.000504446666666666</c:v>
                </c:pt>
                <c:pt idx="58">
                  <c:v>0.000517993333333333</c:v>
                </c:pt>
                <c:pt idx="59">
                  <c:v>0.000531773333333333</c:v>
                </c:pt>
                <c:pt idx="60">
                  <c:v>0.000545793333333333</c:v>
                </c:pt>
                <c:pt idx="61">
                  <c:v>0.000560053333333333</c:v>
                </c:pt>
                <c:pt idx="62">
                  <c:v>0.00057456</c:v>
                </c:pt>
                <c:pt idx="63">
                  <c:v>0.000589313333333333</c:v>
                </c:pt>
                <c:pt idx="64">
                  <c:v>0.00060432</c:v>
                </c:pt>
                <c:pt idx="65">
                  <c:v>0.000619573333333333</c:v>
                </c:pt>
                <c:pt idx="66">
                  <c:v>0.000635086666666666</c:v>
                </c:pt>
                <c:pt idx="67">
                  <c:v>0.00065086</c:v>
                </c:pt>
                <c:pt idx="68">
                  <c:v>0.000666866666666666</c:v>
                </c:pt>
                <c:pt idx="69">
                  <c:v>0.0006832</c:v>
                </c:pt>
                <c:pt idx="70">
                  <c:v>0.0006998</c:v>
                </c:pt>
                <c:pt idx="71">
                  <c:v>0.0007166</c:v>
                </c:pt>
                <c:pt idx="72">
                  <c:v>0.000733733333333333</c:v>
                </c:pt>
                <c:pt idx="73">
                  <c:v>0.000751133333333333</c:v>
                </c:pt>
                <c:pt idx="74">
                  <c:v>0.0007688</c:v>
                </c:pt>
                <c:pt idx="75">
                  <c:v>0.000786733333333333</c:v>
                </c:pt>
                <c:pt idx="76">
                  <c:v>0.000805</c:v>
                </c:pt>
                <c:pt idx="77">
                  <c:v>0.000823466666666667</c:v>
                </c:pt>
                <c:pt idx="78">
                  <c:v>0.000842333333333333</c:v>
                </c:pt>
                <c:pt idx="79">
                  <c:v>0.0008614</c:v>
                </c:pt>
                <c:pt idx="80">
                  <c:v>0.0008808</c:v>
                </c:pt>
                <c:pt idx="81">
                  <c:v>0.000900533333333333</c:v>
                </c:pt>
                <c:pt idx="82">
                  <c:v>0.000920533333333333</c:v>
                </c:pt>
                <c:pt idx="83">
                  <c:v>0.0009408</c:v>
                </c:pt>
                <c:pt idx="84">
                  <c:v>0.000961466666666666</c:v>
                </c:pt>
                <c:pt idx="85">
                  <c:v>0.000982333333333333</c:v>
                </c:pt>
                <c:pt idx="86">
                  <c:v>0.0010036</c:v>
                </c:pt>
                <c:pt idx="87">
                  <c:v>0.00102513333333333</c:v>
                </c:pt>
                <c:pt idx="88">
                  <c:v>0.001047</c:v>
                </c:pt>
                <c:pt idx="89">
                  <c:v>0.0010692</c:v>
                </c:pt>
                <c:pt idx="90">
                  <c:v>0.00109166666666667</c:v>
                </c:pt>
                <c:pt idx="91">
                  <c:v>0.00111446666666667</c:v>
                </c:pt>
                <c:pt idx="92">
                  <c:v>0.00113766666666667</c:v>
                </c:pt>
                <c:pt idx="93">
                  <c:v>0.00116113333333333</c:v>
                </c:pt>
                <c:pt idx="94">
                  <c:v>0.00118493333333333</c:v>
                </c:pt>
                <c:pt idx="95">
                  <c:v>0.00120906666666667</c:v>
                </c:pt>
                <c:pt idx="96">
                  <c:v>0.00123353333333333</c:v>
                </c:pt>
                <c:pt idx="97">
                  <c:v>0.00125833333333333</c:v>
                </c:pt>
                <c:pt idx="98">
                  <c:v>0.00128346666666667</c:v>
                </c:pt>
                <c:pt idx="99">
                  <c:v>0.00130893333333333</c:v>
                </c:pt>
                <c:pt idx="100">
                  <c:v>0.0013348</c:v>
                </c:pt>
                <c:pt idx="101">
                  <c:v>0.001361</c:v>
                </c:pt>
                <c:pt idx="102">
                  <c:v>0.00138746666666667</c:v>
                </c:pt>
                <c:pt idx="103">
                  <c:v>0.0014144</c:v>
                </c:pt>
                <c:pt idx="104">
                  <c:v>0.0014416</c:v>
                </c:pt>
                <c:pt idx="105">
                  <c:v>0.0014692</c:v>
                </c:pt>
                <c:pt idx="106">
                  <c:v>0.00149713333333333</c:v>
                </c:pt>
                <c:pt idx="107">
                  <c:v>0.0015254</c:v>
                </c:pt>
                <c:pt idx="108">
                  <c:v>0.00155406666666667</c:v>
                </c:pt>
                <c:pt idx="109">
                  <c:v>0.00158313333333333</c:v>
                </c:pt>
                <c:pt idx="110">
                  <c:v>0.00161246666666667</c:v>
                </c:pt>
                <c:pt idx="111">
                  <c:v>0.00164226666666667</c:v>
                </c:pt>
                <c:pt idx="112">
                  <c:v>0.0016724</c:v>
                </c:pt>
                <c:pt idx="113">
                  <c:v>0.00170286666666667</c:v>
                </c:pt>
                <c:pt idx="114">
                  <c:v>0.00173373333333333</c:v>
                </c:pt>
                <c:pt idx="115">
                  <c:v>0.001765</c:v>
                </c:pt>
                <c:pt idx="116">
                  <c:v>0.0017966</c:v>
                </c:pt>
                <c:pt idx="117">
                  <c:v>0.0018286</c:v>
                </c:pt>
                <c:pt idx="118">
                  <c:v>0.001861</c:v>
                </c:pt>
                <c:pt idx="119">
                  <c:v>0.00189373333333333</c:v>
                </c:pt>
                <c:pt idx="120">
                  <c:v>0.00192686666666667</c:v>
                </c:pt>
                <c:pt idx="121">
                  <c:v>0.0019604</c:v>
                </c:pt>
                <c:pt idx="122">
                  <c:v>0.00199433333333333</c:v>
                </c:pt>
                <c:pt idx="123">
                  <c:v>0.00202866666666667</c:v>
                </c:pt>
                <c:pt idx="124">
                  <c:v>0.00206333333333333</c:v>
                </c:pt>
                <c:pt idx="125">
                  <c:v>0.00209846666666667</c:v>
                </c:pt>
                <c:pt idx="126">
                  <c:v>0.00213393333333333</c:v>
                </c:pt>
                <c:pt idx="127">
                  <c:v>0.0021698</c:v>
                </c:pt>
                <c:pt idx="128">
                  <c:v>0.00220613333333333</c:v>
                </c:pt>
                <c:pt idx="129">
                  <c:v>0.0022428</c:v>
                </c:pt>
                <c:pt idx="130">
                  <c:v>0.00227986666666667</c:v>
                </c:pt>
                <c:pt idx="131">
                  <c:v>0.0023174</c:v>
                </c:pt>
                <c:pt idx="132">
                  <c:v>0.00235526666666667</c:v>
                </c:pt>
                <c:pt idx="133">
                  <c:v>0.0023936</c:v>
                </c:pt>
                <c:pt idx="134">
                  <c:v>0.00243233333333333</c:v>
                </c:pt>
                <c:pt idx="135">
                  <c:v>0.00247146666666667</c:v>
                </c:pt>
                <c:pt idx="136">
                  <c:v>0.002511</c:v>
                </c:pt>
                <c:pt idx="137">
                  <c:v>0.00255093333333333</c:v>
                </c:pt>
                <c:pt idx="138">
                  <c:v>0.00259133333333333</c:v>
                </c:pt>
                <c:pt idx="139">
                  <c:v>0.00263213333333333</c:v>
                </c:pt>
                <c:pt idx="140">
                  <c:v>0.00267333333333333</c:v>
                </c:pt>
                <c:pt idx="141">
                  <c:v>0.002715</c:v>
                </c:pt>
                <c:pt idx="142">
                  <c:v>0.002757</c:v>
                </c:pt>
                <c:pt idx="143">
                  <c:v>0.00279953333333333</c:v>
                </c:pt>
                <c:pt idx="144">
                  <c:v>0.0028424</c:v>
                </c:pt>
                <c:pt idx="145">
                  <c:v>0.00288573333333333</c:v>
                </c:pt>
                <c:pt idx="146">
                  <c:v>0.00292953333333333</c:v>
                </c:pt>
                <c:pt idx="147">
                  <c:v>0.00297366666666667</c:v>
                </c:pt>
                <c:pt idx="148">
                  <c:v>0.00301833333333333</c:v>
                </c:pt>
                <c:pt idx="149">
                  <c:v>0.0030634</c:v>
                </c:pt>
                <c:pt idx="150">
                  <c:v>0.00310886666666666</c:v>
                </c:pt>
                <c:pt idx="151">
                  <c:v>0.0031548</c:v>
                </c:pt>
                <c:pt idx="152">
                  <c:v>0.00320113333333333</c:v>
                </c:pt>
                <c:pt idx="153">
                  <c:v>0.00324793333333333</c:v>
                </c:pt>
                <c:pt idx="154">
                  <c:v>0.0032952</c:v>
                </c:pt>
                <c:pt idx="155">
                  <c:v>0.00334286666666667</c:v>
                </c:pt>
                <c:pt idx="156">
                  <c:v>0.003391</c:v>
                </c:pt>
                <c:pt idx="157">
                  <c:v>0.0034396</c:v>
                </c:pt>
                <c:pt idx="158">
                  <c:v>0.0034886</c:v>
                </c:pt>
                <c:pt idx="159">
                  <c:v>0.00353806666666667</c:v>
                </c:pt>
                <c:pt idx="160">
                  <c:v>0.00358793333333333</c:v>
                </c:pt>
                <c:pt idx="161">
                  <c:v>0.00363833333333333</c:v>
                </c:pt>
                <c:pt idx="162">
                  <c:v>0.00368913333333333</c:v>
                </c:pt>
                <c:pt idx="163">
                  <c:v>0.0037404</c:v>
                </c:pt>
                <c:pt idx="164">
                  <c:v>0.00379213333333333</c:v>
                </c:pt>
                <c:pt idx="165">
                  <c:v>0.00384433333333333</c:v>
                </c:pt>
                <c:pt idx="166">
                  <c:v>0.00389693333333333</c:v>
                </c:pt>
                <c:pt idx="167">
                  <c:v>0.00395</c:v>
                </c:pt>
                <c:pt idx="168">
                  <c:v>0.0040036</c:v>
                </c:pt>
                <c:pt idx="169">
                  <c:v>0.0040576</c:v>
                </c:pt>
                <c:pt idx="170">
                  <c:v>0.00411206666666667</c:v>
                </c:pt>
                <c:pt idx="171">
                  <c:v>0.004167</c:v>
                </c:pt>
                <c:pt idx="172">
                  <c:v>0.0042224</c:v>
                </c:pt>
                <c:pt idx="173">
                  <c:v>0.00427826666666667</c:v>
                </c:pt>
                <c:pt idx="174">
                  <c:v>0.0043346</c:v>
                </c:pt>
                <c:pt idx="175">
                  <c:v>0.0043914</c:v>
                </c:pt>
                <c:pt idx="176">
                  <c:v>0.00444866666666667</c:v>
                </c:pt>
                <c:pt idx="177">
                  <c:v>0.0045064</c:v>
                </c:pt>
                <c:pt idx="178">
                  <c:v>0.0045646</c:v>
                </c:pt>
                <c:pt idx="179">
                  <c:v>0.00462326666666667</c:v>
                </c:pt>
                <c:pt idx="180">
                  <c:v>0.00468246666666667</c:v>
                </c:pt>
                <c:pt idx="181">
                  <c:v>0.00474206666666667</c:v>
                </c:pt>
                <c:pt idx="182">
                  <c:v>0.0048022</c:v>
                </c:pt>
                <c:pt idx="183">
                  <c:v>0.00486273333333333</c:v>
                </c:pt>
                <c:pt idx="184">
                  <c:v>0.0049238</c:v>
                </c:pt>
                <c:pt idx="185">
                  <c:v>0.00498533333333333</c:v>
                </c:pt>
                <c:pt idx="186">
                  <c:v>0.0050474</c:v>
                </c:pt>
                <c:pt idx="187">
                  <c:v>0.00510986666666667</c:v>
                </c:pt>
                <c:pt idx="188">
                  <c:v>0.00517286666666667</c:v>
                </c:pt>
                <c:pt idx="189">
                  <c:v>0.00523633333333333</c:v>
                </c:pt>
                <c:pt idx="190">
                  <c:v>0.00530026666666667</c:v>
                </c:pt>
                <c:pt idx="191">
                  <c:v>0.00536473333333333</c:v>
                </c:pt>
                <c:pt idx="192">
                  <c:v>0.0054296</c:v>
                </c:pt>
                <c:pt idx="193">
                  <c:v>0.00549506666666667</c:v>
                </c:pt>
                <c:pt idx="194">
                  <c:v>0.00556093333333333</c:v>
                </c:pt>
                <c:pt idx="195">
                  <c:v>0.00562733333333333</c:v>
                </c:pt>
                <c:pt idx="196">
                  <c:v>0.0056942</c:v>
                </c:pt>
                <c:pt idx="197">
                  <c:v>0.0057616</c:v>
                </c:pt>
                <c:pt idx="198">
                  <c:v>0.00582946666666667</c:v>
                </c:pt>
                <c:pt idx="199">
                  <c:v>0.0058978</c:v>
                </c:pt>
                <c:pt idx="200">
                  <c:v>0.00596666666666667</c:v>
                </c:pt>
                <c:pt idx="201">
                  <c:v>0.006036</c:v>
                </c:pt>
                <c:pt idx="202">
                  <c:v>0.00610586666666667</c:v>
                </c:pt>
                <c:pt idx="203">
                  <c:v>0.0061762</c:v>
                </c:pt>
                <c:pt idx="204">
                  <c:v>0.006247</c:v>
                </c:pt>
                <c:pt idx="205">
                  <c:v>0.00631833333333333</c:v>
                </c:pt>
                <c:pt idx="206">
                  <c:v>0.0063902</c:v>
                </c:pt>
                <c:pt idx="207">
                  <c:v>0.00646253333333333</c:v>
                </c:pt>
                <c:pt idx="208">
                  <c:v>0.0065354</c:v>
                </c:pt>
                <c:pt idx="209">
                  <c:v>0.00660873333333333</c:v>
                </c:pt>
                <c:pt idx="210">
                  <c:v>0.00668266666666666</c:v>
                </c:pt>
                <c:pt idx="211">
                  <c:v>0.00675666666666666</c:v>
                </c:pt>
                <c:pt idx="212">
                  <c:v>0.006832</c:v>
                </c:pt>
                <c:pt idx="213">
                  <c:v>0.00690733333333333</c:v>
                </c:pt>
                <c:pt idx="214">
                  <c:v>0.00698333333333333</c:v>
                </c:pt>
                <c:pt idx="215">
                  <c:v>0.00705933333333333</c:v>
                </c:pt>
                <c:pt idx="216">
                  <c:v>0.007136</c:v>
                </c:pt>
                <c:pt idx="217">
                  <c:v>0.007214</c:v>
                </c:pt>
                <c:pt idx="218">
                  <c:v>0.00729133333333333</c:v>
                </c:pt>
                <c:pt idx="219">
                  <c:v>0.00737</c:v>
                </c:pt>
                <c:pt idx="220">
                  <c:v>0.00744866666666666</c:v>
                </c:pt>
                <c:pt idx="221">
                  <c:v>0.00752866666666666</c:v>
                </c:pt>
                <c:pt idx="222">
                  <c:v>0.00760866666666667</c:v>
                </c:pt>
                <c:pt idx="223">
                  <c:v>0.00768866666666666</c:v>
                </c:pt>
                <c:pt idx="224">
                  <c:v>0.00777</c:v>
                </c:pt>
                <c:pt idx="225">
                  <c:v>0.00785133333333333</c:v>
                </c:pt>
                <c:pt idx="226">
                  <c:v>0.00793333333333333</c:v>
                </c:pt>
                <c:pt idx="227">
                  <c:v>0.008016</c:v>
                </c:pt>
                <c:pt idx="228">
                  <c:v>0.00809866666666667</c:v>
                </c:pt>
                <c:pt idx="229">
                  <c:v>0.00818266666666666</c:v>
                </c:pt>
                <c:pt idx="230">
                  <c:v>0.00826666666666666</c:v>
                </c:pt>
                <c:pt idx="231">
                  <c:v>0.00835133333333333</c:v>
                </c:pt>
                <c:pt idx="232">
                  <c:v>0.00843666666666666</c:v>
                </c:pt>
                <c:pt idx="233">
                  <c:v>0.008522</c:v>
                </c:pt>
                <c:pt idx="234">
                  <c:v>0.008608</c:v>
                </c:pt>
                <c:pt idx="235">
                  <c:v>0.00869533333333333</c:v>
                </c:pt>
                <c:pt idx="236">
                  <c:v>0.008782</c:v>
                </c:pt>
                <c:pt idx="237">
                  <c:v>0.00887</c:v>
                </c:pt>
                <c:pt idx="238">
                  <c:v>0.008958</c:v>
                </c:pt>
                <c:pt idx="239">
                  <c:v>0.00904733333333333</c:v>
                </c:pt>
                <c:pt idx="240">
                  <c:v>0.00913666666666666</c:v>
                </c:pt>
                <c:pt idx="241">
                  <c:v>0.00922666666666666</c:v>
                </c:pt>
                <c:pt idx="242">
                  <c:v>0.00931666666666666</c:v>
                </c:pt>
                <c:pt idx="243">
                  <c:v>0.009408</c:v>
                </c:pt>
                <c:pt idx="244">
                  <c:v>0.00949933333333333</c:v>
                </c:pt>
                <c:pt idx="245">
                  <c:v>0.00959133333333333</c:v>
                </c:pt>
                <c:pt idx="246">
                  <c:v>0.00968333333333333</c:v>
                </c:pt>
                <c:pt idx="247">
                  <c:v>0.00977666666666666</c:v>
                </c:pt>
                <c:pt idx="248">
                  <c:v>0.00987</c:v>
                </c:pt>
                <c:pt idx="249">
                  <c:v>0.00996466666666666</c:v>
                </c:pt>
                <c:pt idx="250">
                  <c:v>0.0100593333333333</c:v>
                </c:pt>
                <c:pt idx="251">
                  <c:v>0.010154</c:v>
                </c:pt>
                <c:pt idx="252">
                  <c:v>0.01025</c:v>
                </c:pt>
                <c:pt idx="253">
                  <c:v>0.010346</c:v>
                </c:pt>
                <c:pt idx="254">
                  <c:v>0.0104433333333333</c:v>
                </c:pt>
                <c:pt idx="255">
                  <c:v>0.0105406666666667</c:v>
                </c:pt>
                <c:pt idx="256">
                  <c:v>0.010638</c:v>
                </c:pt>
                <c:pt idx="257">
                  <c:v>0.0107366666666667</c:v>
                </c:pt>
                <c:pt idx="258">
                  <c:v>0.010836</c:v>
                </c:pt>
                <c:pt idx="259">
                  <c:v>0.0109353333333333</c:v>
                </c:pt>
                <c:pt idx="260">
                  <c:v>0.0110353333333333</c:v>
                </c:pt>
                <c:pt idx="261">
                  <c:v>0.011136</c:v>
                </c:pt>
                <c:pt idx="262">
                  <c:v>0.0112373333333333</c:v>
                </c:pt>
                <c:pt idx="263">
                  <c:v>0.0113386666666667</c:v>
                </c:pt>
                <c:pt idx="264">
                  <c:v>0.0114406666666667</c:v>
                </c:pt>
                <c:pt idx="265">
                  <c:v>0.011544</c:v>
                </c:pt>
                <c:pt idx="266">
                  <c:v>0.0116473333333333</c:v>
                </c:pt>
                <c:pt idx="267">
                  <c:v>0.0117513333333333</c:v>
                </c:pt>
                <c:pt idx="268">
                  <c:v>0.0118553333333333</c:v>
                </c:pt>
                <c:pt idx="269">
                  <c:v>0.0119606666666667</c:v>
                </c:pt>
                <c:pt idx="270">
                  <c:v>0.012066</c:v>
                </c:pt>
                <c:pt idx="271">
                  <c:v>0.012172</c:v>
                </c:pt>
                <c:pt idx="272">
                  <c:v>0.0122786666666667</c:v>
                </c:pt>
                <c:pt idx="273">
                  <c:v>0.012386</c:v>
                </c:pt>
                <c:pt idx="274">
                  <c:v>0.012494</c:v>
                </c:pt>
                <c:pt idx="275">
                  <c:v>0.012602</c:v>
                </c:pt>
                <c:pt idx="276">
                  <c:v>0.0127106666666667</c:v>
                </c:pt>
                <c:pt idx="277">
                  <c:v>0.01282</c:v>
                </c:pt>
                <c:pt idx="278">
                  <c:v>0.01293</c:v>
                </c:pt>
                <c:pt idx="279">
                  <c:v>0.0130406666666667</c:v>
                </c:pt>
                <c:pt idx="280">
                  <c:v>0.013152</c:v>
                </c:pt>
                <c:pt idx="281">
                  <c:v>0.0132633333333333</c:v>
                </c:pt>
                <c:pt idx="282">
                  <c:v>0.013376</c:v>
                </c:pt>
                <c:pt idx="283">
                  <c:v>0.0134886666666667</c:v>
                </c:pt>
                <c:pt idx="284">
                  <c:v>0.013602</c:v>
                </c:pt>
                <c:pt idx="285">
                  <c:v>0.013716</c:v>
                </c:pt>
                <c:pt idx="286">
                  <c:v>0.0138306666666667</c:v>
                </c:pt>
                <c:pt idx="287">
                  <c:v>0.0139453333333333</c:v>
                </c:pt>
                <c:pt idx="288">
                  <c:v>0.0140613333333333</c:v>
                </c:pt>
                <c:pt idx="289">
                  <c:v>0.0141773333333333</c:v>
                </c:pt>
                <c:pt idx="290">
                  <c:v>0.014294</c:v>
                </c:pt>
                <c:pt idx="291">
                  <c:v>0.0144113333333333</c:v>
                </c:pt>
                <c:pt idx="292">
                  <c:v>0.0145293333333333</c:v>
                </c:pt>
                <c:pt idx="293">
                  <c:v>0.014648</c:v>
                </c:pt>
                <c:pt idx="294">
                  <c:v>0.0147666666666667</c:v>
                </c:pt>
                <c:pt idx="295">
                  <c:v>0.0148866666666667</c:v>
                </c:pt>
                <c:pt idx="296">
                  <c:v>0.0150066666666667</c:v>
                </c:pt>
                <c:pt idx="297">
                  <c:v>0.0151273333333333</c:v>
                </c:pt>
                <c:pt idx="298">
                  <c:v>0.0152486666666667</c:v>
                </c:pt>
                <c:pt idx="299">
                  <c:v>0.0153706666666667</c:v>
                </c:pt>
                <c:pt idx="300">
                  <c:v>0.0154933333333333</c:v>
                </c:pt>
                <c:pt idx="301">
                  <c:v>0.015616</c:v>
                </c:pt>
                <c:pt idx="302">
                  <c:v>0.01574</c:v>
                </c:pt>
                <c:pt idx="303">
                  <c:v>0.015864</c:v>
                </c:pt>
                <c:pt idx="304">
                  <c:v>0.0159886666666667</c:v>
                </c:pt>
                <c:pt idx="305">
                  <c:v>0.016114</c:v>
                </c:pt>
                <c:pt idx="306">
                  <c:v>0.01624</c:v>
                </c:pt>
                <c:pt idx="307">
                  <c:v>0.0163666666666667</c:v>
                </c:pt>
                <c:pt idx="308">
                  <c:v>0.016494</c:v>
                </c:pt>
                <c:pt idx="309">
                  <c:v>0.0166213333333333</c:v>
                </c:pt>
                <c:pt idx="310">
                  <c:v>0.01675</c:v>
                </c:pt>
                <c:pt idx="311">
                  <c:v>0.0168786666666667</c:v>
                </c:pt>
                <c:pt idx="312">
                  <c:v>0.017008</c:v>
                </c:pt>
                <c:pt idx="313">
                  <c:v>0.0171386666666667</c:v>
                </c:pt>
                <c:pt idx="314">
                  <c:v>0.0172693333333333</c:v>
                </c:pt>
                <c:pt idx="315">
                  <c:v>0.0174006666666667</c:v>
                </c:pt>
                <c:pt idx="316">
                  <c:v>0.017532</c:v>
                </c:pt>
                <c:pt idx="317">
                  <c:v>0.0176646666666667</c:v>
                </c:pt>
                <c:pt idx="318">
                  <c:v>0.017798</c:v>
                </c:pt>
                <c:pt idx="319">
                  <c:v>0.017932</c:v>
                </c:pt>
                <c:pt idx="320">
                  <c:v>0.018066</c:v>
                </c:pt>
                <c:pt idx="321">
                  <c:v>0.0182013333333333</c:v>
                </c:pt>
                <c:pt idx="322">
                  <c:v>0.0183366666666667</c:v>
                </c:pt>
                <c:pt idx="323">
                  <c:v>0.0184726666666667</c:v>
                </c:pt>
                <c:pt idx="324">
                  <c:v>0.01861</c:v>
                </c:pt>
                <c:pt idx="325">
                  <c:v>0.0187473333333333</c:v>
                </c:pt>
                <c:pt idx="326">
                  <c:v>0.0188853333333333</c:v>
                </c:pt>
                <c:pt idx="327">
                  <c:v>0.019024</c:v>
                </c:pt>
                <c:pt idx="328">
                  <c:v>0.019164</c:v>
                </c:pt>
                <c:pt idx="329">
                  <c:v>0.019304</c:v>
                </c:pt>
                <c:pt idx="330">
                  <c:v>0.0194446666666667</c:v>
                </c:pt>
                <c:pt idx="331">
                  <c:v>0.019586</c:v>
                </c:pt>
                <c:pt idx="332">
                  <c:v>0.019728</c:v>
                </c:pt>
                <c:pt idx="333">
                  <c:v>0.0198706666666667</c:v>
                </c:pt>
                <c:pt idx="334">
                  <c:v>0.020014</c:v>
                </c:pt>
                <c:pt idx="335">
                  <c:v>0.020158</c:v>
                </c:pt>
                <c:pt idx="336">
                  <c:v>0.0203026666666667</c:v>
                </c:pt>
                <c:pt idx="337">
                  <c:v>0.020448</c:v>
                </c:pt>
                <c:pt idx="338">
                  <c:v>0.020594</c:v>
                </c:pt>
                <c:pt idx="339">
                  <c:v>0.0207406666666667</c:v>
                </c:pt>
                <c:pt idx="340">
                  <c:v>0.020888</c:v>
                </c:pt>
                <c:pt idx="341">
                  <c:v>0.021036</c:v>
                </c:pt>
                <c:pt idx="342">
                  <c:v>0.0211846666666667</c:v>
                </c:pt>
                <c:pt idx="343">
                  <c:v>0.021334</c:v>
                </c:pt>
                <c:pt idx="344">
                  <c:v>0.021484</c:v>
                </c:pt>
                <c:pt idx="345">
                  <c:v>0.0216353333333333</c:v>
                </c:pt>
                <c:pt idx="346">
                  <c:v>0.0217866666666667</c:v>
                </c:pt>
                <c:pt idx="347">
                  <c:v>0.0219386666666667</c:v>
                </c:pt>
                <c:pt idx="348">
                  <c:v>0.0220913333333333</c:v>
                </c:pt>
                <c:pt idx="349">
                  <c:v>0.0222453333333333</c:v>
                </c:pt>
                <c:pt idx="350">
                  <c:v>0.0223993333333333</c:v>
                </c:pt>
                <c:pt idx="351">
                  <c:v>0.0225546666666667</c:v>
                </c:pt>
                <c:pt idx="352">
                  <c:v>0.02271</c:v>
                </c:pt>
                <c:pt idx="353">
                  <c:v>0.0228666666666667</c:v>
                </c:pt>
                <c:pt idx="354">
                  <c:v>0.023024</c:v>
                </c:pt>
                <c:pt idx="355">
                  <c:v>0.023182</c:v>
                </c:pt>
                <c:pt idx="356">
                  <c:v>0.02334</c:v>
                </c:pt>
                <c:pt idx="357">
                  <c:v>0.0234993333333333</c:v>
                </c:pt>
                <c:pt idx="358">
                  <c:v>0.02366</c:v>
                </c:pt>
                <c:pt idx="359">
                  <c:v>0.0238206666666667</c:v>
                </c:pt>
                <c:pt idx="360">
                  <c:v>0.023982</c:v>
                </c:pt>
                <c:pt idx="361">
                  <c:v>0.024144</c:v>
                </c:pt>
                <c:pt idx="362">
                  <c:v>0.0243073333333333</c:v>
                </c:pt>
                <c:pt idx="363">
                  <c:v>0.0244706666666667</c:v>
                </c:pt>
                <c:pt idx="364">
                  <c:v>0.0246353333333333</c:v>
                </c:pt>
                <c:pt idx="365">
                  <c:v>0.0248006666666667</c:v>
                </c:pt>
                <c:pt idx="366">
                  <c:v>0.0249666666666667</c:v>
                </c:pt>
                <c:pt idx="367">
                  <c:v>0.0251333333333333</c:v>
                </c:pt>
                <c:pt idx="368">
                  <c:v>0.0253006666666667</c:v>
                </c:pt>
                <c:pt idx="369">
                  <c:v>0.0254693333333333</c:v>
                </c:pt>
                <c:pt idx="370">
                  <c:v>0.025638</c:v>
                </c:pt>
                <c:pt idx="371">
                  <c:v>0.025808</c:v>
                </c:pt>
                <c:pt idx="372">
                  <c:v>0.025978</c:v>
                </c:pt>
                <c:pt idx="373">
                  <c:v>0.0261493333333333</c:v>
                </c:pt>
                <c:pt idx="374">
                  <c:v>0.0263213333333333</c:v>
                </c:pt>
                <c:pt idx="375">
                  <c:v>0.0264946666666667</c:v>
                </c:pt>
                <c:pt idx="376">
                  <c:v>0.026668</c:v>
                </c:pt>
                <c:pt idx="377">
                  <c:v>0.026842</c:v>
                </c:pt>
                <c:pt idx="378">
                  <c:v>0.0270173333333333</c:v>
                </c:pt>
                <c:pt idx="379">
                  <c:v>0.0271933333333333</c:v>
                </c:pt>
                <c:pt idx="380">
                  <c:v>0.02737</c:v>
                </c:pt>
                <c:pt idx="381">
                  <c:v>0.0275473333333333</c:v>
                </c:pt>
                <c:pt idx="382">
                  <c:v>0.027726</c:v>
                </c:pt>
                <c:pt idx="383">
                  <c:v>0.0279046666666667</c:v>
                </c:pt>
                <c:pt idx="384">
                  <c:v>0.0280846666666667</c:v>
                </c:pt>
                <c:pt idx="385">
                  <c:v>0.0282653333333333</c:v>
                </c:pt>
                <c:pt idx="386">
                  <c:v>0.0284466666666667</c:v>
                </c:pt>
                <c:pt idx="387">
                  <c:v>0.0286286666666667</c:v>
                </c:pt>
                <c:pt idx="388">
                  <c:v>0.0288113333333333</c:v>
                </c:pt>
                <c:pt idx="389">
                  <c:v>0.0289953333333333</c:v>
                </c:pt>
                <c:pt idx="390">
                  <c:v>0.02918</c:v>
                </c:pt>
                <c:pt idx="391">
                  <c:v>0.0293653333333333</c:v>
                </c:pt>
                <c:pt idx="392">
                  <c:v>0.0295513333333333</c:v>
                </c:pt>
                <c:pt idx="393">
                  <c:v>0.029738</c:v>
                </c:pt>
                <c:pt idx="394">
                  <c:v>0.029926</c:v>
                </c:pt>
                <c:pt idx="395">
                  <c:v>0.0301146666666667</c:v>
                </c:pt>
                <c:pt idx="396">
                  <c:v>0.030304</c:v>
                </c:pt>
                <c:pt idx="397">
                  <c:v>0.030494</c:v>
                </c:pt>
                <c:pt idx="398">
                  <c:v>0.0306853333333333</c:v>
                </c:pt>
                <c:pt idx="399">
                  <c:v>0.0308766666666667</c:v>
                </c:pt>
                <c:pt idx="400">
                  <c:v>0.0310693333333333</c:v>
                </c:pt>
                <c:pt idx="401">
                  <c:v>0.0312626666666667</c:v>
                </c:pt>
                <c:pt idx="402">
                  <c:v>0.0314566666666667</c:v>
                </c:pt>
                <c:pt idx="403">
                  <c:v>0.031652</c:v>
                </c:pt>
                <c:pt idx="404">
                  <c:v>0.031848</c:v>
                </c:pt>
                <c:pt idx="405">
                  <c:v>0.0320446666666667</c:v>
                </c:pt>
                <c:pt idx="406">
                  <c:v>0.032242</c:v>
                </c:pt>
                <c:pt idx="407">
                  <c:v>0.03244</c:v>
                </c:pt>
                <c:pt idx="408">
                  <c:v>0.0326393333333333</c:v>
                </c:pt>
                <c:pt idx="409">
                  <c:v>0.0328393333333333</c:v>
                </c:pt>
                <c:pt idx="410">
                  <c:v>0.03304</c:v>
                </c:pt>
                <c:pt idx="411">
                  <c:v>0.0332413333333333</c:v>
                </c:pt>
                <c:pt idx="412">
                  <c:v>0.033444</c:v>
                </c:pt>
                <c:pt idx="413">
                  <c:v>0.0336473333333333</c:v>
                </c:pt>
                <c:pt idx="414">
                  <c:v>0.0338513333333333</c:v>
                </c:pt>
                <c:pt idx="415">
                  <c:v>0.034056</c:v>
                </c:pt>
                <c:pt idx="416">
                  <c:v>0.034262</c:v>
                </c:pt>
                <c:pt idx="417">
                  <c:v>0.0344686666666667</c:v>
                </c:pt>
                <c:pt idx="418">
                  <c:v>0.034676</c:v>
                </c:pt>
                <c:pt idx="419">
                  <c:v>0.034884</c:v>
                </c:pt>
                <c:pt idx="420">
                  <c:v>0.0350933333333333</c:v>
                </c:pt>
                <c:pt idx="421">
                  <c:v>0.0353033333333333</c:v>
                </c:pt>
                <c:pt idx="422">
                  <c:v>0.035514</c:v>
                </c:pt>
                <c:pt idx="423">
                  <c:v>0.0357253333333333</c:v>
                </c:pt>
                <c:pt idx="424">
                  <c:v>0.035938</c:v>
                </c:pt>
                <c:pt idx="425">
                  <c:v>0.0361513333333333</c:v>
                </c:pt>
                <c:pt idx="426">
                  <c:v>0.0363653333333333</c:v>
                </c:pt>
                <c:pt idx="427">
                  <c:v>0.03658</c:v>
                </c:pt>
                <c:pt idx="428">
                  <c:v>0.036796</c:v>
                </c:pt>
                <c:pt idx="429">
                  <c:v>0.0370126666666667</c:v>
                </c:pt>
                <c:pt idx="430">
                  <c:v>0.03723</c:v>
                </c:pt>
                <c:pt idx="431">
                  <c:v>0.0374486666666667</c:v>
                </c:pt>
                <c:pt idx="432">
                  <c:v>0.037668</c:v>
                </c:pt>
                <c:pt idx="433">
                  <c:v>0.037888</c:v>
                </c:pt>
                <c:pt idx="434">
                  <c:v>0.0381086666666667</c:v>
                </c:pt>
                <c:pt idx="435">
                  <c:v>0.0383306666666667</c:v>
                </c:pt>
                <c:pt idx="436">
                  <c:v>0.0385533333333333</c:v>
                </c:pt>
                <c:pt idx="437">
                  <c:v>0.0387766666666667</c:v>
                </c:pt>
                <c:pt idx="438">
                  <c:v>0.0390013333333333</c:v>
                </c:pt>
                <c:pt idx="439">
                  <c:v>0.0392266666666667</c:v>
                </c:pt>
                <c:pt idx="440">
                  <c:v>0.0394526666666667</c:v>
                </c:pt>
                <c:pt idx="441">
                  <c:v>0.0396793333333333</c:v>
                </c:pt>
                <c:pt idx="442">
                  <c:v>0.0399073333333333</c:v>
                </c:pt>
                <c:pt idx="443">
                  <c:v>0.040136</c:v>
                </c:pt>
                <c:pt idx="444">
                  <c:v>0.0403653333333333</c:v>
                </c:pt>
                <c:pt idx="445">
                  <c:v>0.040596</c:v>
                </c:pt>
                <c:pt idx="446">
                  <c:v>0.0408273333333333</c:v>
                </c:pt>
                <c:pt idx="447">
                  <c:v>0.0410593333333333</c:v>
                </c:pt>
                <c:pt idx="448">
                  <c:v>0.0412926666666667</c:v>
                </c:pt>
                <c:pt idx="449">
                  <c:v>0.0415266666666667</c:v>
                </c:pt>
                <c:pt idx="450">
                  <c:v>0.0417613333333333</c:v>
                </c:pt>
                <c:pt idx="451">
                  <c:v>0.0419966666666667</c:v>
                </c:pt>
                <c:pt idx="452">
                  <c:v>0.0422333333333333</c:v>
                </c:pt>
                <c:pt idx="453">
                  <c:v>0.0424706666666667</c:v>
                </c:pt>
                <c:pt idx="454">
                  <c:v>0.0427093333333333</c:v>
                </c:pt>
                <c:pt idx="455">
                  <c:v>0.042948</c:v>
                </c:pt>
                <c:pt idx="456">
                  <c:v>0.043188</c:v>
                </c:pt>
                <c:pt idx="457">
                  <c:v>0.0434293333333333</c:v>
                </c:pt>
                <c:pt idx="458">
                  <c:v>0.0436713333333333</c:v>
                </c:pt>
                <c:pt idx="459">
                  <c:v>0.043914</c:v>
                </c:pt>
                <c:pt idx="460">
                  <c:v>0.0441573333333333</c:v>
                </c:pt>
                <c:pt idx="461">
                  <c:v>0.044402</c:v>
                </c:pt>
                <c:pt idx="462">
                  <c:v>0.0446473333333333</c:v>
                </c:pt>
                <c:pt idx="463">
                  <c:v>0.0448933333333333</c:v>
                </c:pt>
                <c:pt idx="464">
                  <c:v>0.0451406666666667</c:v>
                </c:pt>
                <c:pt idx="465">
                  <c:v>0.0453886666666667</c:v>
                </c:pt>
                <c:pt idx="466">
                  <c:v>0.0456373333333333</c:v>
                </c:pt>
                <c:pt idx="467">
                  <c:v>0.0458873333333333</c:v>
                </c:pt>
                <c:pt idx="468">
                  <c:v>0.046138</c:v>
                </c:pt>
                <c:pt idx="469">
                  <c:v>0.0463893333333333</c:v>
                </c:pt>
                <c:pt idx="470">
                  <c:v>0.046642</c:v>
                </c:pt>
                <c:pt idx="471">
                  <c:v>0.0468953333333333</c:v>
                </c:pt>
                <c:pt idx="472">
                  <c:v>0.0471493333333333</c:v>
                </c:pt>
                <c:pt idx="473">
                  <c:v>0.0474046666666667</c:v>
                </c:pt>
                <c:pt idx="474">
                  <c:v>0.0476606666666667</c:v>
                </c:pt>
                <c:pt idx="475">
                  <c:v>0.0479173333333333</c:v>
                </c:pt>
                <c:pt idx="476">
                  <c:v>0.0481753333333333</c:v>
                </c:pt>
                <c:pt idx="477">
                  <c:v>0.048434</c:v>
                </c:pt>
                <c:pt idx="478">
                  <c:v>0.048694</c:v>
                </c:pt>
                <c:pt idx="479">
                  <c:v>0.0489546666666667</c:v>
                </c:pt>
                <c:pt idx="480">
                  <c:v>0.049216</c:v>
                </c:pt>
                <c:pt idx="481">
                  <c:v>0.049478</c:v>
                </c:pt>
                <c:pt idx="482">
                  <c:v>0.0497413333333333</c:v>
                </c:pt>
                <c:pt idx="483">
                  <c:v>0.050006</c:v>
                </c:pt>
                <c:pt idx="484">
                  <c:v>0.0502706666666667</c:v>
                </c:pt>
                <c:pt idx="485">
                  <c:v>0.0505366666666667</c:v>
                </c:pt>
                <c:pt idx="486">
                  <c:v>0.050804</c:v>
                </c:pt>
                <c:pt idx="487">
                  <c:v>0.0510713333333333</c:v>
                </c:pt>
                <c:pt idx="488">
                  <c:v>0.05134</c:v>
                </c:pt>
                <c:pt idx="489">
                  <c:v>0.05161</c:v>
                </c:pt>
                <c:pt idx="490">
                  <c:v>0.0518806666666667</c:v>
                </c:pt>
                <c:pt idx="491">
                  <c:v>0.052152</c:v>
                </c:pt>
                <c:pt idx="492">
                  <c:v>0.052424</c:v>
                </c:pt>
                <c:pt idx="493">
                  <c:v>0.0526973333333333</c:v>
                </c:pt>
                <c:pt idx="494">
                  <c:v>0.052972</c:v>
                </c:pt>
                <c:pt idx="495">
                  <c:v>0.0532466666666667</c:v>
                </c:pt>
                <c:pt idx="496">
                  <c:v>0.0535226666666667</c:v>
                </c:pt>
                <c:pt idx="497">
                  <c:v>0.0538</c:v>
                </c:pt>
                <c:pt idx="498">
                  <c:v>0.0540773333333333</c:v>
                </c:pt>
                <c:pt idx="499">
                  <c:v>0.0543566666666667</c:v>
                </c:pt>
                <c:pt idx="500">
                  <c:v>0.054636</c:v>
                </c:pt>
                <c:pt idx="501">
                  <c:v>0.0549166666666667</c:v>
                </c:pt>
                <c:pt idx="502">
                  <c:v>0.055198</c:v>
                </c:pt>
                <c:pt idx="503">
                  <c:v>0.0554806666666667</c:v>
                </c:pt>
                <c:pt idx="504">
                  <c:v>0.055764</c:v>
                </c:pt>
                <c:pt idx="505">
                  <c:v>0.0560486666666666</c:v>
                </c:pt>
                <c:pt idx="506">
                  <c:v>0.0563333333333333</c:v>
                </c:pt>
                <c:pt idx="507">
                  <c:v>0.05662</c:v>
                </c:pt>
                <c:pt idx="508">
                  <c:v>0.0569066666666667</c:v>
                </c:pt>
                <c:pt idx="509">
                  <c:v>0.0571946666666667</c:v>
                </c:pt>
                <c:pt idx="510">
                  <c:v>0.057484</c:v>
                </c:pt>
                <c:pt idx="511">
                  <c:v>0.057774</c:v>
                </c:pt>
                <c:pt idx="512">
                  <c:v>0.0580646666666666</c:v>
                </c:pt>
                <c:pt idx="513">
                  <c:v>0.058356</c:v>
                </c:pt>
                <c:pt idx="514">
                  <c:v>0.0586486666666667</c:v>
                </c:pt>
                <c:pt idx="515">
                  <c:v>0.0589426666666667</c:v>
                </c:pt>
                <c:pt idx="516">
                  <c:v>0.0592373333333333</c:v>
                </c:pt>
                <c:pt idx="517">
                  <c:v>0.0595326666666667</c:v>
                </c:pt>
                <c:pt idx="518">
                  <c:v>0.0598286666666666</c:v>
                </c:pt>
                <c:pt idx="519">
                  <c:v>0.060126</c:v>
                </c:pt>
                <c:pt idx="520">
                  <c:v>0.0604246666666667</c:v>
                </c:pt>
                <c:pt idx="521">
                  <c:v>0.0607233333333333</c:v>
                </c:pt>
                <c:pt idx="522">
                  <c:v>0.061024</c:v>
                </c:pt>
                <c:pt idx="523">
                  <c:v>0.0613246666666667</c:v>
                </c:pt>
                <c:pt idx="524">
                  <c:v>0.0616266666666667</c:v>
                </c:pt>
                <c:pt idx="525">
                  <c:v>0.06193</c:v>
                </c:pt>
                <c:pt idx="526">
                  <c:v>0.0622333333333333</c:v>
                </c:pt>
                <c:pt idx="527">
                  <c:v>0.0625386666666667</c:v>
                </c:pt>
                <c:pt idx="528">
                  <c:v>0.062844</c:v>
                </c:pt>
                <c:pt idx="529">
                  <c:v>0.0631506666666666</c:v>
                </c:pt>
                <c:pt idx="530">
                  <c:v>0.0634586666666667</c:v>
                </c:pt>
                <c:pt idx="531">
                  <c:v>0.0637666666666667</c:v>
                </c:pt>
                <c:pt idx="532">
                  <c:v>0.0640766666666666</c:v>
                </c:pt>
                <c:pt idx="533">
                  <c:v>0.0643866666666666</c:v>
                </c:pt>
                <c:pt idx="534">
                  <c:v>0.064698</c:v>
                </c:pt>
                <c:pt idx="535">
                  <c:v>0.0650106666666667</c:v>
                </c:pt>
                <c:pt idx="536">
                  <c:v>0.065324</c:v>
                </c:pt>
                <c:pt idx="537">
                  <c:v>0.065638</c:v>
                </c:pt>
                <c:pt idx="538">
                  <c:v>0.0659533333333333</c:v>
                </c:pt>
                <c:pt idx="539">
                  <c:v>0.0662693333333333</c:v>
                </c:pt>
                <c:pt idx="540">
                  <c:v>0.066586</c:v>
                </c:pt>
                <c:pt idx="541">
                  <c:v>0.0669066666666667</c:v>
                </c:pt>
                <c:pt idx="542">
                  <c:v>0.06722</c:v>
                </c:pt>
                <c:pt idx="543">
                  <c:v>0.06754</c:v>
                </c:pt>
                <c:pt idx="544">
                  <c:v>0.0678666666666666</c:v>
                </c:pt>
                <c:pt idx="545">
                  <c:v>0.0681866666666667</c:v>
                </c:pt>
                <c:pt idx="546">
                  <c:v>0.0685066666666667</c:v>
                </c:pt>
                <c:pt idx="547">
                  <c:v>0.0688333333333333</c:v>
                </c:pt>
                <c:pt idx="548">
                  <c:v>0.0691533333333333</c:v>
                </c:pt>
                <c:pt idx="549">
                  <c:v>0.06948</c:v>
                </c:pt>
                <c:pt idx="550">
                  <c:v>0.0698066666666666</c:v>
                </c:pt>
                <c:pt idx="551">
                  <c:v>0.0701333333333333</c:v>
                </c:pt>
                <c:pt idx="552">
                  <c:v>0.0704666666666667</c:v>
                </c:pt>
                <c:pt idx="553">
                  <c:v>0.0707933333333333</c:v>
                </c:pt>
                <c:pt idx="554">
                  <c:v>0.0711266666666667</c:v>
                </c:pt>
                <c:pt idx="555">
                  <c:v>0.0714533333333333</c:v>
                </c:pt>
                <c:pt idx="556">
                  <c:v>0.0717866666666667</c:v>
                </c:pt>
                <c:pt idx="557">
                  <c:v>0.07212</c:v>
                </c:pt>
                <c:pt idx="558">
                  <c:v>0.0724533333333333</c:v>
                </c:pt>
                <c:pt idx="559">
                  <c:v>0.0727933333333333</c:v>
                </c:pt>
                <c:pt idx="560">
                  <c:v>0.0731266666666667</c:v>
                </c:pt>
                <c:pt idx="561">
                  <c:v>0.07346</c:v>
                </c:pt>
                <c:pt idx="562">
                  <c:v>0.0738</c:v>
                </c:pt>
                <c:pt idx="563">
                  <c:v>0.07414</c:v>
                </c:pt>
                <c:pt idx="564">
                  <c:v>0.07448</c:v>
                </c:pt>
                <c:pt idx="565">
                  <c:v>0.07482</c:v>
                </c:pt>
                <c:pt idx="566">
                  <c:v>0.07516</c:v>
                </c:pt>
                <c:pt idx="567">
                  <c:v>0.0755066666666667</c:v>
                </c:pt>
                <c:pt idx="568">
                  <c:v>0.0758466666666667</c:v>
                </c:pt>
                <c:pt idx="569">
                  <c:v>0.0761933333333333</c:v>
                </c:pt>
                <c:pt idx="570">
                  <c:v>0.07654</c:v>
                </c:pt>
                <c:pt idx="571">
                  <c:v>0.0768866666666666</c:v>
                </c:pt>
                <c:pt idx="572">
                  <c:v>0.0772333333333333</c:v>
                </c:pt>
                <c:pt idx="573">
                  <c:v>0.07758</c:v>
                </c:pt>
                <c:pt idx="574">
                  <c:v>0.0779333333333333</c:v>
                </c:pt>
                <c:pt idx="575">
                  <c:v>0.07828</c:v>
                </c:pt>
                <c:pt idx="576">
                  <c:v>0.0786333333333333</c:v>
                </c:pt>
                <c:pt idx="577">
                  <c:v>0.0789866666666667</c:v>
                </c:pt>
                <c:pt idx="578">
                  <c:v>0.07934</c:v>
                </c:pt>
                <c:pt idx="579">
                  <c:v>0.0796933333333333</c:v>
                </c:pt>
                <c:pt idx="580">
                  <c:v>0.0800466666666667</c:v>
                </c:pt>
                <c:pt idx="581">
                  <c:v>0.0804066666666667</c:v>
                </c:pt>
                <c:pt idx="582">
                  <c:v>0.08076</c:v>
                </c:pt>
                <c:pt idx="583">
                  <c:v>0.08112</c:v>
                </c:pt>
                <c:pt idx="584">
                  <c:v>0.08148</c:v>
                </c:pt>
                <c:pt idx="585">
                  <c:v>0.08184</c:v>
                </c:pt>
                <c:pt idx="586">
                  <c:v>0.0822</c:v>
                </c:pt>
                <c:pt idx="587">
                  <c:v>0.08256</c:v>
                </c:pt>
                <c:pt idx="588">
                  <c:v>0.08292</c:v>
                </c:pt>
                <c:pt idx="589">
                  <c:v>0.0832866666666667</c:v>
                </c:pt>
                <c:pt idx="590">
                  <c:v>0.0836533333333333</c:v>
                </c:pt>
                <c:pt idx="591">
                  <c:v>0.0840133333333333</c:v>
                </c:pt>
                <c:pt idx="592">
                  <c:v>0.08438</c:v>
                </c:pt>
                <c:pt idx="593">
                  <c:v>0.0847466666666666</c:v>
                </c:pt>
                <c:pt idx="594">
                  <c:v>0.08512</c:v>
                </c:pt>
                <c:pt idx="595">
                  <c:v>0.0854866666666666</c:v>
                </c:pt>
                <c:pt idx="596">
                  <c:v>0.0858533333333333</c:v>
                </c:pt>
                <c:pt idx="597">
                  <c:v>0.0862266666666667</c:v>
                </c:pt>
                <c:pt idx="598">
                  <c:v>0.0866</c:v>
                </c:pt>
                <c:pt idx="599">
                  <c:v>0.0869733333333333</c:v>
                </c:pt>
                <c:pt idx="600">
                  <c:v>0.0873466666666667</c:v>
                </c:pt>
                <c:pt idx="601">
                  <c:v>0.08772</c:v>
                </c:pt>
                <c:pt idx="602">
                  <c:v>0.0880933333333333</c:v>
                </c:pt>
                <c:pt idx="603">
                  <c:v>0.0884733333333333</c:v>
                </c:pt>
                <c:pt idx="604">
                  <c:v>0.0888466666666667</c:v>
                </c:pt>
                <c:pt idx="605">
                  <c:v>0.0892266666666666</c:v>
                </c:pt>
                <c:pt idx="606">
                  <c:v>0.0896066666666666</c:v>
                </c:pt>
                <c:pt idx="607">
                  <c:v>0.0899866666666666</c:v>
                </c:pt>
                <c:pt idx="608">
                  <c:v>0.0903666666666667</c:v>
                </c:pt>
                <c:pt idx="609">
                  <c:v>0.0907466666666666</c:v>
                </c:pt>
                <c:pt idx="610">
                  <c:v>0.0911333333333333</c:v>
                </c:pt>
                <c:pt idx="611">
                  <c:v>0.0915133333333333</c:v>
                </c:pt>
                <c:pt idx="612">
                  <c:v>0.0919</c:v>
                </c:pt>
                <c:pt idx="613">
                  <c:v>0.09228</c:v>
                </c:pt>
                <c:pt idx="614">
                  <c:v>0.0926666666666666</c:v>
                </c:pt>
                <c:pt idx="615">
                  <c:v>0.0930533333333333</c:v>
                </c:pt>
                <c:pt idx="616">
                  <c:v>0.0934466666666666</c:v>
                </c:pt>
                <c:pt idx="617">
                  <c:v>0.0938333333333333</c:v>
                </c:pt>
                <c:pt idx="618">
                  <c:v>0.09422</c:v>
                </c:pt>
                <c:pt idx="619">
                  <c:v>0.0946133333333333</c:v>
                </c:pt>
                <c:pt idx="620">
                  <c:v>0.095</c:v>
                </c:pt>
                <c:pt idx="621">
                  <c:v>0.0953933333333333</c:v>
                </c:pt>
                <c:pt idx="622">
                  <c:v>0.0957866666666666</c:v>
                </c:pt>
                <c:pt idx="623">
                  <c:v>0.09618</c:v>
                </c:pt>
                <c:pt idx="624">
                  <c:v>0.0965733333333333</c:v>
                </c:pt>
                <c:pt idx="625">
                  <c:v>0.0969666666666666</c:v>
                </c:pt>
                <c:pt idx="626">
                  <c:v>0.09736</c:v>
                </c:pt>
                <c:pt idx="627">
                  <c:v>0.09776</c:v>
                </c:pt>
                <c:pt idx="628">
                  <c:v>0.0981533333333333</c:v>
                </c:pt>
                <c:pt idx="629">
                  <c:v>0.0985533333333333</c:v>
                </c:pt>
                <c:pt idx="630">
                  <c:v>0.0989533333333333</c:v>
                </c:pt>
                <c:pt idx="631">
                  <c:v>0.0993533333333333</c:v>
                </c:pt>
                <c:pt idx="632">
                  <c:v>0.0997533333333333</c:v>
                </c:pt>
                <c:pt idx="633">
                  <c:v>0.100153333333333</c:v>
                </c:pt>
                <c:pt idx="634">
                  <c:v>0.100553333333333</c:v>
                </c:pt>
                <c:pt idx="635">
                  <c:v>0.100953333333333</c:v>
                </c:pt>
                <c:pt idx="636">
                  <c:v>0.10136</c:v>
                </c:pt>
                <c:pt idx="637">
                  <c:v>0.10176</c:v>
                </c:pt>
                <c:pt idx="638">
                  <c:v>0.102166666666667</c:v>
                </c:pt>
                <c:pt idx="639">
                  <c:v>0.102566666666667</c:v>
                </c:pt>
                <c:pt idx="640">
                  <c:v>0.102973333333333</c:v>
                </c:pt>
                <c:pt idx="641">
                  <c:v>0.10338</c:v>
                </c:pt>
                <c:pt idx="642">
                  <c:v>0.103786666666667</c:v>
                </c:pt>
                <c:pt idx="643">
                  <c:v>0.104193333333333</c:v>
                </c:pt>
                <c:pt idx="644">
                  <c:v>0.1046</c:v>
                </c:pt>
                <c:pt idx="645">
                  <c:v>0.105006666666667</c:v>
                </c:pt>
                <c:pt idx="646">
                  <c:v>0.10542</c:v>
                </c:pt>
                <c:pt idx="647">
                  <c:v>0.105826666666667</c:v>
                </c:pt>
                <c:pt idx="648">
                  <c:v>0.10624</c:v>
                </c:pt>
                <c:pt idx="649">
                  <c:v>0.106646666666667</c:v>
                </c:pt>
                <c:pt idx="650">
                  <c:v>0.10706</c:v>
                </c:pt>
                <c:pt idx="651">
                  <c:v>0.107473333333333</c:v>
                </c:pt>
                <c:pt idx="652">
                  <c:v>0.10788</c:v>
                </c:pt>
                <c:pt idx="653">
                  <c:v>0.108293333333333</c:v>
                </c:pt>
                <c:pt idx="654">
                  <c:v>0.108706666666667</c:v>
                </c:pt>
                <c:pt idx="655">
                  <c:v>0.109126666666667</c:v>
                </c:pt>
                <c:pt idx="656">
                  <c:v>0.10954</c:v>
                </c:pt>
                <c:pt idx="657">
                  <c:v>0.109953333333333</c:v>
                </c:pt>
                <c:pt idx="658">
                  <c:v>0.110366666666667</c:v>
                </c:pt>
                <c:pt idx="659">
                  <c:v>0.110786666666667</c:v>
                </c:pt>
                <c:pt idx="660">
                  <c:v>0.1112</c:v>
                </c:pt>
                <c:pt idx="661">
                  <c:v>0.11162</c:v>
                </c:pt>
                <c:pt idx="662">
                  <c:v>0.11204</c:v>
                </c:pt>
                <c:pt idx="663">
                  <c:v>0.11246</c:v>
                </c:pt>
                <c:pt idx="664">
                  <c:v>0.112873333333333</c:v>
                </c:pt>
                <c:pt idx="665">
                  <c:v>0.113293333333333</c:v>
                </c:pt>
                <c:pt idx="666">
                  <c:v>0.113713333333333</c:v>
                </c:pt>
                <c:pt idx="667">
                  <c:v>0.114133333333333</c:v>
                </c:pt>
                <c:pt idx="668">
                  <c:v>0.11456</c:v>
                </c:pt>
                <c:pt idx="669">
                  <c:v>0.11498</c:v>
                </c:pt>
                <c:pt idx="670">
                  <c:v>0.1154</c:v>
                </c:pt>
                <c:pt idx="671">
                  <c:v>0.11582</c:v>
                </c:pt>
                <c:pt idx="672">
                  <c:v>0.116246666666667</c:v>
                </c:pt>
                <c:pt idx="673">
                  <c:v>0.116666666666667</c:v>
                </c:pt>
                <c:pt idx="674">
                  <c:v>0.117093333333333</c:v>
                </c:pt>
                <c:pt idx="675">
                  <c:v>0.11752</c:v>
                </c:pt>
                <c:pt idx="676">
                  <c:v>0.11794</c:v>
                </c:pt>
                <c:pt idx="677">
                  <c:v>0.118366666666667</c:v>
                </c:pt>
                <c:pt idx="678">
                  <c:v>0.118793333333333</c:v>
                </c:pt>
                <c:pt idx="679">
                  <c:v>0.11922</c:v>
                </c:pt>
                <c:pt idx="680">
                  <c:v>0.119646666666667</c:v>
                </c:pt>
                <c:pt idx="681">
                  <c:v>0.120073333333333</c:v>
                </c:pt>
                <c:pt idx="682">
                  <c:v>0.1205</c:v>
                </c:pt>
                <c:pt idx="683">
                  <c:v>0.120926666666667</c:v>
                </c:pt>
                <c:pt idx="684">
                  <c:v>0.121353333333333</c:v>
                </c:pt>
                <c:pt idx="685">
                  <c:v>0.12178</c:v>
                </c:pt>
                <c:pt idx="686">
                  <c:v>0.122206666666667</c:v>
                </c:pt>
                <c:pt idx="687">
                  <c:v>0.12264</c:v>
                </c:pt>
                <c:pt idx="688">
                  <c:v>0.123066666666667</c:v>
                </c:pt>
                <c:pt idx="689">
                  <c:v>0.123493333333333</c:v>
                </c:pt>
                <c:pt idx="690">
                  <c:v>0.123926666666667</c:v>
                </c:pt>
                <c:pt idx="691">
                  <c:v>0.124353333333333</c:v>
                </c:pt>
                <c:pt idx="692">
                  <c:v>0.12478</c:v>
                </c:pt>
                <c:pt idx="693">
                  <c:v>0.125213333333333</c:v>
                </c:pt>
                <c:pt idx="694">
                  <c:v>0.125646666666667</c:v>
                </c:pt>
                <c:pt idx="695">
                  <c:v>0.126073333333333</c:v>
                </c:pt>
                <c:pt idx="696">
                  <c:v>0.126506666666667</c:v>
                </c:pt>
                <c:pt idx="697">
                  <c:v>0.126933333333333</c:v>
                </c:pt>
                <c:pt idx="698">
                  <c:v>0.127366666666667</c:v>
                </c:pt>
                <c:pt idx="699">
                  <c:v>0.1278</c:v>
                </c:pt>
                <c:pt idx="700">
                  <c:v>0.128226666666667</c:v>
                </c:pt>
                <c:pt idx="701">
                  <c:v>0.12866</c:v>
                </c:pt>
                <c:pt idx="702">
                  <c:v>0.129093333333333</c:v>
                </c:pt>
                <c:pt idx="703">
                  <c:v>0.129526666666667</c:v>
                </c:pt>
                <c:pt idx="704">
                  <c:v>0.12996</c:v>
                </c:pt>
                <c:pt idx="705">
                  <c:v>0.130393333333333</c:v>
                </c:pt>
                <c:pt idx="706">
                  <c:v>0.13082</c:v>
                </c:pt>
                <c:pt idx="707">
                  <c:v>0.131253333333333</c:v>
                </c:pt>
                <c:pt idx="708">
                  <c:v>0.131686666666667</c:v>
                </c:pt>
                <c:pt idx="709">
                  <c:v>0.13212</c:v>
                </c:pt>
                <c:pt idx="710">
                  <c:v>0.132553333333333</c:v>
                </c:pt>
                <c:pt idx="711">
                  <c:v>0.132986666666667</c:v>
                </c:pt>
                <c:pt idx="712">
                  <c:v>0.13342</c:v>
                </c:pt>
                <c:pt idx="713">
                  <c:v>0.133853333333333</c:v>
                </c:pt>
                <c:pt idx="714">
                  <c:v>0.134286666666667</c:v>
                </c:pt>
                <c:pt idx="715">
                  <c:v>0.13472</c:v>
                </c:pt>
                <c:pt idx="716">
                  <c:v>0.13516</c:v>
                </c:pt>
                <c:pt idx="717">
                  <c:v>0.135593333333333</c:v>
                </c:pt>
                <c:pt idx="718">
                  <c:v>0.136026666666667</c:v>
                </c:pt>
                <c:pt idx="719">
                  <c:v>0.13646</c:v>
                </c:pt>
                <c:pt idx="720">
                  <c:v>0.136893333333333</c:v>
                </c:pt>
                <c:pt idx="721">
                  <c:v>0.137326666666667</c:v>
                </c:pt>
                <c:pt idx="722">
                  <c:v>0.13776</c:v>
                </c:pt>
                <c:pt idx="723">
                  <c:v>0.1382</c:v>
                </c:pt>
                <c:pt idx="724">
                  <c:v>0.138633333333333</c:v>
                </c:pt>
                <c:pt idx="725">
                  <c:v>0.139066666666667</c:v>
                </c:pt>
                <c:pt idx="726">
                  <c:v>0.1395</c:v>
                </c:pt>
                <c:pt idx="727">
                  <c:v>0.13994</c:v>
                </c:pt>
                <c:pt idx="728">
                  <c:v>0.140373333333333</c:v>
                </c:pt>
                <c:pt idx="729">
                  <c:v>0.140806666666667</c:v>
                </c:pt>
                <c:pt idx="730">
                  <c:v>0.14124</c:v>
                </c:pt>
                <c:pt idx="731">
                  <c:v>0.14168</c:v>
                </c:pt>
                <c:pt idx="732">
                  <c:v>0.142113333333333</c:v>
                </c:pt>
                <c:pt idx="733">
                  <c:v>0.142546666666667</c:v>
                </c:pt>
                <c:pt idx="734">
                  <c:v>0.142986666666667</c:v>
                </c:pt>
                <c:pt idx="735">
                  <c:v>0.14342</c:v>
                </c:pt>
                <c:pt idx="736">
                  <c:v>0.143853333333333</c:v>
                </c:pt>
                <c:pt idx="737">
                  <c:v>0.144293333333333</c:v>
                </c:pt>
                <c:pt idx="738">
                  <c:v>0.144726666666667</c:v>
                </c:pt>
                <c:pt idx="739">
                  <c:v>0.14516</c:v>
                </c:pt>
                <c:pt idx="740">
                  <c:v>0.1456</c:v>
                </c:pt>
                <c:pt idx="741">
                  <c:v>0.146033333333333</c:v>
                </c:pt>
                <c:pt idx="742">
                  <c:v>0.146466666666667</c:v>
                </c:pt>
                <c:pt idx="743">
                  <c:v>0.146906666666667</c:v>
                </c:pt>
                <c:pt idx="744">
                  <c:v>0.14734</c:v>
                </c:pt>
                <c:pt idx="745">
                  <c:v>0.14778</c:v>
                </c:pt>
                <c:pt idx="746">
                  <c:v>0.148213333333333</c:v>
                </c:pt>
                <c:pt idx="747">
                  <c:v>0.148646666666667</c:v>
                </c:pt>
                <c:pt idx="748">
                  <c:v>0.149086666666667</c:v>
                </c:pt>
                <c:pt idx="749">
                  <c:v>0.14952</c:v>
                </c:pt>
                <c:pt idx="750">
                  <c:v>0.14996</c:v>
                </c:pt>
                <c:pt idx="751">
                  <c:v>0.150393333333333</c:v>
                </c:pt>
                <c:pt idx="752">
                  <c:v>0.150826666666667</c:v>
                </c:pt>
                <c:pt idx="753">
                  <c:v>0.151266666666667</c:v>
                </c:pt>
                <c:pt idx="754">
                  <c:v>0.1517</c:v>
                </c:pt>
                <c:pt idx="755">
                  <c:v>0.15214</c:v>
                </c:pt>
                <c:pt idx="756">
                  <c:v>0.152573333333333</c:v>
                </c:pt>
                <c:pt idx="757">
                  <c:v>0.153013333333333</c:v>
                </c:pt>
                <c:pt idx="758">
                  <c:v>0.153446666666667</c:v>
                </c:pt>
                <c:pt idx="759">
                  <c:v>0.15388</c:v>
                </c:pt>
                <c:pt idx="760">
                  <c:v>0.15432</c:v>
                </c:pt>
                <c:pt idx="761">
                  <c:v>0.154753333333333</c:v>
                </c:pt>
                <c:pt idx="762">
                  <c:v>0.155193333333333</c:v>
                </c:pt>
                <c:pt idx="763">
                  <c:v>0.155626666666667</c:v>
                </c:pt>
                <c:pt idx="764">
                  <c:v>0.15606</c:v>
                </c:pt>
                <c:pt idx="765">
                  <c:v>0.1565</c:v>
                </c:pt>
                <c:pt idx="766">
                  <c:v>0.156933333333333</c:v>
                </c:pt>
                <c:pt idx="767">
                  <c:v>0.157366666666667</c:v>
                </c:pt>
                <c:pt idx="768">
                  <c:v>0.157806666666667</c:v>
                </c:pt>
                <c:pt idx="769">
                  <c:v>0.15824</c:v>
                </c:pt>
                <c:pt idx="770">
                  <c:v>0.15868</c:v>
                </c:pt>
                <c:pt idx="771">
                  <c:v>0.159113333333333</c:v>
                </c:pt>
                <c:pt idx="772">
                  <c:v>0.159546666666667</c:v>
                </c:pt>
                <c:pt idx="773">
                  <c:v>0.159986666666667</c:v>
                </c:pt>
                <c:pt idx="774">
                  <c:v>0.16042</c:v>
                </c:pt>
                <c:pt idx="775">
                  <c:v>0.160853333333333</c:v>
                </c:pt>
                <c:pt idx="776">
                  <c:v>0.161286666666667</c:v>
                </c:pt>
                <c:pt idx="777">
                  <c:v>0.161726666666667</c:v>
                </c:pt>
                <c:pt idx="778">
                  <c:v>0.16216</c:v>
                </c:pt>
                <c:pt idx="779">
                  <c:v>0.162593333333333</c:v>
                </c:pt>
                <c:pt idx="780">
                  <c:v>0.163033333333333</c:v>
                </c:pt>
                <c:pt idx="781">
                  <c:v>0.163466666666667</c:v>
                </c:pt>
                <c:pt idx="782">
                  <c:v>0.1639</c:v>
                </c:pt>
                <c:pt idx="783">
                  <c:v>0.164333333333333</c:v>
                </c:pt>
                <c:pt idx="784">
                  <c:v>0.164766666666667</c:v>
                </c:pt>
                <c:pt idx="785">
                  <c:v>0.165206666666667</c:v>
                </c:pt>
                <c:pt idx="786">
                  <c:v>0.16564</c:v>
                </c:pt>
                <c:pt idx="787">
                  <c:v>0.166073333333333</c:v>
                </c:pt>
                <c:pt idx="788">
                  <c:v>0.166506666666667</c:v>
                </c:pt>
                <c:pt idx="789">
                  <c:v>0.16694</c:v>
                </c:pt>
                <c:pt idx="790">
                  <c:v>0.167373333333333</c:v>
                </c:pt>
                <c:pt idx="791">
                  <c:v>0.167813333333333</c:v>
                </c:pt>
                <c:pt idx="792">
                  <c:v>0.168246666666667</c:v>
                </c:pt>
                <c:pt idx="793">
                  <c:v>0.16868</c:v>
                </c:pt>
                <c:pt idx="794">
                  <c:v>0.169113333333333</c:v>
                </c:pt>
                <c:pt idx="795">
                  <c:v>0.169546666666667</c:v>
                </c:pt>
                <c:pt idx="796">
                  <c:v>0.16998</c:v>
                </c:pt>
                <c:pt idx="797">
                  <c:v>0.170413333333333</c:v>
                </c:pt>
                <c:pt idx="798">
                  <c:v>0.170846666666667</c:v>
                </c:pt>
                <c:pt idx="799">
                  <c:v>0.17128</c:v>
                </c:pt>
                <c:pt idx="800">
                  <c:v>0.171713333333333</c:v>
                </c:pt>
                <c:pt idx="801">
                  <c:v>0.172146666666667</c:v>
                </c:pt>
                <c:pt idx="802">
                  <c:v>0.17258</c:v>
                </c:pt>
                <c:pt idx="803">
                  <c:v>0.173013333333333</c:v>
                </c:pt>
                <c:pt idx="804">
                  <c:v>0.173446666666667</c:v>
                </c:pt>
                <c:pt idx="805">
                  <c:v>0.173873333333333</c:v>
                </c:pt>
                <c:pt idx="806">
                  <c:v>0.174306666666667</c:v>
                </c:pt>
                <c:pt idx="807">
                  <c:v>0.17474</c:v>
                </c:pt>
                <c:pt idx="808">
                  <c:v>0.175173333333333</c:v>
                </c:pt>
                <c:pt idx="809">
                  <c:v>0.175606666666667</c:v>
                </c:pt>
                <c:pt idx="810">
                  <c:v>0.17604</c:v>
                </c:pt>
                <c:pt idx="811">
                  <c:v>0.176466666666667</c:v>
                </c:pt>
                <c:pt idx="812">
                  <c:v>0.1769</c:v>
                </c:pt>
                <c:pt idx="813">
                  <c:v>0.177333333333333</c:v>
                </c:pt>
                <c:pt idx="814">
                  <c:v>0.17776</c:v>
                </c:pt>
                <c:pt idx="815">
                  <c:v>0.178193333333333</c:v>
                </c:pt>
                <c:pt idx="816">
                  <c:v>0.178626666666667</c:v>
                </c:pt>
                <c:pt idx="817">
                  <c:v>0.179053333333333</c:v>
                </c:pt>
                <c:pt idx="818">
                  <c:v>0.179486666666667</c:v>
                </c:pt>
                <c:pt idx="819">
                  <c:v>0.179913333333333</c:v>
                </c:pt>
                <c:pt idx="820">
                  <c:v>0.180346666666667</c:v>
                </c:pt>
                <c:pt idx="821">
                  <c:v>0.18078</c:v>
                </c:pt>
                <c:pt idx="822">
                  <c:v>0.181206666666667</c:v>
                </c:pt>
                <c:pt idx="823">
                  <c:v>0.18164</c:v>
                </c:pt>
                <c:pt idx="824">
                  <c:v>0.182066666666667</c:v>
                </c:pt>
                <c:pt idx="825">
                  <c:v>0.182493333333333</c:v>
                </c:pt>
                <c:pt idx="826">
                  <c:v>0.182926666666667</c:v>
                </c:pt>
                <c:pt idx="827">
                  <c:v>0.183353333333333</c:v>
                </c:pt>
                <c:pt idx="828">
                  <c:v>0.183786666666667</c:v>
                </c:pt>
                <c:pt idx="829">
                  <c:v>0.184213333333333</c:v>
                </c:pt>
                <c:pt idx="830">
                  <c:v>0.18464</c:v>
                </c:pt>
                <c:pt idx="831">
                  <c:v>0.185066666666667</c:v>
                </c:pt>
                <c:pt idx="832">
                  <c:v>0.1855</c:v>
                </c:pt>
                <c:pt idx="833">
                  <c:v>0.185926666666667</c:v>
                </c:pt>
                <c:pt idx="834">
                  <c:v>0.186353333333333</c:v>
                </c:pt>
                <c:pt idx="835">
                  <c:v>0.18678</c:v>
                </c:pt>
                <c:pt idx="836">
                  <c:v>0.187206666666667</c:v>
                </c:pt>
                <c:pt idx="837">
                  <c:v>0.18764</c:v>
                </c:pt>
                <c:pt idx="838">
                  <c:v>0.188066666666667</c:v>
                </c:pt>
                <c:pt idx="839">
                  <c:v>0.188493333333333</c:v>
                </c:pt>
                <c:pt idx="840">
                  <c:v>0.18892</c:v>
                </c:pt>
                <c:pt idx="841">
                  <c:v>0.189346666666667</c:v>
                </c:pt>
                <c:pt idx="842">
                  <c:v>0.189773333333333</c:v>
                </c:pt>
                <c:pt idx="843">
                  <c:v>0.1902</c:v>
                </c:pt>
                <c:pt idx="844">
                  <c:v>0.190626666666667</c:v>
                </c:pt>
                <c:pt idx="845">
                  <c:v>0.191046666666667</c:v>
                </c:pt>
                <c:pt idx="846">
                  <c:v>0.191473333333333</c:v>
                </c:pt>
                <c:pt idx="847">
                  <c:v>0.1919</c:v>
                </c:pt>
                <c:pt idx="848">
                  <c:v>0.192326666666667</c:v>
                </c:pt>
                <c:pt idx="849">
                  <c:v>0.192753333333333</c:v>
                </c:pt>
                <c:pt idx="850">
                  <c:v>0.193173333333333</c:v>
                </c:pt>
                <c:pt idx="851">
                  <c:v>0.1936</c:v>
                </c:pt>
                <c:pt idx="852">
                  <c:v>0.194026666666667</c:v>
                </c:pt>
                <c:pt idx="853">
                  <c:v>0.194453333333333</c:v>
                </c:pt>
                <c:pt idx="854">
                  <c:v>0.194873333333333</c:v>
                </c:pt>
                <c:pt idx="855">
                  <c:v>0.1953</c:v>
                </c:pt>
                <c:pt idx="856">
                  <c:v>0.19572</c:v>
                </c:pt>
                <c:pt idx="857">
                  <c:v>0.196146666666667</c:v>
                </c:pt>
                <c:pt idx="858">
                  <c:v>0.196566666666667</c:v>
                </c:pt>
                <c:pt idx="859">
                  <c:v>0.196993333333333</c:v>
                </c:pt>
                <c:pt idx="860">
                  <c:v>0.197413333333333</c:v>
                </c:pt>
                <c:pt idx="861">
                  <c:v>0.19784</c:v>
                </c:pt>
                <c:pt idx="862">
                  <c:v>0.19826</c:v>
                </c:pt>
                <c:pt idx="863">
                  <c:v>0.19868</c:v>
                </c:pt>
                <c:pt idx="864">
                  <c:v>0.199106666666667</c:v>
                </c:pt>
                <c:pt idx="865">
                  <c:v>0.199526666666667</c:v>
                </c:pt>
                <c:pt idx="866">
                  <c:v>0.199946666666667</c:v>
                </c:pt>
                <c:pt idx="867">
                  <c:v>0.200366666666667</c:v>
                </c:pt>
                <c:pt idx="868">
                  <c:v>0.200786666666667</c:v>
                </c:pt>
                <c:pt idx="869">
                  <c:v>0.201213333333333</c:v>
                </c:pt>
                <c:pt idx="870">
                  <c:v>0.201633333333333</c:v>
                </c:pt>
                <c:pt idx="871">
                  <c:v>0.202053333333333</c:v>
                </c:pt>
                <c:pt idx="872">
                  <c:v>0.202473333333333</c:v>
                </c:pt>
                <c:pt idx="873">
                  <c:v>0.202893333333333</c:v>
                </c:pt>
                <c:pt idx="874">
                  <c:v>0.203313333333333</c:v>
                </c:pt>
                <c:pt idx="875">
                  <c:v>0.203733333333333</c:v>
                </c:pt>
                <c:pt idx="876">
                  <c:v>0.204153333333333</c:v>
                </c:pt>
                <c:pt idx="877">
                  <c:v>0.204566666666667</c:v>
                </c:pt>
                <c:pt idx="878">
                  <c:v>0.204986666666667</c:v>
                </c:pt>
                <c:pt idx="879">
                  <c:v>0.205406666666667</c:v>
                </c:pt>
                <c:pt idx="880">
                  <c:v>0.205826666666667</c:v>
                </c:pt>
                <c:pt idx="881">
                  <c:v>0.206246666666667</c:v>
                </c:pt>
                <c:pt idx="882">
                  <c:v>0.20666</c:v>
                </c:pt>
                <c:pt idx="883">
                  <c:v>0.20708</c:v>
                </c:pt>
                <c:pt idx="884">
                  <c:v>0.2075</c:v>
                </c:pt>
                <c:pt idx="885">
                  <c:v>0.207913333333333</c:v>
                </c:pt>
                <c:pt idx="886">
                  <c:v>0.208333333333333</c:v>
                </c:pt>
                <c:pt idx="887">
                  <c:v>0.208746666666667</c:v>
                </c:pt>
                <c:pt idx="888">
                  <c:v>0.209166666666667</c:v>
                </c:pt>
                <c:pt idx="889">
                  <c:v>0.20958</c:v>
                </c:pt>
                <c:pt idx="890">
                  <c:v>0.209993333333333</c:v>
                </c:pt>
                <c:pt idx="891">
                  <c:v>0.210413333333333</c:v>
                </c:pt>
                <c:pt idx="892">
                  <c:v>0.210826666666667</c:v>
                </c:pt>
                <c:pt idx="893">
                  <c:v>0.21124</c:v>
                </c:pt>
                <c:pt idx="894">
                  <c:v>0.21166</c:v>
                </c:pt>
                <c:pt idx="895">
                  <c:v>0.212073333333333</c:v>
                </c:pt>
                <c:pt idx="896">
                  <c:v>0.212486666666667</c:v>
                </c:pt>
                <c:pt idx="897">
                  <c:v>0.2129</c:v>
                </c:pt>
                <c:pt idx="898">
                  <c:v>0.213313333333333</c:v>
                </c:pt>
                <c:pt idx="899">
                  <c:v>0.213726666666667</c:v>
                </c:pt>
                <c:pt idx="900">
                  <c:v>0.21414</c:v>
                </c:pt>
                <c:pt idx="901">
                  <c:v>0.214553333333333</c:v>
                </c:pt>
                <c:pt idx="902">
                  <c:v>0.214966666666667</c:v>
                </c:pt>
                <c:pt idx="903">
                  <c:v>0.21538</c:v>
                </c:pt>
                <c:pt idx="904">
                  <c:v>0.215793333333333</c:v>
                </c:pt>
                <c:pt idx="905">
                  <c:v>0.216206666666667</c:v>
                </c:pt>
                <c:pt idx="906">
                  <c:v>0.21662</c:v>
                </c:pt>
                <c:pt idx="907">
                  <c:v>0.217026666666667</c:v>
                </c:pt>
                <c:pt idx="908">
                  <c:v>0.21744</c:v>
                </c:pt>
                <c:pt idx="909">
                  <c:v>0.217853333333333</c:v>
                </c:pt>
                <c:pt idx="910">
                  <c:v>0.21826</c:v>
                </c:pt>
                <c:pt idx="911">
                  <c:v>0.218673333333333</c:v>
                </c:pt>
                <c:pt idx="912">
                  <c:v>0.219086666666667</c:v>
                </c:pt>
                <c:pt idx="913">
                  <c:v>0.219493333333333</c:v>
                </c:pt>
                <c:pt idx="914">
                  <c:v>0.219906666666667</c:v>
                </c:pt>
                <c:pt idx="915">
                  <c:v>0.220313333333333</c:v>
                </c:pt>
                <c:pt idx="916">
                  <c:v>0.22072</c:v>
                </c:pt>
                <c:pt idx="917">
                  <c:v>0.221133333333333</c:v>
                </c:pt>
                <c:pt idx="918">
                  <c:v>0.22154</c:v>
                </c:pt>
                <c:pt idx="919">
                  <c:v>0.221946666666667</c:v>
                </c:pt>
                <c:pt idx="920">
                  <c:v>0.22236</c:v>
                </c:pt>
                <c:pt idx="921">
                  <c:v>0.222766666666667</c:v>
                </c:pt>
                <c:pt idx="922">
                  <c:v>0.223173333333333</c:v>
                </c:pt>
                <c:pt idx="923">
                  <c:v>0.22358</c:v>
                </c:pt>
                <c:pt idx="924">
                  <c:v>0.223986666666667</c:v>
                </c:pt>
                <c:pt idx="925">
                  <c:v>0.224393333333333</c:v>
                </c:pt>
                <c:pt idx="926">
                  <c:v>0.2248</c:v>
                </c:pt>
                <c:pt idx="927">
                  <c:v>0.225206666666667</c:v>
                </c:pt>
                <c:pt idx="928">
                  <c:v>0.225613333333333</c:v>
                </c:pt>
                <c:pt idx="929">
                  <c:v>0.22602</c:v>
                </c:pt>
                <c:pt idx="930">
                  <c:v>0.226426666666667</c:v>
                </c:pt>
                <c:pt idx="931">
                  <c:v>0.226833333333333</c:v>
                </c:pt>
                <c:pt idx="932">
                  <c:v>0.227233333333333</c:v>
                </c:pt>
                <c:pt idx="933">
                  <c:v>0.22764</c:v>
                </c:pt>
                <c:pt idx="934">
                  <c:v>0.228046666666667</c:v>
                </c:pt>
                <c:pt idx="935">
                  <c:v>0.228446666666667</c:v>
                </c:pt>
                <c:pt idx="936">
                  <c:v>0.228853333333333</c:v>
                </c:pt>
                <c:pt idx="937">
                  <c:v>0.229253333333333</c:v>
                </c:pt>
                <c:pt idx="938">
                  <c:v>0.22966</c:v>
                </c:pt>
                <c:pt idx="939">
                  <c:v>0.23006</c:v>
                </c:pt>
                <c:pt idx="940">
                  <c:v>0.230466666666667</c:v>
                </c:pt>
                <c:pt idx="941">
                  <c:v>0.230866666666667</c:v>
                </c:pt>
                <c:pt idx="942">
                  <c:v>0.231266666666667</c:v>
                </c:pt>
                <c:pt idx="943">
                  <c:v>0.231673333333333</c:v>
                </c:pt>
                <c:pt idx="944">
                  <c:v>0.232073333333333</c:v>
                </c:pt>
                <c:pt idx="945">
                  <c:v>0.232473333333333</c:v>
                </c:pt>
                <c:pt idx="946">
                  <c:v>0.232873333333333</c:v>
                </c:pt>
                <c:pt idx="947">
                  <c:v>0.233273333333333</c:v>
                </c:pt>
                <c:pt idx="948">
                  <c:v>0.233673333333333</c:v>
                </c:pt>
                <c:pt idx="949">
                  <c:v>0.234073333333333</c:v>
                </c:pt>
                <c:pt idx="950">
                  <c:v>0.234473333333333</c:v>
                </c:pt>
                <c:pt idx="951">
                  <c:v>0.234873333333333</c:v>
                </c:pt>
                <c:pt idx="952">
                  <c:v>0.235273333333333</c:v>
                </c:pt>
                <c:pt idx="953">
                  <c:v>0.235673333333333</c:v>
                </c:pt>
                <c:pt idx="954">
                  <c:v>0.236073333333333</c:v>
                </c:pt>
                <c:pt idx="955">
                  <c:v>0.236473333333333</c:v>
                </c:pt>
                <c:pt idx="956">
                  <c:v>0.236866666666667</c:v>
                </c:pt>
                <c:pt idx="957">
                  <c:v>0.237266666666667</c:v>
                </c:pt>
                <c:pt idx="958">
                  <c:v>0.237666666666667</c:v>
                </c:pt>
                <c:pt idx="959">
                  <c:v>0.23806</c:v>
                </c:pt>
                <c:pt idx="960">
                  <c:v>0.23846</c:v>
                </c:pt>
                <c:pt idx="961">
                  <c:v>0.238853333333333</c:v>
                </c:pt>
                <c:pt idx="962">
                  <c:v>0.239253333333333</c:v>
                </c:pt>
                <c:pt idx="963">
                  <c:v>0.239646666666667</c:v>
                </c:pt>
                <c:pt idx="964">
                  <c:v>0.24004</c:v>
                </c:pt>
                <c:pt idx="965">
                  <c:v>0.24044</c:v>
                </c:pt>
                <c:pt idx="966">
                  <c:v>0.240833333333333</c:v>
                </c:pt>
                <c:pt idx="967">
                  <c:v>0.241226666666667</c:v>
                </c:pt>
                <c:pt idx="968">
                  <c:v>0.24162</c:v>
                </c:pt>
                <c:pt idx="969">
                  <c:v>0.24202</c:v>
                </c:pt>
                <c:pt idx="970">
                  <c:v>0.242413333333333</c:v>
                </c:pt>
                <c:pt idx="971">
                  <c:v>0.242806666666667</c:v>
                </c:pt>
                <c:pt idx="972">
                  <c:v>0.2432</c:v>
                </c:pt>
                <c:pt idx="973">
                  <c:v>0.243593333333333</c:v>
                </c:pt>
                <c:pt idx="974">
                  <c:v>0.24398</c:v>
                </c:pt>
                <c:pt idx="975">
                  <c:v>0.244373333333333</c:v>
                </c:pt>
                <c:pt idx="976">
                  <c:v>0.244766666666667</c:v>
                </c:pt>
                <c:pt idx="977">
                  <c:v>0.24516</c:v>
                </c:pt>
                <c:pt idx="978">
                  <c:v>0.245553333333333</c:v>
                </c:pt>
                <c:pt idx="979">
                  <c:v>0.24594</c:v>
                </c:pt>
                <c:pt idx="980">
                  <c:v>0.246333333333333</c:v>
                </c:pt>
                <c:pt idx="981">
                  <c:v>0.246726666666667</c:v>
                </c:pt>
                <c:pt idx="982">
                  <c:v>0.247113333333333</c:v>
                </c:pt>
                <c:pt idx="983">
                  <c:v>0.247506666666667</c:v>
                </c:pt>
                <c:pt idx="984">
                  <c:v>0.247893333333333</c:v>
                </c:pt>
                <c:pt idx="985">
                  <c:v>0.24828</c:v>
                </c:pt>
                <c:pt idx="986">
                  <c:v>0.248673333333333</c:v>
                </c:pt>
                <c:pt idx="987">
                  <c:v>0.24906</c:v>
                </c:pt>
                <c:pt idx="988">
                  <c:v>0.249446666666667</c:v>
                </c:pt>
                <c:pt idx="989">
                  <c:v>0.24984</c:v>
                </c:pt>
                <c:pt idx="990">
                  <c:v>0.250226666666667</c:v>
                </c:pt>
                <c:pt idx="991">
                  <c:v>0.250613333333333</c:v>
                </c:pt>
                <c:pt idx="992">
                  <c:v>0.251</c:v>
                </c:pt>
                <c:pt idx="993">
                  <c:v>0.251386666666667</c:v>
                </c:pt>
                <c:pt idx="994">
                  <c:v>0.251773333333333</c:v>
                </c:pt>
                <c:pt idx="995">
                  <c:v>0.25216</c:v>
                </c:pt>
                <c:pt idx="996">
                  <c:v>0.252546666666667</c:v>
                </c:pt>
                <c:pt idx="997">
                  <c:v>0.252933333333333</c:v>
                </c:pt>
                <c:pt idx="998">
                  <c:v>0.253313333333333</c:v>
                </c:pt>
                <c:pt idx="999">
                  <c:v>0.2537</c:v>
                </c:pt>
                <c:pt idx="1000">
                  <c:v>0.254086666666667</c:v>
                </c:pt>
                <c:pt idx="1001">
                  <c:v>0.254466666666667</c:v>
                </c:pt>
                <c:pt idx="1002">
                  <c:v>0.254853333333333</c:v>
                </c:pt>
                <c:pt idx="1003">
                  <c:v>0.25524</c:v>
                </c:pt>
                <c:pt idx="1004">
                  <c:v>0.25562</c:v>
                </c:pt>
                <c:pt idx="1005">
                  <c:v>0.256006666666667</c:v>
                </c:pt>
                <c:pt idx="1006">
                  <c:v>0.256386666666667</c:v>
                </c:pt>
                <c:pt idx="1007">
                  <c:v>0.256766666666667</c:v>
                </c:pt>
                <c:pt idx="1008">
                  <c:v>0.257153333333333</c:v>
                </c:pt>
                <c:pt idx="1009">
                  <c:v>0.257533333333333</c:v>
                </c:pt>
                <c:pt idx="1010">
                  <c:v>0.257913333333333</c:v>
                </c:pt>
                <c:pt idx="1011">
                  <c:v>0.258293333333333</c:v>
                </c:pt>
                <c:pt idx="1012">
                  <c:v>0.258673333333333</c:v>
                </c:pt>
                <c:pt idx="1013">
                  <c:v>0.259053333333333</c:v>
                </c:pt>
                <c:pt idx="1014">
                  <c:v>0.259433333333333</c:v>
                </c:pt>
                <c:pt idx="1015">
                  <c:v>0.259813333333333</c:v>
                </c:pt>
                <c:pt idx="1016">
                  <c:v>0.260193333333333</c:v>
                </c:pt>
                <c:pt idx="1017">
                  <c:v>0.260573333333333</c:v>
                </c:pt>
                <c:pt idx="1018">
                  <c:v>0.260953333333333</c:v>
                </c:pt>
                <c:pt idx="1019">
                  <c:v>0.261333333333333</c:v>
                </c:pt>
                <c:pt idx="1020">
                  <c:v>0.261713333333333</c:v>
                </c:pt>
                <c:pt idx="1021">
                  <c:v>0.262086666666667</c:v>
                </c:pt>
                <c:pt idx="1022">
                  <c:v>0.262466666666667</c:v>
                </c:pt>
                <c:pt idx="1023">
                  <c:v>0.262846666666667</c:v>
                </c:pt>
                <c:pt idx="1024">
                  <c:v>0.26322</c:v>
                </c:pt>
                <c:pt idx="1025">
                  <c:v>0.2636</c:v>
                </c:pt>
                <c:pt idx="1026">
                  <c:v>0.263973333333333</c:v>
                </c:pt>
                <c:pt idx="1027">
                  <c:v>0.264346666666667</c:v>
                </c:pt>
                <c:pt idx="1028">
                  <c:v>0.264726666666667</c:v>
                </c:pt>
                <c:pt idx="1029">
                  <c:v>0.2651</c:v>
                </c:pt>
                <c:pt idx="1030">
                  <c:v>0.265473333333333</c:v>
                </c:pt>
                <c:pt idx="1031">
                  <c:v>0.265853333333333</c:v>
                </c:pt>
                <c:pt idx="1032">
                  <c:v>0.266226666666667</c:v>
                </c:pt>
                <c:pt idx="1033">
                  <c:v>0.2666</c:v>
                </c:pt>
                <c:pt idx="1034">
                  <c:v>0.266973333333333</c:v>
                </c:pt>
                <c:pt idx="1035">
                  <c:v>0.267346666666667</c:v>
                </c:pt>
                <c:pt idx="1036">
                  <c:v>0.26772</c:v>
                </c:pt>
                <c:pt idx="1037">
                  <c:v>0.268093333333333</c:v>
                </c:pt>
                <c:pt idx="1038">
                  <c:v>0.268466666666667</c:v>
                </c:pt>
                <c:pt idx="1039">
                  <c:v>0.26884</c:v>
                </c:pt>
                <c:pt idx="1040">
                  <c:v>0.269206666666667</c:v>
                </c:pt>
                <c:pt idx="1041">
                  <c:v>0.26958</c:v>
                </c:pt>
                <c:pt idx="1042">
                  <c:v>0.269953333333333</c:v>
                </c:pt>
                <c:pt idx="1043">
                  <c:v>0.27032</c:v>
                </c:pt>
                <c:pt idx="1044">
                  <c:v>0.270693333333333</c:v>
                </c:pt>
                <c:pt idx="1045">
                  <c:v>0.27106</c:v>
                </c:pt>
                <c:pt idx="1046">
                  <c:v>0.271433333333333</c:v>
                </c:pt>
                <c:pt idx="1047">
                  <c:v>0.2718</c:v>
                </c:pt>
                <c:pt idx="1048">
                  <c:v>0.272173333333333</c:v>
                </c:pt>
                <c:pt idx="1049">
                  <c:v>0.27254</c:v>
                </c:pt>
                <c:pt idx="1050">
                  <c:v>0.272906666666667</c:v>
                </c:pt>
                <c:pt idx="1051">
                  <c:v>0.273273333333333</c:v>
                </c:pt>
                <c:pt idx="1052">
                  <c:v>0.273646666666667</c:v>
                </c:pt>
                <c:pt idx="1053">
                  <c:v>0.274013333333333</c:v>
                </c:pt>
                <c:pt idx="1054">
                  <c:v>0.27438</c:v>
                </c:pt>
                <c:pt idx="1055">
                  <c:v>0.274746666666667</c:v>
                </c:pt>
                <c:pt idx="1056">
                  <c:v>0.275113333333333</c:v>
                </c:pt>
                <c:pt idx="1057">
                  <c:v>0.27548</c:v>
                </c:pt>
                <c:pt idx="1058">
                  <c:v>0.275846666666667</c:v>
                </c:pt>
                <c:pt idx="1059">
                  <c:v>0.276206666666667</c:v>
                </c:pt>
                <c:pt idx="1060">
                  <c:v>0.276573333333333</c:v>
                </c:pt>
                <c:pt idx="1061">
                  <c:v>0.27694</c:v>
                </c:pt>
                <c:pt idx="1062">
                  <c:v>0.277306666666667</c:v>
                </c:pt>
                <c:pt idx="1063">
                  <c:v>0.277666666666667</c:v>
                </c:pt>
                <c:pt idx="1064">
                  <c:v>0.278033333333333</c:v>
                </c:pt>
                <c:pt idx="1065">
                  <c:v>0.278393333333333</c:v>
                </c:pt>
                <c:pt idx="1066">
                  <c:v>0.27876</c:v>
                </c:pt>
                <c:pt idx="1067">
                  <c:v>0.27912</c:v>
                </c:pt>
                <c:pt idx="1068">
                  <c:v>0.279486666666667</c:v>
                </c:pt>
                <c:pt idx="1069">
                  <c:v>0.279846666666667</c:v>
                </c:pt>
                <c:pt idx="1070">
                  <c:v>0.280206666666667</c:v>
                </c:pt>
                <c:pt idx="1071">
                  <c:v>0.280573333333333</c:v>
                </c:pt>
                <c:pt idx="1072">
                  <c:v>0.280933333333333</c:v>
                </c:pt>
                <c:pt idx="1073">
                  <c:v>0.281293333333333</c:v>
                </c:pt>
                <c:pt idx="1074">
                  <c:v>0.281653333333333</c:v>
                </c:pt>
                <c:pt idx="1075">
                  <c:v>0.282013333333333</c:v>
                </c:pt>
                <c:pt idx="1076">
                  <c:v>0.282373333333333</c:v>
                </c:pt>
                <c:pt idx="1077">
                  <c:v>0.282733333333333</c:v>
                </c:pt>
                <c:pt idx="1078">
                  <c:v>0.283093333333333</c:v>
                </c:pt>
                <c:pt idx="1079">
                  <c:v>0.283446666666667</c:v>
                </c:pt>
                <c:pt idx="1080">
                  <c:v>0.283806666666667</c:v>
                </c:pt>
                <c:pt idx="1081">
                  <c:v>0.284166666666667</c:v>
                </c:pt>
                <c:pt idx="1082">
                  <c:v>0.284526666666667</c:v>
                </c:pt>
                <c:pt idx="1083">
                  <c:v>0.28488</c:v>
                </c:pt>
                <c:pt idx="1084">
                  <c:v>0.28524</c:v>
                </c:pt>
                <c:pt idx="1085">
                  <c:v>0.285593333333333</c:v>
                </c:pt>
                <c:pt idx="1086">
                  <c:v>0.285953333333333</c:v>
                </c:pt>
                <c:pt idx="1087">
                  <c:v>0.286306666666667</c:v>
                </c:pt>
                <c:pt idx="1088">
                  <c:v>0.286666666666667</c:v>
                </c:pt>
                <c:pt idx="1089">
                  <c:v>0.28702</c:v>
                </c:pt>
                <c:pt idx="1090">
                  <c:v>0.287373333333333</c:v>
                </c:pt>
                <c:pt idx="1091">
                  <c:v>0.287726666666667</c:v>
                </c:pt>
                <c:pt idx="1092">
                  <c:v>0.288086666666667</c:v>
                </c:pt>
                <c:pt idx="1093">
                  <c:v>0.28844</c:v>
                </c:pt>
                <c:pt idx="1094">
                  <c:v>0.288793333333333</c:v>
                </c:pt>
                <c:pt idx="1095">
                  <c:v>0.289146666666667</c:v>
                </c:pt>
                <c:pt idx="1096">
                  <c:v>0.2895</c:v>
                </c:pt>
                <c:pt idx="1097">
                  <c:v>0.289853333333333</c:v>
                </c:pt>
                <c:pt idx="1098">
                  <c:v>0.2902</c:v>
                </c:pt>
                <c:pt idx="1099">
                  <c:v>0.290553333333333</c:v>
                </c:pt>
                <c:pt idx="1100">
                  <c:v>0.290906666666667</c:v>
                </c:pt>
                <c:pt idx="1101">
                  <c:v>0.29126</c:v>
                </c:pt>
                <c:pt idx="1102">
                  <c:v>0.291606666666667</c:v>
                </c:pt>
                <c:pt idx="1103">
                  <c:v>0.29196</c:v>
                </c:pt>
                <c:pt idx="1104">
                  <c:v>0.292313333333333</c:v>
                </c:pt>
                <c:pt idx="1105">
                  <c:v>0.29266</c:v>
                </c:pt>
                <c:pt idx="1106">
                  <c:v>0.293013333333333</c:v>
                </c:pt>
                <c:pt idx="1107">
                  <c:v>0.29336</c:v>
                </c:pt>
                <c:pt idx="1108">
                  <c:v>0.293706666666667</c:v>
                </c:pt>
                <c:pt idx="1109">
                  <c:v>0.29406</c:v>
                </c:pt>
                <c:pt idx="1110">
                  <c:v>0.294406666666667</c:v>
                </c:pt>
                <c:pt idx="1111">
                  <c:v>0.294753333333333</c:v>
                </c:pt>
                <c:pt idx="1112">
                  <c:v>0.2951</c:v>
                </c:pt>
                <c:pt idx="1113">
                  <c:v>0.295446666666667</c:v>
                </c:pt>
                <c:pt idx="1114">
                  <c:v>0.295793333333333</c:v>
                </c:pt>
                <c:pt idx="1115">
                  <c:v>0.29614</c:v>
                </c:pt>
                <c:pt idx="1116">
                  <c:v>0.296486666666667</c:v>
                </c:pt>
                <c:pt idx="1117">
                  <c:v>0.296833333333333</c:v>
                </c:pt>
                <c:pt idx="1118">
                  <c:v>0.29718</c:v>
                </c:pt>
                <c:pt idx="1119">
                  <c:v>0.297526666666667</c:v>
                </c:pt>
                <c:pt idx="1120">
                  <c:v>0.297873333333333</c:v>
                </c:pt>
                <c:pt idx="1121">
                  <c:v>0.298213333333333</c:v>
                </c:pt>
                <c:pt idx="1122">
                  <c:v>0.29856</c:v>
                </c:pt>
                <c:pt idx="1123">
                  <c:v>0.2989</c:v>
                </c:pt>
                <c:pt idx="1124">
                  <c:v>0.299246666666667</c:v>
                </c:pt>
                <c:pt idx="1125">
                  <c:v>0.299586666666667</c:v>
                </c:pt>
                <c:pt idx="1126">
                  <c:v>0.299933333333333</c:v>
                </c:pt>
                <c:pt idx="1127">
                  <c:v>0.300273333333333</c:v>
                </c:pt>
                <c:pt idx="1128">
                  <c:v>0.30062</c:v>
                </c:pt>
                <c:pt idx="1129">
                  <c:v>0.30096</c:v>
                </c:pt>
                <c:pt idx="1130">
                  <c:v>0.3013</c:v>
                </c:pt>
                <c:pt idx="1131">
                  <c:v>0.30164</c:v>
                </c:pt>
                <c:pt idx="1132">
                  <c:v>0.30198</c:v>
                </c:pt>
                <c:pt idx="1133">
                  <c:v>0.30232</c:v>
                </c:pt>
                <c:pt idx="1134">
                  <c:v>0.30266</c:v>
                </c:pt>
                <c:pt idx="1135">
                  <c:v>0.303</c:v>
                </c:pt>
                <c:pt idx="1136">
                  <c:v>0.30334</c:v>
                </c:pt>
                <c:pt idx="1137">
                  <c:v>0.30368</c:v>
                </c:pt>
                <c:pt idx="1138">
                  <c:v>0.30402</c:v>
                </c:pt>
                <c:pt idx="1139">
                  <c:v>0.30436</c:v>
                </c:pt>
                <c:pt idx="1140">
                  <c:v>0.304693333333333</c:v>
                </c:pt>
                <c:pt idx="1141">
                  <c:v>0.305033333333333</c:v>
                </c:pt>
                <c:pt idx="1142">
                  <c:v>0.305373333333333</c:v>
                </c:pt>
                <c:pt idx="1143">
                  <c:v>0.305706666666667</c:v>
                </c:pt>
                <c:pt idx="1144">
                  <c:v>0.306046666666667</c:v>
                </c:pt>
                <c:pt idx="1145">
                  <c:v>0.30638</c:v>
                </c:pt>
                <c:pt idx="1146">
                  <c:v>0.30672</c:v>
                </c:pt>
                <c:pt idx="1147">
                  <c:v>0.307053333333333</c:v>
                </c:pt>
                <c:pt idx="1148">
                  <c:v>0.307386666666667</c:v>
                </c:pt>
                <c:pt idx="1149">
                  <c:v>0.30772</c:v>
                </c:pt>
                <c:pt idx="1150">
                  <c:v>0.30806</c:v>
                </c:pt>
                <c:pt idx="1151">
                  <c:v>0.308393333333333</c:v>
                </c:pt>
                <c:pt idx="1152">
                  <c:v>0.308726666666667</c:v>
                </c:pt>
                <c:pt idx="1153">
                  <c:v>0.30906</c:v>
                </c:pt>
                <c:pt idx="1154">
                  <c:v>0.309393333333333</c:v>
                </c:pt>
                <c:pt idx="1155">
                  <c:v>0.309726666666667</c:v>
                </c:pt>
                <c:pt idx="1156">
                  <c:v>0.31006</c:v>
                </c:pt>
                <c:pt idx="1157">
                  <c:v>0.310386666666667</c:v>
                </c:pt>
                <c:pt idx="1158">
                  <c:v>0.31072</c:v>
                </c:pt>
                <c:pt idx="1159">
                  <c:v>0.311053333333333</c:v>
                </c:pt>
                <c:pt idx="1160">
                  <c:v>0.311386666666667</c:v>
                </c:pt>
                <c:pt idx="1161">
                  <c:v>0.311713333333333</c:v>
                </c:pt>
                <c:pt idx="1162">
                  <c:v>0.312046666666667</c:v>
                </c:pt>
                <c:pt idx="1163">
                  <c:v>0.312373333333333</c:v>
                </c:pt>
                <c:pt idx="1164">
                  <c:v>0.312706666666667</c:v>
                </c:pt>
                <c:pt idx="1165">
                  <c:v>0.313033333333333</c:v>
                </c:pt>
                <c:pt idx="1166">
                  <c:v>0.313366666666667</c:v>
                </c:pt>
                <c:pt idx="1167">
                  <c:v>0.313693333333333</c:v>
                </c:pt>
                <c:pt idx="1168">
                  <c:v>0.31402</c:v>
                </c:pt>
                <c:pt idx="1169">
                  <c:v>0.314346666666667</c:v>
                </c:pt>
                <c:pt idx="1170">
                  <c:v>0.314673333333333</c:v>
                </c:pt>
                <c:pt idx="1171">
                  <c:v>0.315006666666667</c:v>
                </c:pt>
                <c:pt idx="1172">
                  <c:v>0.315333333333333</c:v>
                </c:pt>
                <c:pt idx="1173">
                  <c:v>0.31566</c:v>
                </c:pt>
                <c:pt idx="1174">
                  <c:v>0.31598</c:v>
                </c:pt>
                <c:pt idx="1175">
                  <c:v>0.316306666666667</c:v>
                </c:pt>
                <c:pt idx="1176">
                  <c:v>0.316633333333333</c:v>
                </c:pt>
                <c:pt idx="1177">
                  <c:v>0.31696</c:v>
                </c:pt>
                <c:pt idx="1178">
                  <c:v>0.317286666666667</c:v>
                </c:pt>
                <c:pt idx="1179">
                  <c:v>0.317606666666667</c:v>
                </c:pt>
                <c:pt idx="1180">
                  <c:v>0.317933333333333</c:v>
                </c:pt>
                <c:pt idx="1181">
                  <c:v>0.31826</c:v>
                </c:pt>
                <c:pt idx="1182">
                  <c:v>0.31858</c:v>
                </c:pt>
                <c:pt idx="1183">
                  <c:v>0.318906666666667</c:v>
                </c:pt>
                <c:pt idx="1184">
                  <c:v>0.319226666666667</c:v>
                </c:pt>
                <c:pt idx="1185">
                  <c:v>0.319546666666667</c:v>
                </c:pt>
                <c:pt idx="1186">
                  <c:v>0.319873333333333</c:v>
                </c:pt>
                <c:pt idx="1187">
                  <c:v>0.320193333333333</c:v>
                </c:pt>
                <c:pt idx="1188">
                  <c:v>0.320513333333333</c:v>
                </c:pt>
                <c:pt idx="1189">
                  <c:v>0.320833333333333</c:v>
                </c:pt>
                <c:pt idx="1190">
                  <c:v>0.321153333333333</c:v>
                </c:pt>
                <c:pt idx="1191">
                  <c:v>0.321473333333333</c:v>
                </c:pt>
                <c:pt idx="1192">
                  <c:v>0.3218</c:v>
                </c:pt>
                <c:pt idx="1193">
                  <c:v>0.322113333333333</c:v>
                </c:pt>
                <c:pt idx="1194">
                  <c:v>0.322433333333333</c:v>
                </c:pt>
                <c:pt idx="1195">
                  <c:v>0.322753333333333</c:v>
                </c:pt>
                <c:pt idx="1196">
                  <c:v>0.323073333333333</c:v>
                </c:pt>
                <c:pt idx="1197">
                  <c:v>0.323393333333333</c:v>
                </c:pt>
                <c:pt idx="1198">
                  <c:v>0.323713333333333</c:v>
                </c:pt>
                <c:pt idx="1199">
                  <c:v>0.324026666666667</c:v>
                </c:pt>
                <c:pt idx="1200">
                  <c:v>0.324346666666667</c:v>
                </c:pt>
                <c:pt idx="1201">
                  <c:v>0.32466</c:v>
                </c:pt>
                <c:pt idx="1202">
                  <c:v>0.32498</c:v>
                </c:pt>
                <c:pt idx="1203">
                  <c:v>0.325293333333333</c:v>
                </c:pt>
                <c:pt idx="1204">
                  <c:v>0.325613333333333</c:v>
                </c:pt>
                <c:pt idx="1205">
                  <c:v>0.325926666666667</c:v>
                </c:pt>
                <c:pt idx="1206">
                  <c:v>0.326246666666667</c:v>
                </c:pt>
                <c:pt idx="1207">
                  <c:v>0.32656</c:v>
                </c:pt>
                <c:pt idx="1208">
                  <c:v>0.326873333333333</c:v>
                </c:pt>
                <c:pt idx="1209">
                  <c:v>0.327186666666667</c:v>
                </c:pt>
                <c:pt idx="1210">
                  <c:v>0.327506666666667</c:v>
                </c:pt>
                <c:pt idx="1211">
                  <c:v>0.32782</c:v>
                </c:pt>
                <c:pt idx="1212">
                  <c:v>0.328133333333333</c:v>
                </c:pt>
                <c:pt idx="1213">
                  <c:v>0.328446666666667</c:v>
                </c:pt>
                <c:pt idx="1214">
                  <c:v>0.32876</c:v>
                </c:pt>
                <c:pt idx="1215">
                  <c:v>0.329073333333333</c:v>
                </c:pt>
                <c:pt idx="1216">
                  <c:v>0.32938</c:v>
                </c:pt>
                <c:pt idx="1217">
                  <c:v>0.329693333333333</c:v>
                </c:pt>
                <c:pt idx="1218">
                  <c:v>0.330006666666667</c:v>
                </c:pt>
                <c:pt idx="1219">
                  <c:v>0.33032</c:v>
                </c:pt>
                <c:pt idx="1220">
                  <c:v>0.330626666666667</c:v>
                </c:pt>
                <c:pt idx="1221">
                  <c:v>0.33094</c:v>
                </c:pt>
                <c:pt idx="1222">
                  <c:v>0.331253333333333</c:v>
                </c:pt>
                <c:pt idx="1223">
                  <c:v>0.33156</c:v>
                </c:pt>
                <c:pt idx="1224">
                  <c:v>0.331873333333333</c:v>
                </c:pt>
                <c:pt idx="1225">
                  <c:v>0.33218</c:v>
                </c:pt>
                <c:pt idx="1226">
                  <c:v>0.332493333333333</c:v>
                </c:pt>
                <c:pt idx="1227">
                  <c:v>0.3328</c:v>
                </c:pt>
                <c:pt idx="1228">
                  <c:v>0.333106666666667</c:v>
                </c:pt>
                <c:pt idx="1229">
                  <c:v>0.333413333333333</c:v>
                </c:pt>
                <c:pt idx="1230">
                  <c:v>0.333726666666667</c:v>
                </c:pt>
                <c:pt idx="1231">
                  <c:v>0.334033333333333</c:v>
                </c:pt>
                <c:pt idx="1232">
                  <c:v>0.33434</c:v>
                </c:pt>
                <c:pt idx="1233">
                  <c:v>0.334646666666667</c:v>
                </c:pt>
                <c:pt idx="1234">
                  <c:v>0.334953333333333</c:v>
                </c:pt>
                <c:pt idx="1235">
                  <c:v>0.33526</c:v>
                </c:pt>
                <c:pt idx="1236">
                  <c:v>0.335566666666667</c:v>
                </c:pt>
                <c:pt idx="1237">
                  <c:v>0.335873333333333</c:v>
                </c:pt>
                <c:pt idx="1238">
                  <c:v>0.33618</c:v>
                </c:pt>
                <c:pt idx="1239">
                  <c:v>0.336486666666667</c:v>
                </c:pt>
                <c:pt idx="1240">
                  <c:v>0.336786666666667</c:v>
                </c:pt>
                <c:pt idx="1241">
                  <c:v>0.337093333333333</c:v>
                </c:pt>
                <c:pt idx="1242">
                  <c:v>0.3374</c:v>
                </c:pt>
                <c:pt idx="1243">
                  <c:v>0.337706666666667</c:v>
                </c:pt>
                <c:pt idx="1244">
                  <c:v>0.338006666666667</c:v>
                </c:pt>
                <c:pt idx="1245">
                  <c:v>0.338313333333333</c:v>
                </c:pt>
                <c:pt idx="1246">
                  <c:v>0.338613333333333</c:v>
                </c:pt>
                <c:pt idx="1247">
                  <c:v>0.33892</c:v>
                </c:pt>
                <c:pt idx="1248">
                  <c:v>0.33922</c:v>
                </c:pt>
                <c:pt idx="1249">
                  <c:v>0.339526666666667</c:v>
                </c:pt>
                <c:pt idx="1250">
                  <c:v>0.339826666666667</c:v>
                </c:pt>
                <c:pt idx="1251">
                  <c:v>0.340126666666667</c:v>
                </c:pt>
                <c:pt idx="1252">
                  <c:v>0.340433333333333</c:v>
                </c:pt>
                <c:pt idx="1253">
                  <c:v>0.340733333333333</c:v>
                </c:pt>
                <c:pt idx="1254">
                  <c:v>0.341033333333333</c:v>
                </c:pt>
                <c:pt idx="1255">
                  <c:v>0.341333333333333</c:v>
                </c:pt>
                <c:pt idx="1256">
                  <c:v>0.341633333333333</c:v>
                </c:pt>
                <c:pt idx="1257">
                  <c:v>0.341933333333333</c:v>
                </c:pt>
                <c:pt idx="1258">
                  <c:v>0.342233333333333</c:v>
                </c:pt>
                <c:pt idx="1259">
                  <c:v>0.342533333333333</c:v>
                </c:pt>
                <c:pt idx="1260">
                  <c:v>0.342833333333333</c:v>
                </c:pt>
                <c:pt idx="1261">
                  <c:v>0.343133333333333</c:v>
                </c:pt>
                <c:pt idx="1262">
                  <c:v>0.343433333333333</c:v>
                </c:pt>
                <c:pt idx="1263">
                  <c:v>0.343733333333333</c:v>
                </c:pt>
                <c:pt idx="1264">
                  <c:v>0.344033333333333</c:v>
                </c:pt>
                <c:pt idx="1265">
                  <c:v>0.344333333333333</c:v>
                </c:pt>
                <c:pt idx="1266">
                  <c:v>0.344626666666667</c:v>
                </c:pt>
                <c:pt idx="1267">
                  <c:v>0.344926666666667</c:v>
                </c:pt>
                <c:pt idx="1268">
                  <c:v>0.345226666666667</c:v>
                </c:pt>
                <c:pt idx="1269">
                  <c:v>0.34552</c:v>
                </c:pt>
                <c:pt idx="1270">
                  <c:v>0.34582</c:v>
                </c:pt>
                <c:pt idx="1271">
                  <c:v>0.346113333333333</c:v>
                </c:pt>
                <c:pt idx="1272">
                  <c:v>0.346413333333333</c:v>
                </c:pt>
                <c:pt idx="1273">
                  <c:v>0.346706666666666</c:v>
                </c:pt>
                <c:pt idx="1274">
                  <c:v>0.347006666666667</c:v>
                </c:pt>
                <c:pt idx="1275">
                  <c:v>0.3473</c:v>
                </c:pt>
                <c:pt idx="1276">
                  <c:v>0.347593333333333</c:v>
                </c:pt>
                <c:pt idx="1277">
                  <c:v>0.347886666666667</c:v>
                </c:pt>
                <c:pt idx="1278">
                  <c:v>0.348186666666667</c:v>
                </c:pt>
                <c:pt idx="1279">
                  <c:v>0.34848</c:v>
                </c:pt>
                <c:pt idx="1280">
                  <c:v>0.348773333333333</c:v>
                </c:pt>
                <c:pt idx="1281">
                  <c:v>0.349066666666667</c:v>
                </c:pt>
                <c:pt idx="1282">
                  <c:v>0.34936</c:v>
                </c:pt>
                <c:pt idx="1283">
                  <c:v>0.349653333333333</c:v>
                </c:pt>
                <c:pt idx="1284">
                  <c:v>0.349946666666667</c:v>
                </c:pt>
                <c:pt idx="1285">
                  <c:v>0.35024</c:v>
                </c:pt>
                <c:pt idx="1286">
                  <c:v>0.350533333333333</c:v>
                </c:pt>
                <c:pt idx="1287">
                  <c:v>0.350826666666667</c:v>
                </c:pt>
                <c:pt idx="1288">
                  <c:v>0.35112</c:v>
                </c:pt>
                <c:pt idx="1289">
                  <c:v>0.351413333333333</c:v>
                </c:pt>
                <c:pt idx="1290">
                  <c:v>0.351706666666667</c:v>
                </c:pt>
                <c:pt idx="1291">
                  <c:v>0.352</c:v>
                </c:pt>
                <c:pt idx="1292">
                  <c:v>0.352286666666667</c:v>
                </c:pt>
                <c:pt idx="1293">
                  <c:v>0.35258</c:v>
                </c:pt>
                <c:pt idx="1294">
                  <c:v>0.352873333333333</c:v>
                </c:pt>
                <c:pt idx="1295">
                  <c:v>0.35316</c:v>
                </c:pt>
                <c:pt idx="1296">
                  <c:v>0.353453333333333</c:v>
                </c:pt>
                <c:pt idx="1297">
                  <c:v>0.35374</c:v>
                </c:pt>
                <c:pt idx="1298">
                  <c:v>0.354033333333333</c:v>
                </c:pt>
                <c:pt idx="1299">
                  <c:v>0.35432</c:v>
                </c:pt>
                <c:pt idx="1300">
                  <c:v>0.354613333333333</c:v>
                </c:pt>
                <c:pt idx="1301">
                  <c:v>0.3549</c:v>
                </c:pt>
                <c:pt idx="1302">
                  <c:v>0.355193333333333</c:v>
                </c:pt>
                <c:pt idx="1303">
                  <c:v>0.35548</c:v>
                </c:pt>
                <c:pt idx="1304">
                  <c:v>0.355766666666667</c:v>
                </c:pt>
                <c:pt idx="1305">
                  <c:v>0.35606</c:v>
                </c:pt>
                <c:pt idx="1306">
                  <c:v>0.356346666666667</c:v>
                </c:pt>
                <c:pt idx="1307">
                  <c:v>0.356633333333333</c:v>
                </c:pt>
                <c:pt idx="1308">
                  <c:v>0.35692</c:v>
                </c:pt>
                <c:pt idx="1309">
                  <c:v>0.357213333333333</c:v>
                </c:pt>
                <c:pt idx="1310">
                  <c:v>0.3575</c:v>
                </c:pt>
                <c:pt idx="1311">
                  <c:v>0.357786666666667</c:v>
                </c:pt>
                <c:pt idx="1312">
                  <c:v>0.358073333333333</c:v>
                </c:pt>
                <c:pt idx="1313">
                  <c:v>0.35836</c:v>
                </c:pt>
                <c:pt idx="1314">
                  <c:v>0.358646666666667</c:v>
                </c:pt>
                <c:pt idx="1315">
                  <c:v>0.358933333333333</c:v>
                </c:pt>
                <c:pt idx="1316">
                  <c:v>0.35922</c:v>
                </c:pt>
                <c:pt idx="1317">
                  <c:v>0.359506666666667</c:v>
                </c:pt>
                <c:pt idx="1318">
                  <c:v>0.359793333333333</c:v>
                </c:pt>
                <c:pt idx="1319">
                  <c:v>0.360073333333333</c:v>
                </c:pt>
                <c:pt idx="1320">
                  <c:v>0.36036</c:v>
                </c:pt>
                <c:pt idx="1321">
                  <c:v>0.360646666666667</c:v>
                </c:pt>
                <c:pt idx="1322">
                  <c:v>0.360933333333333</c:v>
                </c:pt>
                <c:pt idx="1323">
                  <c:v>0.361213333333333</c:v>
                </c:pt>
                <c:pt idx="1324">
                  <c:v>0.3615</c:v>
                </c:pt>
                <c:pt idx="1325">
                  <c:v>0.361786666666667</c:v>
                </c:pt>
                <c:pt idx="1326">
                  <c:v>0.362066666666667</c:v>
                </c:pt>
                <c:pt idx="1327">
                  <c:v>0.362353333333333</c:v>
                </c:pt>
                <c:pt idx="1328">
                  <c:v>0.36264</c:v>
                </c:pt>
                <c:pt idx="1329">
                  <c:v>0.36292</c:v>
                </c:pt>
                <c:pt idx="1330">
                  <c:v>0.363206666666667</c:v>
                </c:pt>
                <c:pt idx="1331">
                  <c:v>0.363486666666667</c:v>
                </c:pt>
                <c:pt idx="1332">
                  <c:v>0.363773333333333</c:v>
                </c:pt>
                <c:pt idx="1333">
                  <c:v>0.364053333333333</c:v>
                </c:pt>
                <c:pt idx="1334">
                  <c:v>0.36434</c:v>
                </c:pt>
                <c:pt idx="1335">
                  <c:v>0.36462</c:v>
                </c:pt>
                <c:pt idx="1336">
                  <c:v>0.3649</c:v>
                </c:pt>
                <c:pt idx="1337">
                  <c:v>0.365186666666667</c:v>
                </c:pt>
                <c:pt idx="1338">
                  <c:v>0.365466666666667</c:v>
                </c:pt>
                <c:pt idx="1339">
                  <c:v>0.365746666666667</c:v>
                </c:pt>
                <c:pt idx="1340">
                  <c:v>0.366026666666667</c:v>
                </c:pt>
                <c:pt idx="1341">
                  <c:v>0.366313333333333</c:v>
                </c:pt>
                <c:pt idx="1342">
                  <c:v>0.366593333333333</c:v>
                </c:pt>
                <c:pt idx="1343">
                  <c:v>0.366873333333333</c:v>
                </c:pt>
                <c:pt idx="1344">
                  <c:v>0.367153333333333</c:v>
                </c:pt>
                <c:pt idx="1345">
                  <c:v>0.367433333333333</c:v>
                </c:pt>
                <c:pt idx="1346">
                  <c:v>0.367713333333333</c:v>
                </c:pt>
                <c:pt idx="1347">
                  <c:v>0.367993333333333</c:v>
                </c:pt>
                <c:pt idx="1348">
                  <c:v>0.368273333333333</c:v>
                </c:pt>
                <c:pt idx="1349">
                  <c:v>0.368553333333333</c:v>
                </c:pt>
                <c:pt idx="1350">
                  <c:v>0.368833333333333</c:v>
                </c:pt>
                <c:pt idx="1351">
                  <c:v>0.369113333333333</c:v>
                </c:pt>
                <c:pt idx="1352">
                  <c:v>0.369393333333333</c:v>
                </c:pt>
                <c:pt idx="1353">
                  <c:v>0.369673333333333</c:v>
                </c:pt>
                <c:pt idx="1354">
                  <c:v>0.369953333333333</c:v>
                </c:pt>
                <c:pt idx="1355">
                  <c:v>0.370233333333333</c:v>
                </c:pt>
                <c:pt idx="1356">
                  <c:v>0.370506666666667</c:v>
                </c:pt>
                <c:pt idx="1357">
                  <c:v>0.370786666666667</c:v>
                </c:pt>
                <c:pt idx="1358">
                  <c:v>0.371066666666667</c:v>
                </c:pt>
                <c:pt idx="1359">
                  <c:v>0.371346666666667</c:v>
                </c:pt>
                <c:pt idx="1360">
                  <c:v>0.37162</c:v>
                </c:pt>
                <c:pt idx="1361">
                  <c:v>0.3719</c:v>
                </c:pt>
                <c:pt idx="1362">
                  <c:v>0.37218</c:v>
                </c:pt>
                <c:pt idx="1363">
                  <c:v>0.372453333333333</c:v>
                </c:pt>
                <c:pt idx="1364">
                  <c:v>0.372733333333333</c:v>
                </c:pt>
                <c:pt idx="1365">
                  <c:v>0.373006666666667</c:v>
                </c:pt>
                <c:pt idx="1366">
                  <c:v>0.373286666666666</c:v>
                </c:pt>
                <c:pt idx="1367">
                  <c:v>0.37356</c:v>
                </c:pt>
                <c:pt idx="1368">
                  <c:v>0.37384</c:v>
                </c:pt>
                <c:pt idx="1369">
                  <c:v>0.374113333333333</c:v>
                </c:pt>
                <c:pt idx="1370">
                  <c:v>0.374393333333333</c:v>
                </c:pt>
                <c:pt idx="1371">
                  <c:v>0.374666666666667</c:v>
                </c:pt>
                <c:pt idx="1372">
                  <c:v>0.37494</c:v>
                </c:pt>
                <c:pt idx="1373">
                  <c:v>0.37522</c:v>
                </c:pt>
                <c:pt idx="1374">
                  <c:v>0.375493333333333</c:v>
                </c:pt>
                <c:pt idx="1375">
                  <c:v>0.375766666666667</c:v>
                </c:pt>
                <c:pt idx="1376">
                  <c:v>0.376046666666667</c:v>
                </c:pt>
                <c:pt idx="1377">
                  <c:v>0.37632</c:v>
                </c:pt>
                <c:pt idx="1378">
                  <c:v>0.376593333333333</c:v>
                </c:pt>
                <c:pt idx="1379">
                  <c:v>0.376866666666667</c:v>
                </c:pt>
                <c:pt idx="1380">
                  <c:v>0.37714</c:v>
                </c:pt>
                <c:pt idx="1381">
                  <c:v>0.377413333333333</c:v>
                </c:pt>
                <c:pt idx="1382">
                  <c:v>0.377693333333333</c:v>
                </c:pt>
                <c:pt idx="1383">
                  <c:v>0.377966666666667</c:v>
                </c:pt>
                <c:pt idx="1384">
                  <c:v>0.37824</c:v>
                </c:pt>
                <c:pt idx="1385">
                  <c:v>0.378513333333333</c:v>
                </c:pt>
                <c:pt idx="1386">
                  <c:v>0.378786666666667</c:v>
                </c:pt>
                <c:pt idx="1387">
                  <c:v>0.37906</c:v>
                </c:pt>
                <c:pt idx="1388">
                  <c:v>0.379333333333333</c:v>
                </c:pt>
                <c:pt idx="1389">
                  <c:v>0.379606666666667</c:v>
                </c:pt>
                <c:pt idx="1390">
                  <c:v>0.37988</c:v>
                </c:pt>
                <c:pt idx="1391">
                  <c:v>0.380153333333333</c:v>
                </c:pt>
                <c:pt idx="1392">
                  <c:v>0.38042</c:v>
                </c:pt>
                <c:pt idx="1393">
                  <c:v>0.380693333333333</c:v>
                </c:pt>
                <c:pt idx="1394">
                  <c:v>0.380966666666667</c:v>
                </c:pt>
                <c:pt idx="1395">
                  <c:v>0.38124</c:v>
                </c:pt>
                <c:pt idx="1396">
                  <c:v>0.381513333333333</c:v>
                </c:pt>
                <c:pt idx="1397">
                  <c:v>0.381786666666667</c:v>
                </c:pt>
                <c:pt idx="1398">
                  <c:v>0.382053333333333</c:v>
                </c:pt>
                <c:pt idx="1399">
                  <c:v>0.382326666666667</c:v>
                </c:pt>
                <c:pt idx="1400">
                  <c:v>0.3826</c:v>
                </c:pt>
                <c:pt idx="1401">
                  <c:v>0.382866666666667</c:v>
                </c:pt>
                <c:pt idx="1402">
                  <c:v>0.38314</c:v>
                </c:pt>
                <c:pt idx="1403">
                  <c:v>0.383413333333333</c:v>
                </c:pt>
                <c:pt idx="1404">
                  <c:v>0.38368</c:v>
                </c:pt>
                <c:pt idx="1405">
                  <c:v>0.383953333333333</c:v>
                </c:pt>
                <c:pt idx="1406">
                  <c:v>0.38422</c:v>
                </c:pt>
                <c:pt idx="1407">
                  <c:v>0.384493333333333</c:v>
                </c:pt>
                <c:pt idx="1408">
                  <c:v>0.38476</c:v>
                </c:pt>
                <c:pt idx="1409">
                  <c:v>0.385033333333333</c:v>
                </c:pt>
                <c:pt idx="1410">
                  <c:v>0.3853</c:v>
                </c:pt>
                <c:pt idx="1411">
                  <c:v>0.385573333333333</c:v>
                </c:pt>
                <c:pt idx="1412">
                  <c:v>0.38584</c:v>
                </c:pt>
                <c:pt idx="1413">
                  <c:v>0.386113333333333</c:v>
                </c:pt>
                <c:pt idx="1414">
                  <c:v>0.38638</c:v>
                </c:pt>
                <c:pt idx="1415">
                  <c:v>0.386646666666667</c:v>
                </c:pt>
                <c:pt idx="1416">
                  <c:v>0.38692</c:v>
                </c:pt>
                <c:pt idx="1417">
                  <c:v>0.387186666666667</c:v>
                </c:pt>
                <c:pt idx="1418">
                  <c:v>0.387453333333333</c:v>
                </c:pt>
                <c:pt idx="1419">
                  <c:v>0.387726666666667</c:v>
                </c:pt>
                <c:pt idx="1420">
                  <c:v>0.387993333333333</c:v>
                </c:pt>
                <c:pt idx="1421">
                  <c:v>0.38826</c:v>
                </c:pt>
                <c:pt idx="1422">
                  <c:v>0.388526666666667</c:v>
                </c:pt>
                <c:pt idx="1423">
                  <c:v>0.3888</c:v>
                </c:pt>
                <c:pt idx="1424">
                  <c:v>0.389066666666667</c:v>
                </c:pt>
                <c:pt idx="1425">
                  <c:v>0.389333333333333</c:v>
                </c:pt>
                <c:pt idx="1426">
                  <c:v>0.3896</c:v>
                </c:pt>
                <c:pt idx="1427">
                  <c:v>0.389866666666667</c:v>
                </c:pt>
                <c:pt idx="1428">
                  <c:v>0.390133333333333</c:v>
                </c:pt>
                <c:pt idx="1429">
                  <c:v>0.3904</c:v>
                </c:pt>
                <c:pt idx="1430">
                  <c:v>0.390666666666667</c:v>
                </c:pt>
                <c:pt idx="1431">
                  <c:v>0.390933333333333</c:v>
                </c:pt>
                <c:pt idx="1432">
                  <c:v>0.3912</c:v>
                </c:pt>
                <c:pt idx="1433">
                  <c:v>0.391466666666667</c:v>
                </c:pt>
                <c:pt idx="1434">
                  <c:v>0.391733333333333</c:v>
                </c:pt>
                <c:pt idx="1435">
                  <c:v>0.392</c:v>
                </c:pt>
                <c:pt idx="1436">
                  <c:v>0.392266666666667</c:v>
                </c:pt>
                <c:pt idx="1437">
                  <c:v>0.392533333333333</c:v>
                </c:pt>
                <c:pt idx="1438">
                  <c:v>0.3928</c:v>
                </c:pt>
                <c:pt idx="1439">
                  <c:v>0.393066666666667</c:v>
                </c:pt>
                <c:pt idx="1440">
                  <c:v>0.393333333333333</c:v>
                </c:pt>
                <c:pt idx="1441">
                  <c:v>0.393593333333333</c:v>
                </c:pt>
                <c:pt idx="1442">
                  <c:v>0.39386</c:v>
                </c:pt>
                <c:pt idx="1443">
                  <c:v>0.394126666666667</c:v>
                </c:pt>
                <c:pt idx="1444">
                  <c:v>0.394393333333333</c:v>
                </c:pt>
                <c:pt idx="1445">
                  <c:v>0.394653333333333</c:v>
                </c:pt>
                <c:pt idx="1446">
                  <c:v>0.39492</c:v>
                </c:pt>
                <c:pt idx="1447">
                  <c:v>0.395186666666667</c:v>
                </c:pt>
                <c:pt idx="1448">
                  <c:v>0.395446666666667</c:v>
                </c:pt>
                <c:pt idx="1449">
                  <c:v>0.395713333333333</c:v>
                </c:pt>
                <c:pt idx="1450">
                  <c:v>0.39598</c:v>
                </c:pt>
                <c:pt idx="1451">
                  <c:v>0.39624</c:v>
                </c:pt>
                <c:pt idx="1452">
                  <c:v>0.396506666666667</c:v>
                </c:pt>
                <c:pt idx="1453">
                  <c:v>0.396766666666667</c:v>
                </c:pt>
                <c:pt idx="1454">
                  <c:v>0.397033333333333</c:v>
                </c:pt>
                <c:pt idx="1455">
                  <c:v>0.3973</c:v>
                </c:pt>
                <c:pt idx="1456">
                  <c:v>0.39756</c:v>
                </c:pt>
                <c:pt idx="1457">
                  <c:v>0.397826666666667</c:v>
                </c:pt>
                <c:pt idx="1458">
                  <c:v>0.398086666666667</c:v>
                </c:pt>
                <c:pt idx="1459">
                  <c:v>0.398346666666667</c:v>
                </c:pt>
                <c:pt idx="1460">
                  <c:v>0.398613333333333</c:v>
                </c:pt>
                <c:pt idx="1461">
                  <c:v>0.398873333333333</c:v>
                </c:pt>
                <c:pt idx="1462">
                  <c:v>0.39914</c:v>
                </c:pt>
                <c:pt idx="1463">
                  <c:v>0.3994</c:v>
                </c:pt>
                <c:pt idx="1464">
                  <c:v>0.39966</c:v>
                </c:pt>
                <c:pt idx="1465">
                  <c:v>0.399926666666667</c:v>
                </c:pt>
                <c:pt idx="1466">
                  <c:v>0.400186666666667</c:v>
                </c:pt>
                <c:pt idx="1467">
                  <c:v>0.400446666666667</c:v>
                </c:pt>
                <c:pt idx="1468">
                  <c:v>0.400713333333333</c:v>
                </c:pt>
                <c:pt idx="1469">
                  <c:v>0.400973333333333</c:v>
                </c:pt>
                <c:pt idx="1470">
                  <c:v>0.401233333333333</c:v>
                </c:pt>
                <c:pt idx="1471">
                  <c:v>0.401493333333333</c:v>
                </c:pt>
                <c:pt idx="1472">
                  <c:v>0.40176</c:v>
                </c:pt>
                <c:pt idx="1473">
                  <c:v>0.40202</c:v>
                </c:pt>
                <c:pt idx="1474">
                  <c:v>0.40228</c:v>
                </c:pt>
                <c:pt idx="1475">
                  <c:v>0.40254</c:v>
                </c:pt>
                <c:pt idx="1476">
                  <c:v>0.4028</c:v>
                </c:pt>
                <c:pt idx="1477">
                  <c:v>0.40306</c:v>
                </c:pt>
                <c:pt idx="1478">
                  <c:v>0.40332</c:v>
                </c:pt>
                <c:pt idx="1479">
                  <c:v>0.40358</c:v>
                </c:pt>
                <c:pt idx="1480">
                  <c:v>0.40384</c:v>
                </c:pt>
                <c:pt idx="1481">
                  <c:v>0.4041</c:v>
                </c:pt>
                <c:pt idx="1482">
                  <c:v>0.40436</c:v>
                </c:pt>
                <c:pt idx="1483">
                  <c:v>0.40462</c:v>
                </c:pt>
                <c:pt idx="1484">
                  <c:v>0.40488</c:v>
                </c:pt>
                <c:pt idx="1485">
                  <c:v>0.40514</c:v>
                </c:pt>
                <c:pt idx="1486">
                  <c:v>0.4054</c:v>
                </c:pt>
                <c:pt idx="1487">
                  <c:v>0.40566</c:v>
                </c:pt>
                <c:pt idx="1488">
                  <c:v>0.40592</c:v>
                </c:pt>
                <c:pt idx="1489">
                  <c:v>0.40618</c:v>
                </c:pt>
                <c:pt idx="1490">
                  <c:v>0.40644</c:v>
                </c:pt>
                <c:pt idx="1491">
                  <c:v>0.4067</c:v>
                </c:pt>
                <c:pt idx="1492">
                  <c:v>0.406953333333333</c:v>
                </c:pt>
                <c:pt idx="1493">
                  <c:v>0.407213333333333</c:v>
                </c:pt>
                <c:pt idx="1494">
                  <c:v>0.407473333333333</c:v>
                </c:pt>
                <c:pt idx="1495">
                  <c:v>0.407733333333333</c:v>
                </c:pt>
                <c:pt idx="1496">
                  <c:v>0.407986666666667</c:v>
                </c:pt>
                <c:pt idx="1497">
                  <c:v>0.408246666666667</c:v>
                </c:pt>
                <c:pt idx="1498">
                  <c:v>0.408506666666667</c:v>
                </c:pt>
                <c:pt idx="1499">
                  <c:v>0.408766666666667</c:v>
                </c:pt>
                <c:pt idx="1500">
                  <c:v>0.40902</c:v>
                </c:pt>
                <c:pt idx="1501">
                  <c:v>0.40928</c:v>
                </c:pt>
                <c:pt idx="1502">
                  <c:v>0.409533333333333</c:v>
                </c:pt>
                <c:pt idx="1503">
                  <c:v>0.409793333333333</c:v>
                </c:pt>
                <c:pt idx="1504">
                  <c:v>0.410053333333333</c:v>
                </c:pt>
                <c:pt idx="1505">
                  <c:v>0.410306666666667</c:v>
                </c:pt>
                <c:pt idx="1506">
                  <c:v>0.410566666666667</c:v>
                </c:pt>
                <c:pt idx="1507">
                  <c:v>0.41082</c:v>
                </c:pt>
                <c:pt idx="1508">
                  <c:v>0.41108</c:v>
                </c:pt>
                <c:pt idx="1509">
                  <c:v>0.411333333333333</c:v>
                </c:pt>
                <c:pt idx="1510">
                  <c:v>0.411593333333333</c:v>
                </c:pt>
                <c:pt idx="1511">
                  <c:v>0.411846666666667</c:v>
                </c:pt>
                <c:pt idx="1512">
                  <c:v>0.412106666666667</c:v>
                </c:pt>
                <c:pt idx="1513">
                  <c:v>0.41236</c:v>
                </c:pt>
                <c:pt idx="1514">
                  <c:v>0.412613333333333</c:v>
                </c:pt>
                <c:pt idx="1515">
                  <c:v>0.412873333333333</c:v>
                </c:pt>
                <c:pt idx="1516">
                  <c:v>0.413126666666667</c:v>
                </c:pt>
                <c:pt idx="1517">
                  <c:v>0.413386666666667</c:v>
                </c:pt>
                <c:pt idx="1518">
                  <c:v>0.41364</c:v>
                </c:pt>
                <c:pt idx="1519">
                  <c:v>0.413893333333333</c:v>
                </c:pt>
                <c:pt idx="1520">
                  <c:v>0.414153333333333</c:v>
                </c:pt>
                <c:pt idx="1521">
                  <c:v>0.414406666666667</c:v>
                </c:pt>
                <c:pt idx="1522">
                  <c:v>0.41466</c:v>
                </c:pt>
                <c:pt idx="1523">
                  <c:v>0.414913333333333</c:v>
                </c:pt>
                <c:pt idx="1524">
                  <c:v>0.415173333333333</c:v>
                </c:pt>
                <c:pt idx="1525">
                  <c:v>0.415426666666667</c:v>
                </c:pt>
                <c:pt idx="1526">
                  <c:v>0.41568</c:v>
                </c:pt>
                <c:pt idx="1527">
                  <c:v>0.415933333333333</c:v>
                </c:pt>
                <c:pt idx="1528">
                  <c:v>0.416186666666667</c:v>
                </c:pt>
                <c:pt idx="1529">
                  <c:v>0.41644</c:v>
                </c:pt>
                <c:pt idx="1530">
                  <c:v>0.416693333333333</c:v>
                </c:pt>
                <c:pt idx="1531">
                  <c:v>0.416953333333333</c:v>
                </c:pt>
                <c:pt idx="1532">
                  <c:v>0.417206666666667</c:v>
                </c:pt>
                <c:pt idx="1533">
                  <c:v>0.41746</c:v>
                </c:pt>
                <c:pt idx="1534">
                  <c:v>0.417713333333333</c:v>
                </c:pt>
                <c:pt idx="1535">
                  <c:v>0.417966666666667</c:v>
                </c:pt>
                <c:pt idx="1536">
                  <c:v>0.41822</c:v>
                </c:pt>
                <c:pt idx="1537">
                  <c:v>0.418473333333333</c:v>
                </c:pt>
                <c:pt idx="1538">
                  <c:v>0.418726666666667</c:v>
                </c:pt>
                <c:pt idx="1539">
                  <c:v>0.41898</c:v>
                </c:pt>
                <c:pt idx="1540">
                  <c:v>0.419233333333333</c:v>
                </c:pt>
                <c:pt idx="1541">
                  <c:v>0.419486666666667</c:v>
                </c:pt>
                <c:pt idx="1542">
                  <c:v>0.419733333333333</c:v>
                </c:pt>
                <c:pt idx="1543">
                  <c:v>0.419986666666667</c:v>
                </c:pt>
                <c:pt idx="1544">
                  <c:v>0.42024</c:v>
                </c:pt>
                <c:pt idx="1545">
                  <c:v>0.420493333333333</c:v>
                </c:pt>
                <c:pt idx="1546">
                  <c:v>0.420746666666667</c:v>
                </c:pt>
                <c:pt idx="1547">
                  <c:v>0.421</c:v>
                </c:pt>
                <c:pt idx="1548">
                  <c:v>0.421246666666667</c:v>
                </c:pt>
                <c:pt idx="1549">
                  <c:v>0.4215</c:v>
                </c:pt>
                <c:pt idx="1550">
                  <c:v>0.421753333333333</c:v>
                </c:pt>
                <c:pt idx="1551">
                  <c:v>0.422006666666667</c:v>
                </c:pt>
                <c:pt idx="1552">
                  <c:v>0.422253333333333</c:v>
                </c:pt>
                <c:pt idx="1553">
                  <c:v>0.422506666666667</c:v>
                </c:pt>
                <c:pt idx="1554">
                  <c:v>0.42276</c:v>
                </c:pt>
                <c:pt idx="1555">
                  <c:v>0.423006666666667</c:v>
                </c:pt>
                <c:pt idx="1556">
                  <c:v>0.42326</c:v>
                </c:pt>
                <c:pt idx="1557">
                  <c:v>0.423513333333333</c:v>
                </c:pt>
                <c:pt idx="1558">
                  <c:v>0.42376</c:v>
                </c:pt>
                <c:pt idx="1559">
                  <c:v>0.424013333333333</c:v>
                </c:pt>
                <c:pt idx="1560">
                  <c:v>0.424266666666667</c:v>
                </c:pt>
                <c:pt idx="1561">
                  <c:v>0.424513333333333</c:v>
                </c:pt>
                <c:pt idx="1562">
                  <c:v>0.424766666666667</c:v>
                </c:pt>
                <c:pt idx="1563">
                  <c:v>0.425013333333333</c:v>
                </c:pt>
                <c:pt idx="1564">
                  <c:v>0.425266666666667</c:v>
                </c:pt>
                <c:pt idx="1565">
                  <c:v>0.425513333333333</c:v>
                </c:pt>
                <c:pt idx="1566">
                  <c:v>0.425766666666667</c:v>
                </c:pt>
                <c:pt idx="1567">
                  <c:v>0.426013333333333</c:v>
                </c:pt>
                <c:pt idx="1568">
                  <c:v>0.426266666666667</c:v>
                </c:pt>
                <c:pt idx="1569">
                  <c:v>0.426513333333333</c:v>
                </c:pt>
                <c:pt idx="1570">
                  <c:v>0.42676</c:v>
                </c:pt>
                <c:pt idx="1571">
                  <c:v>0.427013333333333</c:v>
                </c:pt>
                <c:pt idx="1572">
                  <c:v>0.42726</c:v>
                </c:pt>
                <c:pt idx="1573">
                  <c:v>0.427506666666667</c:v>
                </c:pt>
                <c:pt idx="1574">
                  <c:v>0.42776</c:v>
                </c:pt>
                <c:pt idx="1575">
                  <c:v>0.428006666666667</c:v>
                </c:pt>
                <c:pt idx="1576">
                  <c:v>0.428253333333333</c:v>
                </c:pt>
                <c:pt idx="1577">
                  <c:v>0.428506666666667</c:v>
                </c:pt>
                <c:pt idx="1578">
                  <c:v>0.428753333333333</c:v>
                </c:pt>
                <c:pt idx="1579">
                  <c:v>0.429</c:v>
                </c:pt>
                <c:pt idx="1580">
                  <c:v>0.429246666666667</c:v>
                </c:pt>
                <c:pt idx="1581">
                  <c:v>0.4295</c:v>
                </c:pt>
                <c:pt idx="1582">
                  <c:v>0.429746666666667</c:v>
                </c:pt>
                <c:pt idx="1583">
                  <c:v>0.429993333333333</c:v>
                </c:pt>
                <c:pt idx="1584">
                  <c:v>0.43024</c:v>
                </c:pt>
                <c:pt idx="1585">
                  <c:v>0.430486666666667</c:v>
                </c:pt>
                <c:pt idx="1586">
                  <c:v>0.430733333333333</c:v>
                </c:pt>
                <c:pt idx="1587">
                  <c:v>0.430986666666667</c:v>
                </c:pt>
                <c:pt idx="1588">
                  <c:v>0.431233333333333</c:v>
                </c:pt>
                <c:pt idx="1589">
                  <c:v>0.43148</c:v>
                </c:pt>
                <c:pt idx="1590">
                  <c:v>0.431726666666667</c:v>
                </c:pt>
                <c:pt idx="1591">
                  <c:v>0.431973333333333</c:v>
                </c:pt>
                <c:pt idx="1592">
                  <c:v>0.43222</c:v>
                </c:pt>
                <c:pt idx="1593">
                  <c:v>0.432466666666667</c:v>
                </c:pt>
                <c:pt idx="1594">
                  <c:v>0.432713333333333</c:v>
                </c:pt>
                <c:pt idx="1595">
                  <c:v>0.43296</c:v>
                </c:pt>
                <c:pt idx="1596">
                  <c:v>0.433206666666667</c:v>
                </c:pt>
                <c:pt idx="1597">
                  <c:v>0.433453333333333</c:v>
                </c:pt>
                <c:pt idx="1598">
                  <c:v>0.4337</c:v>
                </c:pt>
                <c:pt idx="1599">
                  <c:v>0.43394</c:v>
                </c:pt>
                <c:pt idx="1600">
                  <c:v>0.434186666666667</c:v>
                </c:pt>
                <c:pt idx="1601">
                  <c:v>0.434433333333333</c:v>
                </c:pt>
                <c:pt idx="1602">
                  <c:v>0.43468</c:v>
                </c:pt>
                <c:pt idx="1603">
                  <c:v>0.434926666666667</c:v>
                </c:pt>
                <c:pt idx="1604">
                  <c:v>0.435173333333333</c:v>
                </c:pt>
                <c:pt idx="1605">
                  <c:v>0.43542</c:v>
                </c:pt>
                <c:pt idx="1606">
                  <c:v>0.43566</c:v>
                </c:pt>
                <c:pt idx="1607">
                  <c:v>0.435906666666667</c:v>
                </c:pt>
                <c:pt idx="1608">
                  <c:v>0.436153333333333</c:v>
                </c:pt>
                <c:pt idx="1609">
                  <c:v>0.4364</c:v>
                </c:pt>
                <c:pt idx="1610">
                  <c:v>0.43664</c:v>
                </c:pt>
                <c:pt idx="1611">
                  <c:v>0.436886666666667</c:v>
                </c:pt>
                <c:pt idx="1612">
                  <c:v>0.437133333333333</c:v>
                </c:pt>
                <c:pt idx="1613">
                  <c:v>0.437373333333333</c:v>
                </c:pt>
                <c:pt idx="1614">
                  <c:v>0.43762</c:v>
                </c:pt>
                <c:pt idx="1615">
                  <c:v>0.437866666666667</c:v>
                </c:pt>
                <c:pt idx="1616">
                  <c:v>0.438106666666667</c:v>
                </c:pt>
                <c:pt idx="1617">
                  <c:v>0.438353333333333</c:v>
                </c:pt>
                <c:pt idx="1618">
                  <c:v>0.438593333333333</c:v>
                </c:pt>
                <c:pt idx="1619">
                  <c:v>0.43884</c:v>
                </c:pt>
                <c:pt idx="1620">
                  <c:v>0.43908</c:v>
                </c:pt>
                <c:pt idx="1621">
                  <c:v>0.439326666666667</c:v>
                </c:pt>
                <c:pt idx="1622">
                  <c:v>0.439566666666667</c:v>
                </c:pt>
                <c:pt idx="1623">
                  <c:v>0.439813333333333</c:v>
                </c:pt>
                <c:pt idx="1624">
                  <c:v>0.440053333333333</c:v>
                </c:pt>
                <c:pt idx="1625">
                  <c:v>0.4403</c:v>
                </c:pt>
                <c:pt idx="1626">
                  <c:v>0.44054</c:v>
                </c:pt>
                <c:pt idx="1627">
                  <c:v>0.440786666666667</c:v>
                </c:pt>
                <c:pt idx="1628">
                  <c:v>0.441026666666667</c:v>
                </c:pt>
                <c:pt idx="1629">
                  <c:v>0.441273333333333</c:v>
                </c:pt>
                <c:pt idx="1630">
                  <c:v>0.441513333333333</c:v>
                </c:pt>
                <c:pt idx="1631">
                  <c:v>0.441753333333333</c:v>
                </c:pt>
                <c:pt idx="1632">
                  <c:v>0.442</c:v>
                </c:pt>
                <c:pt idx="1633">
                  <c:v>0.44224</c:v>
                </c:pt>
                <c:pt idx="1634">
                  <c:v>0.44248</c:v>
                </c:pt>
                <c:pt idx="1635">
                  <c:v>0.442726666666667</c:v>
                </c:pt>
                <c:pt idx="1636">
                  <c:v>0.442966666666667</c:v>
                </c:pt>
                <c:pt idx="1637">
                  <c:v>0.443206666666667</c:v>
                </c:pt>
                <c:pt idx="1638">
                  <c:v>0.443446666666667</c:v>
                </c:pt>
                <c:pt idx="1639">
                  <c:v>0.443693333333333</c:v>
                </c:pt>
                <c:pt idx="1640">
                  <c:v>0.443933333333333</c:v>
                </c:pt>
                <c:pt idx="1641">
                  <c:v>0.444173333333333</c:v>
                </c:pt>
                <c:pt idx="1642">
                  <c:v>0.444413333333333</c:v>
                </c:pt>
                <c:pt idx="1643">
                  <c:v>0.444653333333333</c:v>
                </c:pt>
                <c:pt idx="1644">
                  <c:v>0.444893333333333</c:v>
                </c:pt>
                <c:pt idx="1645">
                  <c:v>0.445133333333333</c:v>
                </c:pt>
                <c:pt idx="1646">
                  <c:v>0.44538</c:v>
                </c:pt>
                <c:pt idx="1647">
                  <c:v>0.44562</c:v>
                </c:pt>
                <c:pt idx="1648">
                  <c:v>0.44586</c:v>
                </c:pt>
                <c:pt idx="1649">
                  <c:v>0.4461</c:v>
                </c:pt>
                <c:pt idx="1650">
                  <c:v>0.44634</c:v>
                </c:pt>
                <c:pt idx="1651">
                  <c:v>0.44658</c:v>
                </c:pt>
                <c:pt idx="1652">
                  <c:v>0.44682</c:v>
                </c:pt>
                <c:pt idx="1653">
                  <c:v>0.44706</c:v>
                </c:pt>
                <c:pt idx="1654">
                  <c:v>0.4473</c:v>
                </c:pt>
                <c:pt idx="1655">
                  <c:v>0.44754</c:v>
                </c:pt>
                <c:pt idx="1656">
                  <c:v>0.44778</c:v>
                </c:pt>
                <c:pt idx="1657">
                  <c:v>0.44802</c:v>
                </c:pt>
                <c:pt idx="1658">
                  <c:v>0.44826</c:v>
                </c:pt>
                <c:pt idx="1659">
                  <c:v>0.448493333333333</c:v>
                </c:pt>
                <c:pt idx="1660">
                  <c:v>0.448733333333333</c:v>
                </c:pt>
                <c:pt idx="1661">
                  <c:v>0.448973333333333</c:v>
                </c:pt>
                <c:pt idx="1662">
                  <c:v>0.449213333333333</c:v>
                </c:pt>
                <c:pt idx="1663">
                  <c:v>0.449453333333333</c:v>
                </c:pt>
                <c:pt idx="1664">
                  <c:v>0.449693333333333</c:v>
                </c:pt>
                <c:pt idx="1665">
                  <c:v>0.449926666666667</c:v>
                </c:pt>
                <c:pt idx="1666">
                  <c:v>0.450166666666667</c:v>
                </c:pt>
                <c:pt idx="1667">
                  <c:v>0.450406666666667</c:v>
                </c:pt>
                <c:pt idx="1668">
                  <c:v>0.450646666666667</c:v>
                </c:pt>
                <c:pt idx="1669">
                  <c:v>0.45088</c:v>
                </c:pt>
                <c:pt idx="1670">
                  <c:v>0.45112</c:v>
                </c:pt>
                <c:pt idx="1671">
                  <c:v>0.45136</c:v>
                </c:pt>
                <c:pt idx="1672">
                  <c:v>0.451593333333333</c:v>
                </c:pt>
                <c:pt idx="1673">
                  <c:v>0.451833333333333</c:v>
                </c:pt>
                <c:pt idx="1674">
                  <c:v>0.452073333333333</c:v>
                </c:pt>
                <c:pt idx="1675">
                  <c:v>0.452306666666667</c:v>
                </c:pt>
                <c:pt idx="1676">
                  <c:v>0.452546666666667</c:v>
                </c:pt>
                <c:pt idx="1677">
                  <c:v>0.45278</c:v>
                </c:pt>
                <c:pt idx="1678">
                  <c:v>0.45302</c:v>
                </c:pt>
                <c:pt idx="1679">
                  <c:v>0.45326</c:v>
                </c:pt>
                <c:pt idx="1680">
                  <c:v>0.453493333333333</c:v>
                </c:pt>
                <c:pt idx="1681">
                  <c:v>0.453733333333333</c:v>
                </c:pt>
                <c:pt idx="1682">
                  <c:v>0.453966666666667</c:v>
                </c:pt>
                <c:pt idx="1683">
                  <c:v>0.454206666666667</c:v>
                </c:pt>
                <c:pt idx="1684">
                  <c:v>0.45444</c:v>
                </c:pt>
                <c:pt idx="1685">
                  <c:v>0.454673333333333</c:v>
                </c:pt>
                <c:pt idx="1686">
                  <c:v>0.454913333333333</c:v>
                </c:pt>
                <c:pt idx="1687">
                  <c:v>0.455146666666667</c:v>
                </c:pt>
                <c:pt idx="1688">
                  <c:v>0.455386666666667</c:v>
                </c:pt>
                <c:pt idx="1689">
                  <c:v>0.45562</c:v>
                </c:pt>
                <c:pt idx="1690">
                  <c:v>0.455853333333333</c:v>
                </c:pt>
                <c:pt idx="1691">
                  <c:v>0.456093333333333</c:v>
                </c:pt>
                <c:pt idx="1692">
                  <c:v>0.456326666666667</c:v>
                </c:pt>
                <c:pt idx="1693">
                  <c:v>0.45656</c:v>
                </c:pt>
                <c:pt idx="1694">
                  <c:v>0.4568</c:v>
                </c:pt>
                <c:pt idx="1695">
                  <c:v>0.457033333333333</c:v>
                </c:pt>
                <c:pt idx="1696">
                  <c:v>0.457266666666667</c:v>
                </c:pt>
                <c:pt idx="1697">
                  <c:v>0.457506666666667</c:v>
                </c:pt>
                <c:pt idx="1698">
                  <c:v>0.45774</c:v>
                </c:pt>
                <c:pt idx="1699">
                  <c:v>0.457973333333333</c:v>
                </c:pt>
                <c:pt idx="1700">
                  <c:v>0.458206666666667</c:v>
                </c:pt>
                <c:pt idx="1701">
                  <c:v>0.45844</c:v>
                </c:pt>
                <c:pt idx="1702">
                  <c:v>0.45868</c:v>
                </c:pt>
                <c:pt idx="1703">
                  <c:v>0.458913333333333</c:v>
                </c:pt>
                <c:pt idx="1704">
                  <c:v>0.459146666666667</c:v>
                </c:pt>
                <c:pt idx="1705">
                  <c:v>0.45938</c:v>
                </c:pt>
                <c:pt idx="1706">
                  <c:v>0.459613333333333</c:v>
                </c:pt>
                <c:pt idx="1707">
                  <c:v>0.459846666666667</c:v>
                </c:pt>
                <c:pt idx="1708">
                  <c:v>0.46008</c:v>
                </c:pt>
                <c:pt idx="1709">
                  <c:v>0.460313333333333</c:v>
                </c:pt>
                <c:pt idx="1710">
                  <c:v>0.460546666666667</c:v>
                </c:pt>
                <c:pt idx="1711">
                  <c:v>0.46078</c:v>
                </c:pt>
                <c:pt idx="1712">
                  <c:v>0.461013333333333</c:v>
                </c:pt>
                <c:pt idx="1713">
                  <c:v>0.461246666666667</c:v>
                </c:pt>
                <c:pt idx="1714">
                  <c:v>0.46148</c:v>
                </c:pt>
                <c:pt idx="1715">
                  <c:v>0.461713333333333</c:v>
                </c:pt>
                <c:pt idx="1716">
                  <c:v>0.461946666666667</c:v>
                </c:pt>
                <c:pt idx="1717">
                  <c:v>0.46218</c:v>
                </c:pt>
                <c:pt idx="1718">
                  <c:v>0.462413333333333</c:v>
                </c:pt>
                <c:pt idx="1719">
                  <c:v>0.462646666666667</c:v>
                </c:pt>
                <c:pt idx="1720">
                  <c:v>0.46288</c:v>
                </c:pt>
                <c:pt idx="1721">
                  <c:v>0.463106666666667</c:v>
                </c:pt>
                <c:pt idx="1722">
                  <c:v>0.46334</c:v>
                </c:pt>
                <c:pt idx="1723">
                  <c:v>0.463573333333333</c:v>
                </c:pt>
                <c:pt idx="1724">
                  <c:v>0.463806666666667</c:v>
                </c:pt>
                <c:pt idx="1725">
                  <c:v>0.46404</c:v>
                </c:pt>
                <c:pt idx="1726">
                  <c:v>0.464273333333333</c:v>
                </c:pt>
                <c:pt idx="1727">
                  <c:v>0.4645</c:v>
                </c:pt>
                <c:pt idx="1728">
                  <c:v>0.464733333333333</c:v>
                </c:pt>
                <c:pt idx="1729">
                  <c:v>0.464966666666667</c:v>
                </c:pt>
                <c:pt idx="1730">
                  <c:v>0.465193333333333</c:v>
                </c:pt>
                <c:pt idx="1731">
                  <c:v>0.465426666666667</c:v>
                </c:pt>
                <c:pt idx="1732">
                  <c:v>0.46566</c:v>
                </c:pt>
                <c:pt idx="1733">
                  <c:v>0.465886666666667</c:v>
                </c:pt>
                <c:pt idx="1734">
                  <c:v>0.46612</c:v>
                </c:pt>
                <c:pt idx="1735">
                  <c:v>0.466353333333333</c:v>
                </c:pt>
                <c:pt idx="1736">
                  <c:v>0.46658</c:v>
                </c:pt>
                <c:pt idx="1737">
                  <c:v>0.466813333333333</c:v>
                </c:pt>
                <c:pt idx="1738">
                  <c:v>0.46704</c:v>
                </c:pt>
                <c:pt idx="1739">
                  <c:v>0.467273333333333</c:v>
                </c:pt>
                <c:pt idx="1740">
                  <c:v>0.467506666666667</c:v>
                </c:pt>
                <c:pt idx="1741">
                  <c:v>0.467733333333333</c:v>
                </c:pt>
                <c:pt idx="1742">
                  <c:v>0.467966666666667</c:v>
                </c:pt>
                <c:pt idx="1743">
                  <c:v>0.468193333333333</c:v>
                </c:pt>
                <c:pt idx="1744">
                  <c:v>0.468426666666667</c:v>
                </c:pt>
                <c:pt idx="1745">
                  <c:v>0.468653333333333</c:v>
                </c:pt>
                <c:pt idx="1746">
                  <c:v>0.46888</c:v>
                </c:pt>
                <c:pt idx="1747">
                  <c:v>0.469113333333333</c:v>
                </c:pt>
                <c:pt idx="1748">
                  <c:v>0.46934</c:v>
                </c:pt>
                <c:pt idx="1749">
                  <c:v>0.469573333333333</c:v>
                </c:pt>
                <c:pt idx="1750">
                  <c:v>0.4698</c:v>
                </c:pt>
                <c:pt idx="1751">
                  <c:v>0.470026666666667</c:v>
                </c:pt>
                <c:pt idx="1752">
                  <c:v>0.47026</c:v>
                </c:pt>
                <c:pt idx="1753">
                  <c:v>0.470486666666667</c:v>
                </c:pt>
                <c:pt idx="1754">
                  <c:v>0.470713333333333</c:v>
                </c:pt>
                <c:pt idx="1755">
                  <c:v>0.470946666666667</c:v>
                </c:pt>
                <c:pt idx="1756">
                  <c:v>0.471173333333333</c:v>
                </c:pt>
                <c:pt idx="1757">
                  <c:v>0.4714</c:v>
                </c:pt>
                <c:pt idx="1758">
                  <c:v>0.471633333333333</c:v>
                </c:pt>
                <c:pt idx="1759">
                  <c:v>0.47186</c:v>
                </c:pt>
                <c:pt idx="1760">
                  <c:v>0.472086666666667</c:v>
                </c:pt>
                <c:pt idx="1761">
                  <c:v>0.472313333333333</c:v>
                </c:pt>
                <c:pt idx="1762">
                  <c:v>0.47254</c:v>
                </c:pt>
                <c:pt idx="1763">
                  <c:v>0.472766666666667</c:v>
                </c:pt>
                <c:pt idx="1764">
                  <c:v>0.473</c:v>
                </c:pt>
                <c:pt idx="1765">
                  <c:v>0.473226666666667</c:v>
                </c:pt>
                <c:pt idx="1766">
                  <c:v>0.473453333333333</c:v>
                </c:pt>
                <c:pt idx="1767">
                  <c:v>0.47368</c:v>
                </c:pt>
                <c:pt idx="1768">
                  <c:v>0.473906666666667</c:v>
                </c:pt>
                <c:pt idx="1769">
                  <c:v>0.474133333333333</c:v>
                </c:pt>
                <c:pt idx="1770">
                  <c:v>0.47436</c:v>
                </c:pt>
                <c:pt idx="1771">
                  <c:v>0.474586666666667</c:v>
                </c:pt>
                <c:pt idx="1772">
                  <c:v>0.474813333333333</c:v>
                </c:pt>
                <c:pt idx="1773">
                  <c:v>0.47504</c:v>
                </c:pt>
                <c:pt idx="1774">
                  <c:v>0.475266666666667</c:v>
                </c:pt>
                <c:pt idx="1775">
                  <c:v>0.475493333333333</c:v>
                </c:pt>
                <c:pt idx="1776">
                  <c:v>0.47572</c:v>
                </c:pt>
                <c:pt idx="1777">
                  <c:v>0.475946666666667</c:v>
                </c:pt>
                <c:pt idx="1778">
                  <c:v>0.476173333333333</c:v>
                </c:pt>
                <c:pt idx="1779">
                  <c:v>0.4764</c:v>
                </c:pt>
                <c:pt idx="1780">
                  <c:v>0.476626666666667</c:v>
                </c:pt>
                <c:pt idx="1781">
                  <c:v>0.476853333333333</c:v>
                </c:pt>
                <c:pt idx="1782">
                  <c:v>0.47708</c:v>
                </c:pt>
                <c:pt idx="1783">
                  <c:v>0.4773</c:v>
                </c:pt>
                <c:pt idx="1784">
                  <c:v>0.477526666666667</c:v>
                </c:pt>
                <c:pt idx="1785">
                  <c:v>0.477753333333333</c:v>
                </c:pt>
                <c:pt idx="1786">
                  <c:v>0.47798</c:v>
                </c:pt>
                <c:pt idx="1787">
                  <c:v>0.478206666666667</c:v>
                </c:pt>
                <c:pt idx="1788">
                  <c:v>0.478426666666667</c:v>
                </c:pt>
                <c:pt idx="1789">
                  <c:v>0.478653333333333</c:v>
                </c:pt>
                <c:pt idx="1790">
                  <c:v>0.47888</c:v>
                </c:pt>
                <c:pt idx="1791">
                  <c:v>0.479106666666667</c:v>
                </c:pt>
                <c:pt idx="1792">
                  <c:v>0.479326666666667</c:v>
                </c:pt>
                <c:pt idx="1793">
                  <c:v>0.479553333333333</c:v>
                </c:pt>
                <c:pt idx="1794">
                  <c:v>0.47978</c:v>
                </c:pt>
                <c:pt idx="1795">
                  <c:v>0.48</c:v>
                </c:pt>
                <c:pt idx="1796">
                  <c:v>0.480226666666667</c:v>
                </c:pt>
                <c:pt idx="1797">
                  <c:v>0.480453333333333</c:v>
                </c:pt>
                <c:pt idx="1798">
                  <c:v>0.480673333333333</c:v>
                </c:pt>
                <c:pt idx="1799">
                  <c:v>0.4809</c:v>
                </c:pt>
                <c:pt idx="1800">
                  <c:v>0.48112</c:v>
                </c:pt>
                <c:pt idx="1801">
                  <c:v>0.481346666666667</c:v>
                </c:pt>
                <c:pt idx="1802">
                  <c:v>0.481566666666667</c:v>
                </c:pt>
                <c:pt idx="1803">
                  <c:v>0.481793333333333</c:v>
                </c:pt>
                <c:pt idx="1804">
                  <c:v>0.482013333333333</c:v>
                </c:pt>
                <c:pt idx="1805">
                  <c:v>0.48224</c:v>
                </c:pt>
                <c:pt idx="1806">
                  <c:v>0.48246</c:v>
                </c:pt>
                <c:pt idx="1807">
                  <c:v>0.482686666666667</c:v>
                </c:pt>
                <c:pt idx="1808">
                  <c:v>0.482906666666667</c:v>
                </c:pt>
                <c:pt idx="1809">
                  <c:v>0.483133333333333</c:v>
                </c:pt>
                <c:pt idx="1810">
                  <c:v>0.483353333333333</c:v>
                </c:pt>
                <c:pt idx="1811">
                  <c:v>0.48358</c:v>
                </c:pt>
                <c:pt idx="1812">
                  <c:v>0.4838</c:v>
                </c:pt>
                <c:pt idx="1813">
                  <c:v>0.48402</c:v>
                </c:pt>
                <c:pt idx="1814">
                  <c:v>0.484246666666667</c:v>
                </c:pt>
                <c:pt idx="1815">
                  <c:v>0.484466666666667</c:v>
                </c:pt>
                <c:pt idx="1816">
                  <c:v>0.484686666666667</c:v>
                </c:pt>
                <c:pt idx="1817">
                  <c:v>0.484913333333333</c:v>
                </c:pt>
                <c:pt idx="1818">
                  <c:v>0.485133333333333</c:v>
                </c:pt>
                <c:pt idx="1819">
                  <c:v>0.485353333333333</c:v>
                </c:pt>
                <c:pt idx="1820">
                  <c:v>0.485573333333333</c:v>
                </c:pt>
                <c:pt idx="1821">
                  <c:v>0.4858</c:v>
                </c:pt>
                <c:pt idx="1822">
                  <c:v>0.48602</c:v>
                </c:pt>
                <c:pt idx="1823">
                  <c:v>0.48624</c:v>
                </c:pt>
                <c:pt idx="1824">
                  <c:v>0.48646</c:v>
                </c:pt>
                <c:pt idx="1825">
                  <c:v>0.48668</c:v>
                </c:pt>
                <c:pt idx="1826">
                  <c:v>0.486906666666667</c:v>
                </c:pt>
                <c:pt idx="1827">
                  <c:v>0.487126666666667</c:v>
                </c:pt>
                <c:pt idx="1828">
                  <c:v>0.487346666666667</c:v>
                </c:pt>
                <c:pt idx="1829">
                  <c:v>0.487566666666667</c:v>
                </c:pt>
                <c:pt idx="1830">
                  <c:v>0.487786666666667</c:v>
                </c:pt>
                <c:pt idx="1831">
                  <c:v>0.488006666666667</c:v>
                </c:pt>
                <c:pt idx="1832">
                  <c:v>0.488226666666667</c:v>
                </c:pt>
                <c:pt idx="1833">
                  <c:v>0.488446666666667</c:v>
                </c:pt>
                <c:pt idx="1834">
                  <c:v>0.488666666666667</c:v>
                </c:pt>
                <c:pt idx="1835">
                  <c:v>0.488886666666667</c:v>
                </c:pt>
                <c:pt idx="1836">
                  <c:v>0.489106666666667</c:v>
                </c:pt>
                <c:pt idx="1837">
                  <c:v>0.489326666666667</c:v>
                </c:pt>
                <c:pt idx="1838">
                  <c:v>0.489546666666667</c:v>
                </c:pt>
                <c:pt idx="1839">
                  <c:v>0.489766666666667</c:v>
                </c:pt>
                <c:pt idx="1840">
                  <c:v>0.489986666666667</c:v>
                </c:pt>
                <c:pt idx="1841">
                  <c:v>0.490206666666667</c:v>
                </c:pt>
                <c:pt idx="1842">
                  <c:v>0.490426666666667</c:v>
                </c:pt>
                <c:pt idx="1843">
                  <c:v>0.490646666666667</c:v>
                </c:pt>
                <c:pt idx="1844">
                  <c:v>0.490866666666667</c:v>
                </c:pt>
                <c:pt idx="1845">
                  <c:v>0.491086666666667</c:v>
                </c:pt>
                <c:pt idx="1846">
                  <c:v>0.491306666666667</c:v>
                </c:pt>
                <c:pt idx="1847">
                  <c:v>0.49152</c:v>
                </c:pt>
                <c:pt idx="1848">
                  <c:v>0.49174</c:v>
                </c:pt>
                <c:pt idx="1849">
                  <c:v>0.49196</c:v>
                </c:pt>
                <c:pt idx="1850">
                  <c:v>0.49218</c:v>
                </c:pt>
                <c:pt idx="1851">
                  <c:v>0.4924</c:v>
                </c:pt>
                <c:pt idx="1852">
                  <c:v>0.492613333333333</c:v>
                </c:pt>
                <c:pt idx="1853">
                  <c:v>0.492833333333333</c:v>
                </c:pt>
                <c:pt idx="1854">
                  <c:v>0.493053333333333</c:v>
                </c:pt>
                <c:pt idx="1855">
                  <c:v>0.493273333333333</c:v>
                </c:pt>
                <c:pt idx="1856">
                  <c:v>0.493486666666667</c:v>
                </c:pt>
                <c:pt idx="1857">
                  <c:v>0.493706666666667</c:v>
                </c:pt>
                <c:pt idx="1858">
                  <c:v>0.493926666666667</c:v>
                </c:pt>
                <c:pt idx="1859">
                  <c:v>0.49414</c:v>
                </c:pt>
                <c:pt idx="1860">
                  <c:v>0.49436</c:v>
                </c:pt>
                <c:pt idx="1861">
                  <c:v>0.494573333333333</c:v>
                </c:pt>
                <c:pt idx="1862">
                  <c:v>0.494793333333333</c:v>
                </c:pt>
                <c:pt idx="1863">
                  <c:v>0.495013333333333</c:v>
                </c:pt>
                <c:pt idx="1864">
                  <c:v>0.495226666666667</c:v>
                </c:pt>
                <c:pt idx="1865">
                  <c:v>0.495446666666667</c:v>
                </c:pt>
                <c:pt idx="1866">
                  <c:v>0.49566</c:v>
                </c:pt>
                <c:pt idx="1867">
                  <c:v>0.49588</c:v>
                </c:pt>
                <c:pt idx="1868">
                  <c:v>0.496093333333333</c:v>
                </c:pt>
                <c:pt idx="1869">
                  <c:v>0.496313333333333</c:v>
                </c:pt>
                <c:pt idx="1870">
                  <c:v>0.496526666666667</c:v>
                </c:pt>
                <c:pt idx="1871">
                  <c:v>0.496746666666667</c:v>
                </c:pt>
                <c:pt idx="1872">
                  <c:v>0.49696</c:v>
                </c:pt>
                <c:pt idx="1873">
                  <c:v>0.49718</c:v>
                </c:pt>
                <c:pt idx="1874">
                  <c:v>0.497393333333333</c:v>
                </c:pt>
                <c:pt idx="1875">
                  <c:v>0.497613333333333</c:v>
                </c:pt>
                <c:pt idx="1876">
                  <c:v>0.497826666666667</c:v>
                </c:pt>
                <c:pt idx="1877">
                  <c:v>0.49804</c:v>
                </c:pt>
                <c:pt idx="1878">
                  <c:v>0.49826</c:v>
                </c:pt>
                <c:pt idx="1879">
                  <c:v>0.498473333333333</c:v>
                </c:pt>
                <c:pt idx="1880">
                  <c:v>0.498686666666667</c:v>
                </c:pt>
                <c:pt idx="1881">
                  <c:v>0.498906666666667</c:v>
                </c:pt>
                <c:pt idx="1882">
                  <c:v>0.49912</c:v>
                </c:pt>
                <c:pt idx="1883">
                  <c:v>0.499333333333333</c:v>
                </c:pt>
                <c:pt idx="1884">
                  <c:v>0.499553333333333</c:v>
                </c:pt>
                <c:pt idx="1885">
                  <c:v>0.499766666666667</c:v>
                </c:pt>
                <c:pt idx="1886">
                  <c:v>0.49998</c:v>
                </c:pt>
                <c:pt idx="1887">
                  <c:v>0.500193333333333</c:v>
                </c:pt>
                <c:pt idx="1888">
                  <c:v>0.500406666666667</c:v>
                </c:pt>
                <c:pt idx="1889">
                  <c:v>0.500626666666667</c:v>
                </c:pt>
                <c:pt idx="1890">
                  <c:v>0.50084</c:v>
                </c:pt>
                <c:pt idx="1891">
                  <c:v>0.501053333333333</c:v>
                </c:pt>
                <c:pt idx="1892">
                  <c:v>0.501266666666667</c:v>
                </c:pt>
                <c:pt idx="1893">
                  <c:v>0.50148</c:v>
                </c:pt>
                <c:pt idx="1894">
                  <c:v>0.501693333333333</c:v>
                </c:pt>
                <c:pt idx="1895">
                  <c:v>0.501906666666667</c:v>
                </c:pt>
                <c:pt idx="1896">
                  <c:v>0.502126666666667</c:v>
                </c:pt>
                <c:pt idx="1897">
                  <c:v>0.50234</c:v>
                </c:pt>
                <c:pt idx="1898">
                  <c:v>0.502553333333333</c:v>
                </c:pt>
                <c:pt idx="1899">
                  <c:v>0.502766666666667</c:v>
                </c:pt>
                <c:pt idx="1900">
                  <c:v>0.50298</c:v>
                </c:pt>
                <c:pt idx="1901">
                  <c:v>0.503193333333333</c:v>
                </c:pt>
                <c:pt idx="1902">
                  <c:v>0.503406666666667</c:v>
                </c:pt>
                <c:pt idx="1903">
                  <c:v>0.50362</c:v>
                </c:pt>
                <c:pt idx="1904">
                  <c:v>0.503833333333333</c:v>
                </c:pt>
                <c:pt idx="1905">
                  <c:v>0.504046666666667</c:v>
                </c:pt>
                <c:pt idx="1906">
                  <c:v>0.50426</c:v>
                </c:pt>
                <c:pt idx="1907">
                  <c:v>0.504473333333333</c:v>
                </c:pt>
                <c:pt idx="1908">
                  <c:v>0.504686666666667</c:v>
                </c:pt>
                <c:pt idx="1909">
                  <c:v>0.504893333333333</c:v>
                </c:pt>
                <c:pt idx="1910">
                  <c:v>0.505106666666667</c:v>
                </c:pt>
                <c:pt idx="1911">
                  <c:v>0.50532</c:v>
                </c:pt>
                <c:pt idx="1912">
                  <c:v>0.505533333333333</c:v>
                </c:pt>
                <c:pt idx="1913">
                  <c:v>0.505746666666667</c:v>
                </c:pt>
                <c:pt idx="1914">
                  <c:v>0.50596</c:v>
                </c:pt>
                <c:pt idx="1915">
                  <c:v>0.506173333333333</c:v>
                </c:pt>
                <c:pt idx="1916">
                  <c:v>0.50638</c:v>
                </c:pt>
                <c:pt idx="1917">
                  <c:v>0.506593333333333</c:v>
                </c:pt>
                <c:pt idx="1918">
                  <c:v>0.506806666666667</c:v>
                </c:pt>
                <c:pt idx="1919">
                  <c:v>0.50702</c:v>
                </c:pt>
                <c:pt idx="1920">
                  <c:v>0.507226666666667</c:v>
                </c:pt>
                <c:pt idx="1921">
                  <c:v>0.50744</c:v>
                </c:pt>
                <c:pt idx="1922">
                  <c:v>0.507653333333333</c:v>
                </c:pt>
                <c:pt idx="1923">
                  <c:v>0.50786</c:v>
                </c:pt>
                <c:pt idx="1924">
                  <c:v>0.508073333333333</c:v>
                </c:pt>
                <c:pt idx="1925">
                  <c:v>0.508286666666667</c:v>
                </c:pt>
                <c:pt idx="1926">
                  <c:v>0.508493333333333</c:v>
                </c:pt>
                <c:pt idx="1927">
                  <c:v>0.508706666666667</c:v>
                </c:pt>
                <c:pt idx="1928">
                  <c:v>0.50892</c:v>
                </c:pt>
                <c:pt idx="1929">
                  <c:v>0.509126666666667</c:v>
                </c:pt>
                <c:pt idx="1930">
                  <c:v>0.50934</c:v>
                </c:pt>
                <c:pt idx="1931">
                  <c:v>0.509546666666667</c:v>
                </c:pt>
                <c:pt idx="1932">
                  <c:v>0.50976</c:v>
                </c:pt>
                <c:pt idx="1933">
                  <c:v>0.509973333333333</c:v>
                </c:pt>
                <c:pt idx="1934">
                  <c:v>0.51018</c:v>
                </c:pt>
                <c:pt idx="1935">
                  <c:v>0.510393333333333</c:v>
                </c:pt>
                <c:pt idx="1936">
                  <c:v>0.5106</c:v>
                </c:pt>
                <c:pt idx="1937">
                  <c:v>0.510813333333333</c:v>
                </c:pt>
                <c:pt idx="1938">
                  <c:v>0.51102</c:v>
                </c:pt>
                <c:pt idx="1939">
                  <c:v>0.511233333333333</c:v>
                </c:pt>
                <c:pt idx="1940">
                  <c:v>0.51144</c:v>
                </c:pt>
                <c:pt idx="1941">
                  <c:v>0.511646666666667</c:v>
                </c:pt>
                <c:pt idx="1942">
                  <c:v>0.51186</c:v>
                </c:pt>
                <c:pt idx="1943">
                  <c:v>0.512066666666667</c:v>
                </c:pt>
                <c:pt idx="1944">
                  <c:v>0.51228</c:v>
                </c:pt>
                <c:pt idx="1945">
                  <c:v>0.512486666666667</c:v>
                </c:pt>
                <c:pt idx="1946">
                  <c:v>0.512693333333333</c:v>
                </c:pt>
                <c:pt idx="1947">
                  <c:v>0.512906666666667</c:v>
                </c:pt>
                <c:pt idx="1948">
                  <c:v>0.513113333333333</c:v>
                </c:pt>
                <c:pt idx="1949">
                  <c:v>0.51332</c:v>
                </c:pt>
                <c:pt idx="1950">
                  <c:v>0.513533333333333</c:v>
                </c:pt>
                <c:pt idx="1951">
                  <c:v>0.51374</c:v>
                </c:pt>
                <c:pt idx="1952">
                  <c:v>0.513946666666667</c:v>
                </c:pt>
                <c:pt idx="1953">
                  <c:v>0.514153333333333</c:v>
                </c:pt>
                <c:pt idx="1954">
                  <c:v>0.514366666666667</c:v>
                </c:pt>
                <c:pt idx="1955">
                  <c:v>0.514573333333333</c:v>
                </c:pt>
                <c:pt idx="1956">
                  <c:v>0.51478</c:v>
                </c:pt>
                <c:pt idx="1957">
                  <c:v>0.514986666666667</c:v>
                </c:pt>
                <c:pt idx="1958">
                  <c:v>0.5152</c:v>
                </c:pt>
                <c:pt idx="1959">
                  <c:v>0.515406666666667</c:v>
                </c:pt>
                <c:pt idx="1960">
                  <c:v>0.515613333333333</c:v>
                </c:pt>
                <c:pt idx="1961">
                  <c:v>0.51582</c:v>
                </c:pt>
                <c:pt idx="1962">
                  <c:v>0.516026666666667</c:v>
                </c:pt>
                <c:pt idx="1963">
                  <c:v>0.516233333333333</c:v>
                </c:pt>
                <c:pt idx="1964">
                  <c:v>0.51644</c:v>
                </c:pt>
                <c:pt idx="1965">
                  <c:v>0.516646666666667</c:v>
                </c:pt>
                <c:pt idx="1966">
                  <c:v>0.51686</c:v>
                </c:pt>
                <c:pt idx="1967">
                  <c:v>0.517066666666667</c:v>
                </c:pt>
                <c:pt idx="1968">
                  <c:v>0.517273333333333</c:v>
                </c:pt>
                <c:pt idx="1969">
                  <c:v>0.51748</c:v>
                </c:pt>
                <c:pt idx="1970">
                  <c:v>0.517686666666667</c:v>
                </c:pt>
                <c:pt idx="1971">
                  <c:v>0.517893333333333</c:v>
                </c:pt>
                <c:pt idx="1972">
                  <c:v>0.5181</c:v>
                </c:pt>
                <c:pt idx="1973">
                  <c:v>0.518306666666667</c:v>
                </c:pt>
                <c:pt idx="1974">
                  <c:v>0.518513333333333</c:v>
                </c:pt>
                <c:pt idx="1975">
                  <c:v>0.518713333333333</c:v>
                </c:pt>
                <c:pt idx="1976">
                  <c:v>0.51892</c:v>
                </c:pt>
                <c:pt idx="1977">
                  <c:v>0.519126666666667</c:v>
                </c:pt>
                <c:pt idx="1978">
                  <c:v>0.519333333333333</c:v>
                </c:pt>
                <c:pt idx="1979">
                  <c:v>0.51954</c:v>
                </c:pt>
                <c:pt idx="1980">
                  <c:v>0.519746666666667</c:v>
                </c:pt>
                <c:pt idx="1981">
                  <c:v>0.519953333333333</c:v>
                </c:pt>
                <c:pt idx="1982">
                  <c:v>0.52016</c:v>
                </c:pt>
                <c:pt idx="1983">
                  <c:v>0.520366666666667</c:v>
                </c:pt>
                <c:pt idx="1984">
                  <c:v>0.520566666666667</c:v>
                </c:pt>
                <c:pt idx="1985">
                  <c:v>0.520773333333333</c:v>
                </c:pt>
                <c:pt idx="1986">
                  <c:v>0.52098</c:v>
                </c:pt>
                <c:pt idx="1987">
                  <c:v>0.521186666666667</c:v>
                </c:pt>
                <c:pt idx="1988">
                  <c:v>0.521386666666667</c:v>
                </c:pt>
                <c:pt idx="1989">
                  <c:v>0.521593333333333</c:v>
                </c:pt>
                <c:pt idx="1990">
                  <c:v>0.5218</c:v>
                </c:pt>
                <c:pt idx="1991">
                  <c:v>0.522006666666667</c:v>
                </c:pt>
                <c:pt idx="1992">
                  <c:v>0.522206666666667</c:v>
                </c:pt>
                <c:pt idx="1993">
                  <c:v>0.522413333333333</c:v>
                </c:pt>
                <c:pt idx="1994">
                  <c:v>0.52262</c:v>
                </c:pt>
                <c:pt idx="1995">
                  <c:v>0.52282</c:v>
                </c:pt>
                <c:pt idx="1996">
                  <c:v>0.523026666666667</c:v>
                </c:pt>
                <c:pt idx="1997">
                  <c:v>0.523233333333333</c:v>
                </c:pt>
                <c:pt idx="1998">
                  <c:v>0.523433333333333</c:v>
                </c:pt>
                <c:pt idx="1999">
                  <c:v>0.52364</c:v>
                </c:pt>
                <c:pt idx="2000">
                  <c:v>0.52384</c:v>
                </c:pt>
                <c:pt idx="2001">
                  <c:v>0.524046666666667</c:v>
                </c:pt>
                <c:pt idx="2002">
                  <c:v>0.524253333333333</c:v>
                </c:pt>
                <c:pt idx="2003">
                  <c:v>0.524453333333333</c:v>
                </c:pt>
                <c:pt idx="2004">
                  <c:v>0.52466</c:v>
                </c:pt>
                <c:pt idx="2005">
                  <c:v>0.52486</c:v>
                </c:pt>
                <c:pt idx="2006">
                  <c:v>0.525066666666667</c:v>
                </c:pt>
                <c:pt idx="2007">
                  <c:v>0.525266666666667</c:v>
                </c:pt>
                <c:pt idx="2008">
                  <c:v>0.525473333333333</c:v>
                </c:pt>
                <c:pt idx="2009">
                  <c:v>0.525673333333333</c:v>
                </c:pt>
                <c:pt idx="2010">
                  <c:v>0.52588</c:v>
                </c:pt>
                <c:pt idx="2011">
                  <c:v>0.52608</c:v>
                </c:pt>
                <c:pt idx="2012">
                  <c:v>0.52628</c:v>
                </c:pt>
                <c:pt idx="2013">
                  <c:v>0.526486666666667</c:v>
                </c:pt>
                <c:pt idx="2014">
                  <c:v>0.526686666666667</c:v>
                </c:pt>
                <c:pt idx="2015">
                  <c:v>0.526893333333333</c:v>
                </c:pt>
                <c:pt idx="2016">
                  <c:v>0.527093333333333</c:v>
                </c:pt>
                <c:pt idx="2017">
                  <c:v>0.527293333333333</c:v>
                </c:pt>
                <c:pt idx="2018">
                  <c:v>0.5275</c:v>
                </c:pt>
                <c:pt idx="2019">
                  <c:v>0.5277</c:v>
                </c:pt>
                <c:pt idx="2020">
                  <c:v>0.5279</c:v>
                </c:pt>
                <c:pt idx="2021">
                  <c:v>0.528106666666667</c:v>
                </c:pt>
                <c:pt idx="2022">
                  <c:v>0.528306666666667</c:v>
                </c:pt>
                <c:pt idx="2023">
                  <c:v>0.528506666666667</c:v>
                </c:pt>
                <c:pt idx="2024">
                  <c:v>0.528706666666667</c:v>
                </c:pt>
                <c:pt idx="2025">
                  <c:v>0.528913333333333</c:v>
                </c:pt>
                <c:pt idx="2026">
                  <c:v>0.529113333333333</c:v>
                </c:pt>
                <c:pt idx="2027">
                  <c:v>0.529313333333333</c:v>
                </c:pt>
                <c:pt idx="2028">
                  <c:v>0.529513333333333</c:v>
                </c:pt>
                <c:pt idx="2029">
                  <c:v>0.529713333333333</c:v>
                </c:pt>
                <c:pt idx="2030">
                  <c:v>0.52992</c:v>
                </c:pt>
                <c:pt idx="2031">
                  <c:v>0.53012</c:v>
                </c:pt>
                <c:pt idx="2032">
                  <c:v>0.53032</c:v>
                </c:pt>
                <c:pt idx="2033">
                  <c:v>0.53052</c:v>
                </c:pt>
                <c:pt idx="2034">
                  <c:v>0.53072</c:v>
                </c:pt>
                <c:pt idx="2035">
                  <c:v>0.53092</c:v>
                </c:pt>
                <c:pt idx="2036">
                  <c:v>0.53112</c:v>
                </c:pt>
                <c:pt idx="2037">
                  <c:v>0.53132</c:v>
                </c:pt>
                <c:pt idx="2038">
                  <c:v>0.53152</c:v>
                </c:pt>
                <c:pt idx="2039">
                  <c:v>0.53172</c:v>
                </c:pt>
                <c:pt idx="2040">
                  <c:v>0.53192</c:v>
                </c:pt>
                <c:pt idx="2041">
                  <c:v>0.53212</c:v>
                </c:pt>
                <c:pt idx="2042">
                  <c:v>0.53232</c:v>
                </c:pt>
                <c:pt idx="2043">
                  <c:v>0.53252</c:v>
                </c:pt>
                <c:pt idx="2044">
                  <c:v>0.53272</c:v>
                </c:pt>
                <c:pt idx="2045">
                  <c:v>0.53292</c:v>
                </c:pt>
                <c:pt idx="2046">
                  <c:v>0.53312</c:v>
                </c:pt>
                <c:pt idx="2047">
                  <c:v>0.53332</c:v>
                </c:pt>
                <c:pt idx="2048">
                  <c:v>0.53352</c:v>
                </c:pt>
                <c:pt idx="2049">
                  <c:v>0.53372</c:v>
                </c:pt>
                <c:pt idx="2050">
                  <c:v>0.53392</c:v>
                </c:pt>
                <c:pt idx="2051">
                  <c:v>0.53412</c:v>
                </c:pt>
                <c:pt idx="2052">
                  <c:v>0.53432</c:v>
                </c:pt>
                <c:pt idx="2053">
                  <c:v>0.534513333333333</c:v>
                </c:pt>
                <c:pt idx="2054">
                  <c:v>0.534713333333333</c:v>
                </c:pt>
                <c:pt idx="2055">
                  <c:v>0.534913333333333</c:v>
                </c:pt>
                <c:pt idx="2056">
                  <c:v>0.535113333333333</c:v>
                </c:pt>
                <c:pt idx="2057">
                  <c:v>0.535313333333333</c:v>
                </c:pt>
                <c:pt idx="2058">
                  <c:v>0.535513333333333</c:v>
                </c:pt>
                <c:pt idx="2059">
                  <c:v>0.535706666666667</c:v>
                </c:pt>
                <c:pt idx="2060">
                  <c:v>0.535906666666667</c:v>
                </c:pt>
                <c:pt idx="2061">
                  <c:v>0.536106666666667</c:v>
                </c:pt>
                <c:pt idx="2062">
                  <c:v>0.5363</c:v>
                </c:pt>
                <c:pt idx="2063">
                  <c:v>0.5365</c:v>
                </c:pt>
                <c:pt idx="2064">
                  <c:v>0.5367</c:v>
                </c:pt>
                <c:pt idx="2065">
                  <c:v>0.5369</c:v>
                </c:pt>
                <c:pt idx="2066">
                  <c:v>0.537093333333333</c:v>
                </c:pt>
                <c:pt idx="2067">
                  <c:v>0.537293333333333</c:v>
                </c:pt>
                <c:pt idx="2068">
                  <c:v>0.537486666666667</c:v>
                </c:pt>
                <c:pt idx="2069">
                  <c:v>0.537686666666667</c:v>
                </c:pt>
                <c:pt idx="2070">
                  <c:v>0.537886666666667</c:v>
                </c:pt>
                <c:pt idx="2071">
                  <c:v>0.53808</c:v>
                </c:pt>
                <c:pt idx="2072">
                  <c:v>0.53828</c:v>
                </c:pt>
                <c:pt idx="2073">
                  <c:v>0.538473333333333</c:v>
                </c:pt>
                <c:pt idx="2074">
                  <c:v>0.538673333333333</c:v>
                </c:pt>
                <c:pt idx="2075">
                  <c:v>0.538873333333333</c:v>
                </c:pt>
                <c:pt idx="2076">
                  <c:v>0.539066666666667</c:v>
                </c:pt>
                <c:pt idx="2077">
                  <c:v>0.539266666666667</c:v>
                </c:pt>
                <c:pt idx="2078">
                  <c:v>0.53946</c:v>
                </c:pt>
                <c:pt idx="2079">
                  <c:v>0.53966</c:v>
                </c:pt>
                <c:pt idx="2080">
                  <c:v>0.539853333333333</c:v>
                </c:pt>
                <c:pt idx="2081">
                  <c:v>0.540046666666667</c:v>
                </c:pt>
                <c:pt idx="2082">
                  <c:v>0.540246666666667</c:v>
                </c:pt>
                <c:pt idx="2083">
                  <c:v>0.54044</c:v>
                </c:pt>
                <c:pt idx="2084">
                  <c:v>0.54064</c:v>
                </c:pt>
                <c:pt idx="2085">
                  <c:v>0.540833333333333</c:v>
                </c:pt>
                <c:pt idx="2086">
                  <c:v>0.541026666666667</c:v>
                </c:pt>
                <c:pt idx="2087">
                  <c:v>0.541226666666667</c:v>
                </c:pt>
                <c:pt idx="2088">
                  <c:v>0.54142</c:v>
                </c:pt>
                <c:pt idx="2089">
                  <c:v>0.54162</c:v>
                </c:pt>
                <c:pt idx="2090">
                  <c:v>0.541813333333333</c:v>
                </c:pt>
                <c:pt idx="2091">
                  <c:v>0.542006666666667</c:v>
                </c:pt>
                <c:pt idx="2092">
                  <c:v>0.542206666666666</c:v>
                </c:pt>
                <c:pt idx="2093">
                  <c:v>0.5424</c:v>
                </c:pt>
                <c:pt idx="2094">
                  <c:v>0.542593333333333</c:v>
                </c:pt>
                <c:pt idx="2095">
                  <c:v>0.542786666666667</c:v>
                </c:pt>
                <c:pt idx="2096">
                  <c:v>0.542986666666667</c:v>
                </c:pt>
                <c:pt idx="2097">
                  <c:v>0.54318</c:v>
                </c:pt>
                <c:pt idx="2098">
                  <c:v>0.543373333333333</c:v>
                </c:pt>
                <c:pt idx="2099">
                  <c:v>0.543566666666667</c:v>
                </c:pt>
                <c:pt idx="2100">
                  <c:v>0.54376</c:v>
                </c:pt>
                <c:pt idx="2101">
                  <c:v>0.54396</c:v>
                </c:pt>
                <c:pt idx="2102">
                  <c:v>0.544153333333333</c:v>
                </c:pt>
                <c:pt idx="2103">
                  <c:v>0.544346666666667</c:v>
                </c:pt>
                <c:pt idx="2104">
                  <c:v>0.54454</c:v>
                </c:pt>
                <c:pt idx="2105">
                  <c:v>0.544733333333333</c:v>
                </c:pt>
                <c:pt idx="2106">
                  <c:v>0.544926666666667</c:v>
                </c:pt>
                <c:pt idx="2107">
                  <c:v>0.54512</c:v>
                </c:pt>
                <c:pt idx="2108">
                  <c:v>0.545313333333333</c:v>
                </c:pt>
                <c:pt idx="2109">
                  <c:v>0.545506666666667</c:v>
                </c:pt>
                <c:pt idx="2110">
                  <c:v>0.545706666666667</c:v>
                </c:pt>
                <c:pt idx="2111">
                  <c:v>0.5459</c:v>
                </c:pt>
                <c:pt idx="2112">
                  <c:v>0.546093333333333</c:v>
                </c:pt>
                <c:pt idx="2113">
                  <c:v>0.546286666666667</c:v>
                </c:pt>
                <c:pt idx="2114">
                  <c:v>0.54648</c:v>
                </c:pt>
                <c:pt idx="2115">
                  <c:v>0.546673333333333</c:v>
                </c:pt>
                <c:pt idx="2116">
                  <c:v>0.546866666666667</c:v>
                </c:pt>
                <c:pt idx="2117">
                  <c:v>0.54706</c:v>
                </c:pt>
                <c:pt idx="2118">
                  <c:v>0.547246666666667</c:v>
                </c:pt>
                <c:pt idx="2119">
                  <c:v>0.54744</c:v>
                </c:pt>
                <c:pt idx="2120">
                  <c:v>0.547633333333333</c:v>
                </c:pt>
                <c:pt idx="2121">
                  <c:v>0.547826666666667</c:v>
                </c:pt>
                <c:pt idx="2122">
                  <c:v>0.54802</c:v>
                </c:pt>
                <c:pt idx="2123">
                  <c:v>0.548213333333333</c:v>
                </c:pt>
                <c:pt idx="2124">
                  <c:v>0.548406666666667</c:v>
                </c:pt>
                <c:pt idx="2125">
                  <c:v>0.5486</c:v>
                </c:pt>
                <c:pt idx="2126">
                  <c:v>0.548786666666667</c:v>
                </c:pt>
                <c:pt idx="2127">
                  <c:v>0.54898</c:v>
                </c:pt>
                <c:pt idx="2128">
                  <c:v>0.549173333333333</c:v>
                </c:pt>
                <c:pt idx="2129">
                  <c:v>0.549366666666667</c:v>
                </c:pt>
                <c:pt idx="2130">
                  <c:v>0.54956</c:v>
                </c:pt>
                <c:pt idx="2131">
                  <c:v>0.549746666666667</c:v>
                </c:pt>
                <c:pt idx="2132">
                  <c:v>0.54994</c:v>
                </c:pt>
                <c:pt idx="2133">
                  <c:v>0.550133333333333</c:v>
                </c:pt>
                <c:pt idx="2134">
                  <c:v>0.550326666666667</c:v>
                </c:pt>
                <c:pt idx="2135">
                  <c:v>0.550513333333333</c:v>
                </c:pt>
                <c:pt idx="2136">
                  <c:v>0.550706666666667</c:v>
                </c:pt>
                <c:pt idx="2137">
                  <c:v>0.5509</c:v>
                </c:pt>
                <c:pt idx="2138">
                  <c:v>0.551086666666667</c:v>
                </c:pt>
                <c:pt idx="2139">
                  <c:v>0.55128</c:v>
                </c:pt>
                <c:pt idx="2140">
                  <c:v>0.551473333333333</c:v>
                </c:pt>
                <c:pt idx="2141">
                  <c:v>0.55166</c:v>
                </c:pt>
                <c:pt idx="2142">
                  <c:v>0.551853333333333</c:v>
                </c:pt>
                <c:pt idx="2143">
                  <c:v>0.552046666666667</c:v>
                </c:pt>
                <c:pt idx="2144">
                  <c:v>0.552233333333333</c:v>
                </c:pt>
                <c:pt idx="2145">
                  <c:v>0.552426666666667</c:v>
                </c:pt>
                <c:pt idx="2146">
                  <c:v>0.552613333333333</c:v>
                </c:pt>
                <c:pt idx="2147">
                  <c:v>0.552806666666667</c:v>
                </c:pt>
                <c:pt idx="2148">
                  <c:v>0.552993333333333</c:v>
                </c:pt>
                <c:pt idx="2149">
                  <c:v>0.553186666666667</c:v>
                </c:pt>
                <c:pt idx="2150">
                  <c:v>0.553373333333333</c:v>
                </c:pt>
                <c:pt idx="2151">
                  <c:v>0.553566666666667</c:v>
                </c:pt>
                <c:pt idx="2152">
                  <c:v>0.553753333333333</c:v>
                </c:pt>
                <c:pt idx="2153">
                  <c:v>0.553946666666667</c:v>
                </c:pt>
                <c:pt idx="2154">
                  <c:v>0.554133333333333</c:v>
                </c:pt>
                <c:pt idx="2155">
                  <c:v>0.554326666666667</c:v>
                </c:pt>
                <c:pt idx="2156">
                  <c:v>0.554513333333333</c:v>
                </c:pt>
                <c:pt idx="2157">
                  <c:v>0.5547</c:v>
                </c:pt>
                <c:pt idx="2158">
                  <c:v>0.554893333333333</c:v>
                </c:pt>
                <c:pt idx="2159">
                  <c:v>0.55508</c:v>
                </c:pt>
                <c:pt idx="2160">
                  <c:v>0.555273333333333</c:v>
                </c:pt>
                <c:pt idx="2161">
                  <c:v>0.55546</c:v>
                </c:pt>
                <c:pt idx="2162">
                  <c:v>0.555646666666667</c:v>
                </c:pt>
                <c:pt idx="2163">
                  <c:v>0.55584</c:v>
                </c:pt>
                <c:pt idx="2164">
                  <c:v>0.556026666666667</c:v>
                </c:pt>
                <c:pt idx="2165">
                  <c:v>0.556213333333333</c:v>
                </c:pt>
                <c:pt idx="2166">
                  <c:v>0.556406666666667</c:v>
                </c:pt>
                <c:pt idx="2167">
                  <c:v>0.556593333333333</c:v>
                </c:pt>
                <c:pt idx="2168">
                  <c:v>0.55678</c:v>
                </c:pt>
                <c:pt idx="2169">
                  <c:v>0.556966666666667</c:v>
                </c:pt>
                <c:pt idx="2170">
                  <c:v>0.55716</c:v>
                </c:pt>
                <c:pt idx="2171">
                  <c:v>0.557346666666667</c:v>
                </c:pt>
                <c:pt idx="2172">
                  <c:v>0.557533333333333</c:v>
                </c:pt>
                <c:pt idx="2173">
                  <c:v>0.55772</c:v>
                </c:pt>
                <c:pt idx="2174">
                  <c:v>0.557906666666667</c:v>
                </c:pt>
                <c:pt idx="2175">
                  <c:v>0.5581</c:v>
                </c:pt>
                <c:pt idx="2176">
                  <c:v>0.558286666666667</c:v>
                </c:pt>
                <c:pt idx="2177">
                  <c:v>0.558473333333333</c:v>
                </c:pt>
                <c:pt idx="2178">
                  <c:v>0.55866</c:v>
                </c:pt>
                <c:pt idx="2179">
                  <c:v>0.558846666666667</c:v>
                </c:pt>
                <c:pt idx="2180">
                  <c:v>0.559033333333333</c:v>
                </c:pt>
                <c:pt idx="2181">
                  <c:v>0.55922</c:v>
                </c:pt>
                <c:pt idx="2182">
                  <c:v>0.559406666666667</c:v>
                </c:pt>
                <c:pt idx="2183">
                  <c:v>0.559593333333333</c:v>
                </c:pt>
                <c:pt idx="2184">
                  <c:v>0.55978</c:v>
                </c:pt>
                <c:pt idx="2185">
                  <c:v>0.559966666666667</c:v>
                </c:pt>
                <c:pt idx="2186">
                  <c:v>0.560153333333333</c:v>
                </c:pt>
                <c:pt idx="2187">
                  <c:v>0.56034</c:v>
                </c:pt>
                <c:pt idx="2188">
                  <c:v>0.560526666666667</c:v>
                </c:pt>
                <c:pt idx="2189">
                  <c:v>0.560713333333333</c:v>
                </c:pt>
                <c:pt idx="2190">
                  <c:v>0.5609</c:v>
                </c:pt>
                <c:pt idx="2191">
                  <c:v>0.561086666666667</c:v>
                </c:pt>
                <c:pt idx="2192">
                  <c:v>0.561273333333333</c:v>
                </c:pt>
                <c:pt idx="2193">
                  <c:v>0.56146</c:v>
                </c:pt>
                <c:pt idx="2194">
                  <c:v>0.561646666666667</c:v>
                </c:pt>
                <c:pt idx="2195">
                  <c:v>0.561833333333333</c:v>
                </c:pt>
                <c:pt idx="2196">
                  <c:v>0.56202</c:v>
                </c:pt>
                <c:pt idx="2197">
                  <c:v>0.562206666666667</c:v>
                </c:pt>
                <c:pt idx="2198">
                  <c:v>0.562393333333333</c:v>
                </c:pt>
                <c:pt idx="2199">
                  <c:v>0.562573333333333</c:v>
                </c:pt>
                <c:pt idx="2200">
                  <c:v>0.56276</c:v>
                </c:pt>
                <c:pt idx="2201">
                  <c:v>0.562946666666667</c:v>
                </c:pt>
                <c:pt idx="2202">
                  <c:v>0.563133333333333</c:v>
                </c:pt>
                <c:pt idx="2203">
                  <c:v>0.56332</c:v>
                </c:pt>
                <c:pt idx="2204">
                  <c:v>0.563506666666667</c:v>
                </c:pt>
                <c:pt idx="2205">
                  <c:v>0.563686666666667</c:v>
                </c:pt>
                <c:pt idx="2206">
                  <c:v>0.563873333333333</c:v>
                </c:pt>
                <c:pt idx="2207">
                  <c:v>0.56406</c:v>
                </c:pt>
                <c:pt idx="2208">
                  <c:v>0.56424</c:v>
                </c:pt>
                <c:pt idx="2209">
                  <c:v>0.564426666666667</c:v>
                </c:pt>
                <c:pt idx="2210">
                  <c:v>0.564613333333333</c:v>
                </c:pt>
                <c:pt idx="2211">
                  <c:v>0.5648</c:v>
                </c:pt>
                <c:pt idx="2212">
                  <c:v>0.56498</c:v>
                </c:pt>
                <c:pt idx="2213">
                  <c:v>0.565166666666667</c:v>
                </c:pt>
                <c:pt idx="2214">
                  <c:v>0.565353333333333</c:v>
                </c:pt>
                <c:pt idx="2215">
                  <c:v>0.565533333333333</c:v>
                </c:pt>
                <c:pt idx="2216">
                  <c:v>0.56572</c:v>
                </c:pt>
                <c:pt idx="2217">
                  <c:v>0.5659</c:v>
                </c:pt>
                <c:pt idx="2218">
                  <c:v>0.566086666666667</c:v>
                </c:pt>
                <c:pt idx="2219">
                  <c:v>0.566273333333333</c:v>
                </c:pt>
                <c:pt idx="2220">
                  <c:v>0.566453333333333</c:v>
                </c:pt>
                <c:pt idx="2221">
                  <c:v>0.56664</c:v>
                </c:pt>
                <c:pt idx="2222">
                  <c:v>0.56682</c:v>
                </c:pt>
                <c:pt idx="2223">
                  <c:v>0.567006666666667</c:v>
                </c:pt>
                <c:pt idx="2224">
                  <c:v>0.567186666666667</c:v>
                </c:pt>
                <c:pt idx="2225">
                  <c:v>0.567373333333333</c:v>
                </c:pt>
                <c:pt idx="2226">
                  <c:v>0.567553333333333</c:v>
                </c:pt>
                <c:pt idx="2227">
                  <c:v>0.56774</c:v>
                </c:pt>
                <c:pt idx="2228">
                  <c:v>0.56792</c:v>
                </c:pt>
                <c:pt idx="2229">
                  <c:v>0.5681</c:v>
                </c:pt>
                <c:pt idx="2230">
                  <c:v>0.568286666666667</c:v>
                </c:pt>
                <c:pt idx="2231">
                  <c:v>0.568466666666667</c:v>
                </c:pt>
                <c:pt idx="2232">
                  <c:v>0.568653333333333</c:v>
                </c:pt>
                <c:pt idx="2233">
                  <c:v>0.568833333333333</c:v>
                </c:pt>
                <c:pt idx="2234">
                  <c:v>0.569013333333333</c:v>
                </c:pt>
                <c:pt idx="2235">
                  <c:v>0.5692</c:v>
                </c:pt>
                <c:pt idx="2236">
                  <c:v>0.56938</c:v>
                </c:pt>
                <c:pt idx="2237">
                  <c:v>0.56956</c:v>
                </c:pt>
                <c:pt idx="2238">
                  <c:v>0.569746666666667</c:v>
                </c:pt>
                <c:pt idx="2239">
                  <c:v>0.569926666666667</c:v>
                </c:pt>
                <c:pt idx="2240">
                  <c:v>0.570106666666667</c:v>
                </c:pt>
                <c:pt idx="2241">
                  <c:v>0.570293333333333</c:v>
                </c:pt>
                <c:pt idx="2242">
                  <c:v>0.570473333333333</c:v>
                </c:pt>
                <c:pt idx="2243">
                  <c:v>0.570653333333333</c:v>
                </c:pt>
                <c:pt idx="2244">
                  <c:v>0.570833333333333</c:v>
                </c:pt>
                <c:pt idx="2245">
                  <c:v>0.57102</c:v>
                </c:pt>
                <c:pt idx="2246">
                  <c:v>0.5712</c:v>
                </c:pt>
                <c:pt idx="2247">
                  <c:v>0.57138</c:v>
                </c:pt>
                <c:pt idx="2248">
                  <c:v>0.57156</c:v>
                </c:pt>
                <c:pt idx="2249">
                  <c:v>0.57174</c:v>
                </c:pt>
                <c:pt idx="2250">
                  <c:v>0.57192</c:v>
                </c:pt>
                <c:pt idx="2251">
                  <c:v>0.572106666666667</c:v>
                </c:pt>
                <c:pt idx="2252">
                  <c:v>0.572286666666667</c:v>
                </c:pt>
                <c:pt idx="2253">
                  <c:v>0.572466666666667</c:v>
                </c:pt>
                <c:pt idx="2254">
                  <c:v>0.572646666666667</c:v>
                </c:pt>
                <c:pt idx="2255">
                  <c:v>0.572826666666667</c:v>
                </c:pt>
                <c:pt idx="2256">
                  <c:v>0.573006666666667</c:v>
                </c:pt>
                <c:pt idx="2257">
                  <c:v>0.573186666666667</c:v>
                </c:pt>
                <c:pt idx="2258">
                  <c:v>0.573366666666667</c:v>
                </c:pt>
                <c:pt idx="2259">
                  <c:v>0.573546666666667</c:v>
                </c:pt>
                <c:pt idx="2260">
                  <c:v>0.573726666666667</c:v>
                </c:pt>
                <c:pt idx="2261">
                  <c:v>0.573906666666667</c:v>
                </c:pt>
                <c:pt idx="2262">
                  <c:v>0.574086666666667</c:v>
                </c:pt>
                <c:pt idx="2263">
                  <c:v>0.574266666666667</c:v>
                </c:pt>
                <c:pt idx="2264">
                  <c:v>0.574446666666667</c:v>
                </c:pt>
                <c:pt idx="2265">
                  <c:v>0.574626666666667</c:v>
                </c:pt>
                <c:pt idx="2266">
                  <c:v>0.574806666666667</c:v>
                </c:pt>
                <c:pt idx="2267">
                  <c:v>0.574986666666667</c:v>
                </c:pt>
                <c:pt idx="2268">
                  <c:v>0.575166666666667</c:v>
                </c:pt>
                <c:pt idx="2269">
                  <c:v>0.575346666666667</c:v>
                </c:pt>
                <c:pt idx="2270">
                  <c:v>0.575526666666667</c:v>
                </c:pt>
                <c:pt idx="2271">
                  <c:v>0.575706666666667</c:v>
                </c:pt>
                <c:pt idx="2272">
                  <c:v>0.57588</c:v>
                </c:pt>
                <c:pt idx="2273">
                  <c:v>0.57606</c:v>
                </c:pt>
                <c:pt idx="2274">
                  <c:v>0.57624</c:v>
                </c:pt>
                <c:pt idx="2275">
                  <c:v>0.57642</c:v>
                </c:pt>
                <c:pt idx="2276">
                  <c:v>0.5766</c:v>
                </c:pt>
                <c:pt idx="2277">
                  <c:v>0.576773333333333</c:v>
                </c:pt>
                <c:pt idx="2278">
                  <c:v>0.576953333333333</c:v>
                </c:pt>
                <c:pt idx="2279">
                  <c:v>0.577133333333333</c:v>
                </c:pt>
                <c:pt idx="2280">
                  <c:v>0.577313333333333</c:v>
                </c:pt>
                <c:pt idx="2281">
                  <c:v>0.577486666666667</c:v>
                </c:pt>
                <c:pt idx="2282">
                  <c:v>0.577666666666667</c:v>
                </c:pt>
                <c:pt idx="2283">
                  <c:v>0.577846666666667</c:v>
                </c:pt>
                <c:pt idx="2284">
                  <c:v>0.578026666666667</c:v>
                </c:pt>
                <c:pt idx="2285">
                  <c:v>0.5782</c:v>
                </c:pt>
                <c:pt idx="2286">
                  <c:v>0.57838</c:v>
                </c:pt>
                <c:pt idx="2287">
                  <c:v>0.57856</c:v>
                </c:pt>
                <c:pt idx="2288">
                  <c:v>0.578733333333333</c:v>
                </c:pt>
                <c:pt idx="2289">
                  <c:v>0.578913333333333</c:v>
                </c:pt>
                <c:pt idx="2290">
                  <c:v>0.579086666666667</c:v>
                </c:pt>
                <c:pt idx="2291">
                  <c:v>0.579266666666667</c:v>
                </c:pt>
                <c:pt idx="2292">
                  <c:v>0.579446666666667</c:v>
                </c:pt>
                <c:pt idx="2293">
                  <c:v>0.57962</c:v>
                </c:pt>
                <c:pt idx="2294">
                  <c:v>0.5798</c:v>
                </c:pt>
                <c:pt idx="2295">
                  <c:v>0.579973333333333</c:v>
                </c:pt>
                <c:pt idx="2296">
                  <c:v>0.580153333333333</c:v>
                </c:pt>
                <c:pt idx="2297">
                  <c:v>0.580326666666667</c:v>
                </c:pt>
                <c:pt idx="2298">
                  <c:v>0.580506666666667</c:v>
                </c:pt>
                <c:pt idx="2299">
                  <c:v>0.58068</c:v>
                </c:pt>
                <c:pt idx="2300">
                  <c:v>0.58086</c:v>
                </c:pt>
                <c:pt idx="2301">
                  <c:v>0.581033333333333</c:v>
                </c:pt>
                <c:pt idx="2302">
                  <c:v>0.581213333333333</c:v>
                </c:pt>
                <c:pt idx="2303">
                  <c:v>0.581386666666667</c:v>
                </c:pt>
                <c:pt idx="2304">
                  <c:v>0.581566666666667</c:v>
                </c:pt>
                <c:pt idx="2305">
                  <c:v>0.58174</c:v>
                </c:pt>
                <c:pt idx="2306">
                  <c:v>0.581913333333333</c:v>
                </c:pt>
                <c:pt idx="2307">
                  <c:v>0.582093333333333</c:v>
                </c:pt>
                <c:pt idx="2308">
                  <c:v>0.582266666666667</c:v>
                </c:pt>
                <c:pt idx="2309">
                  <c:v>0.58244</c:v>
                </c:pt>
                <c:pt idx="2310">
                  <c:v>0.58262</c:v>
                </c:pt>
                <c:pt idx="2311">
                  <c:v>0.582793333333333</c:v>
                </c:pt>
                <c:pt idx="2312">
                  <c:v>0.582966666666667</c:v>
                </c:pt>
                <c:pt idx="2313">
                  <c:v>0.583146666666667</c:v>
                </c:pt>
                <c:pt idx="2314">
                  <c:v>0.58332</c:v>
                </c:pt>
                <c:pt idx="2315">
                  <c:v>0.583493333333333</c:v>
                </c:pt>
                <c:pt idx="2316">
                  <c:v>0.583673333333333</c:v>
                </c:pt>
                <c:pt idx="2317">
                  <c:v>0.583846666666667</c:v>
                </c:pt>
                <c:pt idx="2318">
                  <c:v>0.58402</c:v>
                </c:pt>
                <c:pt idx="2319">
                  <c:v>0.584193333333333</c:v>
                </c:pt>
                <c:pt idx="2320">
                  <c:v>0.584366666666667</c:v>
                </c:pt>
                <c:pt idx="2321">
                  <c:v>0.584546666666667</c:v>
                </c:pt>
                <c:pt idx="2322">
                  <c:v>0.58472</c:v>
                </c:pt>
                <c:pt idx="2323">
                  <c:v>0.584893333333333</c:v>
                </c:pt>
                <c:pt idx="2324">
                  <c:v>0.585066666666667</c:v>
                </c:pt>
                <c:pt idx="2325">
                  <c:v>0.58524</c:v>
                </c:pt>
                <c:pt idx="2326">
                  <c:v>0.585413333333333</c:v>
                </c:pt>
                <c:pt idx="2327">
                  <c:v>0.585593333333333</c:v>
                </c:pt>
                <c:pt idx="2328">
                  <c:v>0.585766666666667</c:v>
                </c:pt>
                <c:pt idx="2329">
                  <c:v>0.58594</c:v>
                </c:pt>
                <c:pt idx="2330">
                  <c:v>0.586113333333333</c:v>
                </c:pt>
                <c:pt idx="2331">
                  <c:v>0.586286666666666</c:v>
                </c:pt>
                <c:pt idx="2332">
                  <c:v>0.58646</c:v>
                </c:pt>
                <c:pt idx="2333">
                  <c:v>0.586633333333333</c:v>
                </c:pt>
                <c:pt idx="2334">
                  <c:v>0.586806666666667</c:v>
                </c:pt>
                <c:pt idx="2335">
                  <c:v>0.58698</c:v>
                </c:pt>
                <c:pt idx="2336">
                  <c:v>0.587153333333333</c:v>
                </c:pt>
                <c:pt idx="2337">
                  <c:v>0.587326666666667</c:v>
                </c:pt>
                <c:pt idx="2338">
                  <c:v>0.5875</c:v>
                </c:pt>
                <c:pt idx="2339">
                  <c:v>0.587673333333333</c:v>
                </c:pt>
                <c:pt idx="2340">
                  <c:v>0.587846666666667</c:v>
                </c:pt>
                <c:pt idx="2341">
                  <c:v>0.58802</c:v>
                </c:pt>
                <c:pt idx="2342">
                  <c:v>0.588193333333333</c:v>
                </c:pt>
                <c:pt idx="2343">
                  <c:v>0.588366666666667</c:v>
                </c:pt>
                <c:pt idx="2344">
                  <c:v>0.588533333333333</c:v>
                </c:pt>
                <c:pt idx="2345">
                  <c:v>0.588706666666667</c:v>
                </c:pt>
                <c:pt idx="2346">
                  <c:v>0.58888</c:v>
                </c:pt>
                <c:pt idx="2347">
                  <c:v>0.589053333333333</c:v>
                </c:pt>
                <c:pt idx="2348">
                  <c:v>0.589226666666667</c:v>
                </c:pt>
                <c:pt idx="2349">
                  <c:v>0.5894</c:v>
                </c:pt>
                <c:pt idx="2350">
                  <c:v>0.589566666666667</c:v>
                </c:pt>
                <c:pt idx="2351">
                  <c:v>0.58974</c:v>
                </c:pt>
                <c:pt idx="2352">
                  <c:v>0.589913333333333</c:v>
                </c:pt>
                <c:pt idx="2353">
                  <c:v>0.590086666666667</c:v>
                </c:pt>
                <c:pt idx="2354">
                  <c:v>0.59026</c:v>
                </c:pt>
                <c:pt idx="2355">
                  <c:v>0.590426666666667</c:v>
                </c:pt>
                <c:pt idx="2356">
                  <c:v>0.5906</c:v>
                </c:pt>
                <c:pt idx="2357">
                  <c:v>0.590773333333333</c:v>
                </c:pt>
                <c:pt idx="2358">
                  <c:v>0.59094</c:v>
                </c:pt>
                <c:pt idx="2359">
                  <c:v>0.591113333333333</c:v>
                </c:pt>
                <c:pt idx="2360">
                  <c:v>0.591286666666666</c:v>
                </c:pt>
                <c:pt idx="2361">
                  <c:v>0.591453333333333</c:v>
                </c:pt>
                <c:pt idx="2362">
                  <c:v>0.591626666666667</c:v>
                </c:pt>
                <c:pt idx="2363">
                  <c:v>0.5918</c:v>
                </c:pt>
                <c:pt idx="2364">
                  <c:v>0.591966666666667</c:v>
                </c:pt>
                <c:pt idx="2365">
                  <c:v>0.59214</c:v>
                </c:pt>
                <c:pt idx="2366">
                  <c:v>0.592306666666667</c:v>
                </c:pt>
                <c:pt idx="2367">
                  <c:v>0.59248</c:v>
                </c:pt>
                <c:pt idx="2368">
                  <c:v>0.592653333333333</c:v>
                </c:pt>
                <c:pt idx="2369">
                  <c:v>0.59282</c:v>
                </c:pt>
                <c:pt idx="2370">
                  <c:v>0.592993333333333</c:v>
                </c:pt>
                <c:pt idx="2371">
                  <c:v>0.59316</c:v>
                </c:pt>
                <c:pt idx="2372">
                  <c:v>0.593333333333333</c:v>
                </c:pt>
                <c:pt idx="2373">
                  <c:v>0.5935</c:v>
                </c:pt>
                <c:pt idx="2374">
                  <c:v>0.593673333333333</c:v>
                </c:pt>
                <c:pt idx="2375">
                  <c:v>0.59384</c:v>
                </c:pt>
                <c:pt idx="2376">
                  <c:v>0.594013333333333</c:v>
                </c:pt>
                <c:pt idx="2377">
                  <c:v>0.59418</c:v>
                </c:pt>
                <c:pt idx="2378">
                  <c:v>0.594353333333333</c:v>
                </c:pt>
                <c:pt idx="2379">
                  <c:v>0.59452</c:v>
                </c:pt>
                <c:pt idx="2380">
                  <c:v>0.594686666666667</c:v>
                </c:pt>
                <c:pt idx="2381">
                  <c:v>0.59486</c:v>
                </c:pt>
                <c:pt idx="2382">
                  <c:v>0.595026666666667</c:v>
                </c:pt>
                <c:pt idx="2383">
                  <c:v>0.595193333333333</c:v>
                </c:pt>
                <c:pt idx="2384">
                  <c:v>0.595366666666667</c:v>
                </c:pt>
                <c:pt idx="2385">
                  <c:v>0.595533333333333</c:v>
                </c:pt>
                <c:pt idx="2386">
                  <c:v>0.5957</c:v>
                </c:pt>
                <c:pt idx="2387">
                  <c:v>0.595873333333333</c:v>
                </c:pt>
                <c:pt idx="2388">
                  <c:v>0.59604</c:v>
                </c:pt>
                <c:pt idx="2389">
                  <c:v>0.596206666666667</c:v>
                </c:pt>
                <c:pt idx="2390">
                  <c:v>0.59638</c:v>
                </c:pt>
                <c:pt idx="2391">
                  <c:v>0.596546666666667</c:v>
                </c:pt>
                <c:pt idx="2392">
                  <c:v>0.596713333333333</c:v>
                </c:pt>
                <c:pt idx="2393">
                  <c:v>0.59688</c:v>
                </c:pt>
                <c:pt idx="2394">
                  <c:v>0.597053333333333</c:v>
                </c:pt>
                <c:pt idx="2395">
                  <c:v>0.59722</c:v>
                </c:pt>
                <c:pt idx="2396">
                  <c:v>0.597386666666667</c:v>
                </c:pt>
                <c:pt idx="2397">
                  <c:v>0.597553333333333</c:v>
                </c:pt>
                <c:pt idx="2398">
                  <c:v>0.59772</c:v>
                </c:pt>
                <c:pt idx="2399">
                  <c:v>0.597886666666667</c:v>
                </c:pt>
                <c:pt idx="2400">
                  <c:v>0.59806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module3_secTNF_no_sec_regulatio!$I$2:$I$2402</c:f>
              <c:numCache>
                <c:formatCode>General</c:formatCode>
                <c:ptCount val="2401"/>
                <c:pt idx="0">
                  <c:v>0.0</c:v>
                </c:pt>
                <c:pt idx="1">
                  <c:v>0.00166666666666667</c:v>
                </c:pt>
                <c:pt idx="2">
                  <c:v>0.00333333333333333</c:v>
                </c:pt>
                <c:pt idx="3">
                  <c:v>0.005</c:v>
                </c:pt>
                <c:pt idx="4">
                  <c:v>0.00666666666666667</c:v>
                </c:pt>
                <c:pt idx="5">
                  <c:v>0.00833333333333333</c:v>
                </c:pt>
                <c:pt idx="6">
                  <c:v>0.01</c:v>
                </c:pt>
                <c:pt idx="7">
                  <c:v>0.0116666666666667</c:v>
                </c:pt>
                <c:pt idx="8">
                  <c:v>0.0133333333333333</c:v>
                </c:pt>
                <c:pt idx="9">
                  <c:v>0.015</c:v>
                </c:pt>
                <c:pt idx="10">
                  <c:v>0.0166666666666667</c:v>
                </c:pt>
                <c:pt idx="11">
                  <c:v>0.0183333333333333</c:v>
                </c:pt>
                <c:pt idx="12">
                  <c:v>0.02</c:v>
                </c:pt>
                <c:pt idx="13">
                  <c:v>0.0216666666666667</c:v>
                </c:pt>
                <c:pt idx="14">
                  <c:v>0.0233333333333333</c:v>
                </c:pt>
                <c:pt idx="15">
                  <c:v>0.025</c:v>
                </c:pt>
                <c:pt idx="16">
                  <c:v>0.0266666666666667</c:v>
                </c:pt>
                <c:pt idx="17">
                  <c:v>0.0283333333333333</c:v>
                </c:pt>
                <c:pt idx="18">
                  <c:v>0.03</c:v>
                </c:pt>
                <c:pt idx="19">
                  <c:v>0.0316666666666667</c:v>
                </c:pt>
                <c:pt idx="20">
                  <c:v>0.0333333333333333</c:v>
                </c:pt>
                <c:pt idx="21">
                  <c:v>0.035</c:v>
                </c:pt>
                <c:pt idx="22">
                  <c:v>0.0366666666666667</c:v>
                </c:pt>
                <c:pt idx="23">
                  <c:v>0.0383333333333333</c:v>
                </c:pt>
                <c:pt idx="24">
                  <c:v>0.04</c:v>
                </c:pt>
                <c:pt idx="25">
                  <c:v>0.0416666666666667</c:v>
                </c:pt>
                <c:pt idx="26">
                  <c:v>0.0433333333333333</c:v>
                </c:pt>
                <c:pt idx="27">
                  <c:v>0.045</c:v>
                </c:pt>
                <c:pt idx="28">
                  <c:v>0.0466666666666667</c:v>
                </c:pt>
                <c:pt idx="29">
                  <c:v>0.0483333333333333</c:v>
                </c:pt>
                <c:pt idx="30">
                  <c:v>0.05</c:v>
                </c:pt>
                <c:pt idx="31">
                  <c:v>0.0516666666666667</c:v>
                </c:pt>
                <c:pt idx="32">
                  <c:v>0.0533333333333333</c:v>
                </c:pt>
                <c:pt idx="33">
                  <c:v>0.055</c:v>
                </c:pt>
                <c:pt idx="34">
                  <c:v>0.0566666666666667</c:v>
                </c:pt>
                <c:pt idx="35">
                  <c:v>0.0583333333333333</c:v>
                </c:pt>
                <c:pt idx="36">
                  <c:v>0.06</c:v>
                </c:pt>
                <c:pt idx="37">
                  <c:v>0.0616666666666667</c:v>
                </c:pt>
                <c:pt idx="38">
                  <c:v>0.0633333333333333</c:v>
                </c:pt>
                <c:pt idx="39">
                  <c:v>0.065</c:v>
                </c:pt>
                <c:pt idx="40">
                  <c:v>0.0666666666666667</c:v>
                </c:pt>
                <c:pt idx="41">
                  <c:v>0.0683333333333333</c:v>
                </c:pt>
                <c:pt idx="42">
                  <c:v>0.07</c:v>
                </c:pt>
                <c:pt idx="43">
                  <c:v>0.0716666666666667</c:v>
                </c:pt>
                <c:pt idx="44">
                  <c:v>0.0733333333333333</c:v>
                </c:pt>
                <c:pt idx="45">
                  <c:v>0.075</c:v>
                </c:pt>
                <c:pt idx="46">
                  <c:v>0.0766666666666667</c:v>
                </c:pt>
                <c:pt idx="47">
                  <c:v>0.0783333333333333</c:v>
                </c:pt>
                <c:pt idx="48">
                  <c:v>0.08</c:v>
                </c:pt>
                <c:pt idx="49">
                  <c:v>0.0816666666666667</c:v>
                </c:pt>
                <c:pt idx="50">
                  <c:v>0.0833333333333333</c:v>
                </c:pt>
                <c:pt idx="51">
                  <c:v>0.085</c:v>
                </c:pt>
                <c:pt idx="52">
                  <c:v>0.0866666666666667</c:v>
                </c:pt>
                <c:pt idx="53">
                  <c:v>0.0883333333333333</c:v>
                </c:pt>
                <c:pt idx="54">
                  <c:v>0.09</c:v>
                </c:pt>
                <c:pt idx="55">
                  <c:v>0.0916666666666666</c:v>
                </c:pt>
                <c:pt idx="56">
                  <c:v>0.0933333333333333</c:v>
                </c:pt>
                <c:pt idx="57">
                  <c:v>0.095</c:v>
                </c:pt>
                <c:pt idx="58">
                  <c:v>0.0966666666666666</c:v>
                </c:pt>
                <c:pt idx="59">
                  <c:v>0.0983333333333333</c:v>
                </c:pt>
                <c:pt idx="60">
                  <c:v>0.1</c:v>
                </c:pt>
                <c:pt idx="61">
                  <c:v>0.101666666666667</c:v>
                </c:pt>
                <c:pt idx="62">
                  <c:v>0.103333333333333</c:v>
                </c:pt>
                <c:pt idx="63">
                  <c:v>0.105</c:v>
                </c:pt>
                <c:pt idx="64">
                  <c:v>0.106666666666667</c:v>
                </c:pt>
                <c:pt idx="65">
                  <c:v>0.108333333333333</c:v>
                </c:pt>
                <c:pt idx="66">
                  <c:v>0.11</c:v>
                </c:pt>
                <c:pt idx="67">
                  <c:v>0.111666666666667</c:v>
                </c:pt>
                <c:pt idx="68">
                  <c:v>0.113333333333333</c:v>
                </c:pt>
                <c:pt idx="69">
                  <c:v>0.115</c:v>
                </c:pt>
                <c:pt idx="70">
                  <c:v>0.116666666666667</c:v>
                </c:pt>
                <c:pt idx="71">
                  <c:v>0.118333333333333</c:v>
                </c:pt>
                <c:pt idx="72">
                  <c:v>0.12</c:v>
                </c:pt>
                <c:pt idx="73">
                  <c:v>0.121666666666667</c:v>
                </c:pt>
                <c:pt idx="74">
                  <c:v>0.123333333333333</c:v>
                </c:pt>
                <c:pt idx="75">
                  <c:v>0.125</c:v>
                </c:pt>
                <c:pt idx="76">
                  <c:v>0.126666666666667</c:v>
                </c:pt>
                <c:pt idx="77">
                  <c:v>0.128333333333333</c:v>
                </c:pt>
                <c:pt idx="78">
                  <c:v>0.13</c:v>
                </c:pt>
                <c:pt idx="79">
                  <c:v>0.131666666666667</c:v>
                </c:pt>
                <c:pt idx="80">
                  <c:v>0.133333333333333</c:v>
                </c:pt>
                <c:pt idx="81">
                  <c:v>0.135</c:v>
                </c:pt>
                <c:pt idx="82">
                  <c:v>0.136666666666667</c:v>
                </c:pt>
                <c:pt idx="83">
                  <c:v>0.138333333333333</c:v>
                </c:pt>
                <c:pt idx="84">
                  <c:v>0.14</c:v>
                </c:pt>
                <c:pt idx="85">
                  <c:v>0.141666666666667</c:v>
                </c:pt>
                <c:pt idx="86">
                  <c:v>0.143333333333333</c:v>
                </c:pt>
                <c:pt idx="87">
                  <c:v>0.145</c:v>
                </c:pt>
                <c:pt idx="88">
                  <c:v>0.146666666666667</c:v>
                </c:pt>
                <c:pt idx="89">
                  <c:v>0.148333333333333</c:v>
                </c:pt>
                <c:pt idx="90">
                  <c:v>0.15</c:v>
                </c:pt>
                <c:pt idx="91">
                  <c:v>0.151666666666667</c:v>
                </c:pt>
                <c:pt idx="92">
                  <c:v>0.153333333333333</c:v>
                </c:pt>
                <c:pt idx="93">
                  <c:v>0.155</c:v>
                </c:pt>
                <c:pt idx="94">
                  <c:v>0.156666666666667</c:v>
                </c:pt>
                <c:pt idx="95">
                  <c:v>0.158333333333333</c:v>
                </c:pt>
                <c:pt idx="96">
                  <c:v>0.16</c:v>
                </c:pt>
                <c:pt idx="97">
                  <c:v>0.161666666666667</c:v>
                </c:pt>
                <c:pt idx="98">
                  <c:v>0.163333333333333</c:v>
                </c:pt>
                <c:pt idx="99">
                  <c:v>0.165</c:v>
                </c:pt>
                <c:pt idx="100">
                  <c:v>0.166666666666667</c:v>
                </c:pt>
                <c:pt idx="101">
                  <c:v>0.168333333333333</c:v>
                </c:pt>
                <c:pt idx="102">
                  <c:v>0.17</c:v>
                </c:pt>
                <c:pt idx="103">
                  <c:v>0.171666666666667</c:v>
                </c:pt>
                <c:pt idx="104">
                  <c:v>0.173333333333333</c:v>
                </c:pt>
                <c:pt idx="105">
                  <c:v>0.175</c:v>
                </c:pt>
                <c:pt idx="106">
                  <c:v>0.176666666666667</c:v>
                </c:pt>
                <c:pt idx="107">
                  <c:v>0.178333333333333</c:v>
                </c:pt>
                <c:pt idx="108">
                  <c:v>0.18</c:v>
                </c:pt>
                <c:pt idx="109">
                  <c:v>0.181666666666667</c:v>
                </c:pt>
                <c:pt idx="110">
                  <c:v>0.183333333333333</c:v>
                </c:pt>
                <c:pt idx="111">
                  <c:v>0.185</c:v>
                </c:pt>
                <c:pt idx="112">
                  <c:v>0.186666666666667</c:v>
                </c:pt>
                <c:pt idx="113">
                  <c:v>0.188333333333333</c:v>
                </c:pt>
                <c:pt idx="114">
                  <c:v>0.19</c:v>
                </c:pt>
                <c:pt idx="115">
                  <c:v>0.191666666666667</c:v>
                </c:pt>
                <c:pt idx="116">
                  <c:v>0.193333333333333</c:v>
                </c:pt>
                <c:pt idx="117">
                  <c:v>0.195</c:v>
                </c:pt>
                <c:pt idx="118">
                  <c:v>0.196666666666667</c:v>
                </c:pt>
                <c:pt idx="119">
                  <c:v>0.198333333333333</c:v>
                </c:pt>
                <c:pt idx="120">
                  <c:v>0.2</c:v>
                </c:pt>
                <c:pt idx="121">
                  <c:v>0.201666666666667</c:v>
                </c:pt>
                <c:pt idx="122">
                  <c:v>0.203333333333333</c:v>
                </c:pt>
                <c:pt idx="123">
                  <c:v>0.205</c:v>
                </c:pt>
                <c:pt idx="124">
                  <c:v>0.206666666666667</c:v>
                </c:pt>
                <c:pt idx="125">
                  <c:v>0.208333333333333</c:v>
                </c:pt>
                <c:pt idx="126">
                  <c:v>0.21</c:v>
                </c:pt>
                <c:pt idx="127">
                  <c:v>0.211666666666667</c:v>
                </c:pt>
                <c:pt idx="128">
                  <c:v>0.213333333333333</c:v>
                </c:pt>
                <c:pt idx="129">
                  <c:v>0.215</c:v>
                </c:pt>
                <c:pt idx="130">
                  <c:v>0.216666666666667</c:v>
                </c:pt>
                <c:pt idx="131">
                  <c:v>0.218333333333333</c:v>
                </c:pt>
                <c:pt idx="132">
                  <c:v>0.22</c:v>
                </c:pt>
                <c:pt idx="133">
                  <c:v>0.221666666666667</c:v>
                </c:pt>
                <c:pt idx="134">
                  <c:v>0.223333333333333</c:v>
                </c:pt>
                <c:pt idx="135">
                  <c:v>0.225</c:v>
                </c:pt>
                <c:pt idx="136">
                  <c:v>0.226666666666667</c:v>
                </c:pt>
                <c:pt idx="137">
                  <c:v>0.228333333333333</c:v>
                </c:pt>
                <c:pt idx="138">
                  <c:v>0.23</c:v>
                </c:pt>
                <c:pt idx="139">
                  <c:v>0.231666666666667</c:v>
                </c:pt>
                <c:pt idx="140">
                  <c:v>0.233333333333333</c:v>
                </c:pt>
                <c:pt idx="141">
                  <c:v>0.235</c:v>
                </c:pt>
                <c:pt idx="142">
                  <c:v>0.236666666666667</c:v>
                </c:pt>
                <c:pt idx="143">
                  <c:v>0.238333333333333</c:v>
                </c:pt>
                <c:pt idx="144">
                  <c:v>0.24</c:v>
                </c:pt>
                <c:pt idx="145">
                  <c:v>0.241666666666667</c:v>
                </c:pt>
                <c:pt idx="146">
                  <c:v>0.243333333333333</c:v>
                </c:pt>
                <c:pt idx="147">
                  <c:v>0.245</c:v>
                </c:pt>
                <c:pt idx="148">
                  <c:v>0.246666666666667</c:v>
                </c:pt>
                <c:pt idx="149">
                  <c:v>0.248333333333333</c:v>
                </c:pt>
                <c:pt idx="150">
                  <c:v>0.25</c:v>
                </c:pt>
                <c:pt idx="151">
                  <c:v>0.251666666666667</c:v>
                </c:pt>
                <c:pt idx="152">
                  <c:v>0.253333333333333</c:v>
                </c:pt>
                <c:pt idx="153">
                  <c:v>0.255</c:v>
                </c:pt>
                <c:pt idx="154">
                  <c:v>0.256666666666667</c:v>
                </c:pt>
                <c:pt idx="155">
                  <c:v>0.258333333333333</c:v>
                </c:pt>
                <c:pt idx="156">
                  <c:v>0.26</c:v>
                </c:pt>
                <c:pt idx="157">
                  <c:v>0.261666666666667</c:v>
                </c:pt>
                <c:pt idx="158">
                  <c:v>0.263333333333333</c:v>
                </c:pt>
                <c:pt idx="159">
                  <c:v>0.265</c:v>
                </c:pt>
                <c:pt idx="160">
                  <c:v>0.266666666666667</c:v>
                </c:pt>
                <c:pt idx="161">
                  <c:v>0.268333333333333</c:v>
                </c:pt>
                <c:pt idx="162">
                  <c:v>0.27</c:v>
                </c:pt>
                <c:pt idx="163">
                  <c:v>0.271666666666667</c:v>
                </c:pt>
                <c:pt idx="164">
                  <c:v>0.273333333333333</c:v>
                </c:pt>
                <c:pt idx="165">
                  <c:v>0.275</c:v>
                </c:pt>
                <c:pt idx="166">
                  <c:v>0.276666666666667</c:v>
                </c:pt>
                <c:pt idx="167">
                  <c:v>0.278333333333333</c:v>
                </c:pt>
                <c:pt idx="168">
                  <c:v>0.28</c:v>
                </c:pt>
                <c:pt idx="169">
                  <c:v>0.281666666666667</c:v>
                </c:pt>
                <c:pt idx="170">
                  <c:v>0.283333333333333</c:v>
                </c:pt>
                <c:pt idx="171">
                  <c:v>0.285</c:v>
                </c:pt>
                <c:pt idx="172">
                  <c:v>0.286666666666667</c:v>
                </c:pt>
                <c:pt idx="173">
                  <c:v>0.288333333333333</c:v>
                </c:pt>
                <c:pt idx="174">
                  <c:v>0.29</c:v>
                </c:pt>
                <c:pt idx="175">
                  <c:v>0.291666666666667</c:v>
                </c:pt>
                <c:pt idx="176">
                  <c:v>0.293333333333333</c:v>
                </c:pt>
                <c:pt idx="177">
                  <c:v>0.295</c:v>
                </c:pt>
                <c:pt idx="178">
                  <c:v>0.296666666666667</c:v>
                </c:pt>
                <c:pt idx="179">
                  <c:v>0.298333333333333</c:v>
                </c:pt>
                <c:pt idx="180">
                  <c:v>0.3</c:v>
                </c:pt>
                <c:pt idx="181">
                  <c:v>0.301666666666667</c:v>
                </c:pt>
                <c:pt idx="182">
                  <c:v>0.303333333333333</c:v>
                </c:pt>
                <c:pt idx="183">
                  <c:v>0.305</c:v>
                </c:pt>
                <c:pt idx="184">
                  <c:v>0.306666666666667</c:v>
                </c:pt>
                <c:pt idx="185">
                  <c:v>0.308333333333333</c:v>
                </c:pt>
                <c:pt idx="186">
                  <c:v>0.31</c:v>
                </c:pt>
                <c:pt idx="187">
                  <c:v>0.311666666666667</c:v>
                </c:pt>
                <c:pt idx="188">
                  <c:v>0.313333333333333</c:v>
                </c:pt>
                <c:pt idx="189">
                  <c:v>0.315</c:v>
                </c:pt>
                <c:pt idx="190">
                  <c:v>0.316666666666667</c:v>
                </c:pt>
                <c:pt idx="191">
                  <c:v>0.318333333333333</c:v>
                </c:pt>
                <c:pt idx="192">
                  <c:v>0.32</c:v>
                </c:pt>
                <c:pt idx="193">
                  <c:v>0.321666666666667</c:v>
                </c:pt>
                <c:pt idx="194">
                  <c:v>0.323333333333333</c:v>
                </c:pt>
                <c:pt idx="195">
                  <c:v>0.325</c:v>
                </c:pt>
                <c:pt idx="196">
                  <c:v>0.326666666666667</c:v>
                </c:pt>
                <c:pt idx="197">
                  <c:v>0.328333333333333</c:v>
                </c:pt>
                <c:pt idx="198">
                  <c:v>0.33</c:v>
                </c:pt>
                <c:pt idx="199">
                  <c:v>0.331666666666667</c:v>
                </c:pt>
                <c:pt idx="200">
                  <c:v>0.333333333333333</c:v>
                </c:pt>
                <c:pt idx="201">
                  <c:v>0.335</c:v>
                </c:pt>
                <c:pt idx="202">
                  <c:v>0.336666666666667</c:v>
                </c:pt>
                <c:pt idx="203">
                  <c:v>0.338333333333333</c:v>
                </c:pt>
                <c:pt idx="204">
                  <c:v>0.34</c:v>
                </c:pt>
                <c:pt idx="205">
                  <c:v>0.341666666666667</c:v>
                </c:pt>
                <c:pt idx="206">
                  <c:v>0.343333333333333</c:v>
                </c:pt>
                <c:pt idx="207">
                  <c:v>0.345</c:v>
                </c:pt>
                <c:pt idx="208">
                  <c:v>0.346666666666667</c:v>
                </c:pt>
                <c:pt idx="209">
                  <c:v>0.348333333333333</c:v>
                </c:pt>
                <c:pt idx="210">
                  <c:v>0.35</c:v>
                </c:pt>
                <c:pt idx="211">
                  <c:v>0.351666666666667</c:v>
                </c:pt>
                <c:pt idx="212">
                  <c:v>0.353333333333333</c:v>
                </c:pt>
                <c:pt idx="213">
                  <c:v>0.355</c:v>
                </c:pt>
                <c:pt idx="214">
                  <c:v>0.356666666666667</c:v>
                </c:pt>
                <c:pt idx="215">
                  <c:v>0.358333333333333</c:v>
                </c:pt>
                <c:pt idx="216">
                  <c:v>0.36</c:v>
                </c:pt>
                <c:pt idx="217">
                  <c:v>0.361666666666667</c:v>
                </c:pt>
                <c:pt idx="218">
                  <c:v>0.363333333333333</c:v>
                </c:pt>
                <c:pt idx="219">
                  <c:v>0.365</c:v>
                </c:pt>
                <c:pt idx="220">
                  <c:v>0.366666666666667</c:v>
                </c:pt>
                <c:pt idx="221">
                  <c:v>0.368333333333333</c:v>
                </c:pt>
                <c:pt idx="222">
                  <c:v>0.37</c:v>
                </c:pt>
                <c:pt idx="223">
                  <c:v>0.371666666666667</c:v>
                </c:pt>
                <c:pt idx="224">
                  <c:v>0.373333333333333</c:v>
                </c:pt>
                <c:pt idx="225">
                  <c:v>0.375</c:v>
                </c:pt>
                <c:pt idx="226">
                  <c:v>0.376666666666667</c:v>
                </c:pt>
                <c:pt idx="227">
                  <c:v>0.378333333333333</c:v>
                </c:pt>
                <c:pt idx="228">
                  <c:v>0.38</c:v>
                </c:pt>
                <c:pt idx="229">
                  <c:v>0.381666666666667</c:v>
                </c:pt>
                <c:pt idx="230">
                  <c:v>0.383333333333333</c:v>
                </c:pt>
                <c:pt idx="231">
                  <c:v>0.385</c:v>
                </c:pt>
                <c:pt idx="232">
                  <c:v>0.386666666666667</c:v>
                </c:pt>
                <c:pt idx="233">
                  <c:v>0.388333333333333</c:v>
                </c:pt>
                <c:pt idx="234">
                  <c:v>0.39</c:v>
                </c:pt>
                <c:pt idx="235">
                  <c:v>0.391666666666667</c:v>
                </c:pt>
                <c:pt idx="236">
                  <c:v>0.393333333333333</c:v>
                </c:pt>
                <c:pt idx="237">
                  <c:v>0.395</c:v>
                </c:pt>
                <c:pt idx="238">
                  <c:v>0.396666666666667</c:v>
                </c:pt>
                <c:pt idx="239">
                  <c:v>0.398333333333333</c:v>
                </c:pt>
                <c:pt idx="240">
                  <c:v>0.4</c:v>
                </c:pt>
                <c:pt idx="241">
                  <c:v>0.401666666666667</c:v>
                </c:pt>
                <c:pt idx="242">
                  <c:v>0.403333333333333</c:v>
                </c:pt>
                <c:pt idx="243">
                  <c:v>0.405</c:v>
                </c:pt>
                <c:pt idx="244">
                  <c:v>0.406666666666667</c:v>
                </c:pt>
                <c:pt idx="245">
                  <c:v>0.408333333333333</c:v>
                </c:pt>
                <c:pt idx="246">
                  <c:v>0.41</c:v>
                </c:pt>
                <c:pt idx="247">
                  <c:v>0.411666666666667</c:v>
                </c:pt>
                <c:pt idx="248">
                  <c:v>0.413333333333333</c:v>
                </c:pt>
                <c:pt idx="249">
                  <c:v>0.415</c:v>
                </c:pt>
                <c:pt idx="250">
                  <c:v>0.416666666666667</c:v>
                </c:pt>
                <c:pt idx="251">
                  <c:v>0.418333333333333</c:v>
                </c:pt>
                <c:pt idx="252">
                  <c:v>0.42</c:v>
                </c:pt>
                <c:pt idx="253">
                  <c:v>0.421666666666667</c:v>
                </c:pt>
                <c:pt idx="254">
                  <c:v>0.423333333333333</c:v>
                </c:pt>
                <c:pt idx="255">
                  <c:v>0.425</c:v>
                </c:pt>
                <c:pt idx="256">
                  <c:v>0.426666666666667</c:v>
                </c:pt>
                <c:pt idx="257">
                  <c:v>0.428333333333333</c:v>
                </c:pt>
                <c:pt idx="258">
                  <c:v>0.43</c:v>
                </c:pt>
                <c:pt idx="259">
                  <c:v>0.431666666666667</c:v>
                </c:pt>
                <c:pt idx="260">
                  <c:v>0.433333333333333</c:v>
                </c:pt>
                <c:pt idx="261">
                  <c:v>0.435</c:v>
                </c:pt>
                <c:pt idx="262">
                  <c:v>0.436666666666667</c:v>
                </c:pt>
                <c:pt idx="263">
                  <c:v>0.438333333333333</c:v>
                </c:pt>
                <c:pt idx="264">
                  <c:v>0.44</c:v>
                </c:pt>
                <c:pt idx="265">
                  <c:v>0.441666666666667</c:v>
                </c:pt>
                <c:pt idx="266">
                  <c:v>0.443333333333333</c:v>
                </c:pt>
                <c:pt idx="267">
                  <c:v>0.445</c:v>
                </c:pt>
                <c:pt idx="268">
                  <c:v>0.446666666666667</c:v>
                </c:pt>
                <c:pt idx="269">
                  <c:v>0.448333333333333</c:v>
                </c:pt>
                <c:pt idx="270">
                  <c:v>0.45</c:v>
                </c:pt>
                <c:pt idx="271">
                  <c:v>0.451666666666667</c:v>
                </c:pt>
                <c:pt idx="272">
                  <c:v>0.453333333333333</c:v>
                </c:pt>
                <c:pt idx="273">
                  <c:v>0.455</c:v>
                </c:pt>
                <c:pt idx="274">
                  <c:v>0.456666666666667</c:v>
                </c:pt>
                <c:pt idx="275">
                  <c:v>0.458333333333333</c:v>
                </c:pt>
                <c:pt idx="276">
                  <c:v>0.46</c:v>
                </c:pt>
                <c:pt idx="277">
                  <c:v>0.461666666666667</c:v>
                </c:pt>
                <c:pt idx="278">
                  <c:v>0.463333333333333</c:v>
                </c:pt>
                <c:pt idx="279">
                  <c:v>0.465</c:v>
                </c:pt>
                <c:pt idx="280">
                  <c:v>0.466666666666667</c:v>
                </c:pt>
                <c:pt idx="281">
                  <c:v>0.468333333333333</c:v>
                </c:pt>
                <c:pt idx="282">
                  <c:v>0.47</c:v>
                </c:pt>
                <c:pt idx="283">
                  <c:v>0.471666666666667</c:v>
                </c:pt>
                <c:pt idx="284">
                  <c:v>0.473333333333333</c:v>
                </c:pt>
                <c:pt idx="285">
                  <c:v>0.475</c:v>
                </c:pt>
                <c:pt idx="286">
                  <c:v>0.476666666666667</c:v>
                </c:pt>
                <c:pt idx="287">
                  <c:v>0.478333333333333</c:v>
                </c:pt>
                <c:pt idx="288">
                  <c:v>0.48</c:v>
                </c:pt>
                <c:pt idx="289">
                  <c:v>0.481666666666667</c:v>
                </c:pt>
                <c:pt idx="290">
                  <c:v>0.483333333333333</c:v>
                </c:pt>
                <c:pt idx="291">
                  <c:v>0.485</c:v>
                </c:pt>
                <c:pt idx="292">
                  <c:v>0.486666666666667</c:v>
                </c:pt>
                <c:pt idx="293">
                  <c:v>0.488333333333333</c:v>
                </c:pt>
                <c:pt idx="294">
                  <c:v>0.49</c:v>
                </c:pt>
                <c:pt idx="295">
                  <c:v>0.491666666666667</c:v>
                </c:pt>
                <c:pt idx="296">
                  <c:v>0.493333333333333</c:v>
                </c:pt>
                <c:pt idx="297">
                  <c:v>0.495</c:v>
                </c:pt>
                <c:pt idx="298">
                  <c:v>0.496666666666667</c:v>
                </c:pt>
                <c:pt idx="299">
                  <c:v>0.498333333333333</c:v>
                </c:pt>
                <c:pt idx="300">
                  <c:v>0.5</c:v>
                </c:pt>
                <c:pt idx="301">
                  <c:v>0.501666666666667</c:v>
                </c:pt>
                <c:pt idx="302">
                  <c:v>0.503333333333333</c:v>
                </c:pt>
                <c:pt idx="303">
                  <c:v>0.505</c:v>
                </c:pt>
                <c:pt idx="304">
                  <c:v>0.506666666666667</c:v>
                </c:pt>
                <c:pt idx="305">
                  <c:v>0.508333333333333</c:v>
                </c:pt>
                <c:pt idx="306">
                  <c:v>0.51</c:v>
                </c:pt>
                <c:pt idx="307">
                  <c:v>0.511666666666667</c:v>
                </c:pt>
                <c:pt idx="308">
                  <c:v>0.513333333333333</c:v>
                </c:pt>
                <c:pt idx="309">
                  <c:v>0.515</c:v>
                </c:pt>
                <c:pt idx="310">
                  <c:v>0.516666666666667</c:v>
                </c:pt>
                <c:pt idx="311">
                  <c:v>0.518333333333333</c:v>
                </c:pt>
                <c:pt idx="312">
                  <c:v>0.52</c:v>
                </c:pt>
                <c:pt idx="313">
                  <c:v>0.521666666666667</c:v>
                </c:pt>
                <c:pt idx="314">
                  <c:v>0.523333333333333</c:v>
                </c:pt>
                <c:pt idx="315">
                  <c:v>0.525</c:v>
                </c:pt>
                <c:pt idx="316">
                  <c:v>0.526666666666667</c:v>
                </c:pt>
                <c:pt idx="317">
                  <c:v>0.528333333333333</c:v>
                </c:pt>
                <c:pt idx="318">
                  <c:v>0.53</c:v>
                </c:pt>
                <c:pt idx="319">
                  <c:v>0.531666666666667</c:v>
                </c:pt>
                <c:pt idx="320">
                  <c:v>0.533333333333333</c:v>
                </c:pt>
                <c:pt idx="321">
                  <c:v>0.535</c:v>
                </c:pt>
                <c:pt idx="322">
                  <c:v>0.536666666666667</c:v>
                </c:pt>
                <c:pt idx="323">
                  <c:v>0.538333333333333</c:v>
                </c:pt>
                <c:pt idx="324">
                  <c:v>0.54</c:v>
                </c:pt>
                <c:pt idx="325">
                  <c:v>0.541666666666667</c:v>
                </c:pt>
                <c:pt idx="326">
                  <c:v>0.543333333333333</c:v>
                </c:pt>
                <c:pt idx="327">
                  <c:v>0.545</c:v>
                </c:pt>
                <c:pt idx="328">
                  <c:v>0.546666666666667</c:v>
                </c:pt>
                <c:pt idx="329">
                  <c:v>0.548333333333333</c:v>
                </c:pt>
                <c:pt idx="330">
                  <c:v>0.55</c:v>
                </c:pt>
                <c:pt idx="331">
                  <c:v>0.551666666666667</c:v>
                </c:pt>
                <c:pt idx="332">
                  <c:v>0.553333333333333</c:v>
                </c:pt>
                <c:pt idx="333">
                  <c:v>0.555</c:v>
                </c:pt>
                <c:pt idx="334">
                  <c:v>0.556666666666667</c:v>
                </c:pt>
                <c:pt idx="335">
                  <c:v>0.558333333333333</c:v>
                </c:pt>
                <c:pt idx="336">
                  <c:v>0.56</c:v>
                </c:pt>
                <c:pt idx="337">
                  <c:v>0.561666666666667</c:v>
                </c:pt>
                <c:pt idx="338">
                  <c:v>0.563333333333333</c:v>
                </c:pt>
                <c:pt idx="339">
                  <c:v>0.565</c:v>
                </c:pt>
                <c:pt idx="340">
                  <c:v>0.566666666666667</c:v>
                </c:pt>
                <c:pt idx="341">
                  <c:v>0.568333333333333</c:v>
                </c:pt>
                <c:pt idx="342">
                  <c:v>0.57</c:v>
                </c:pt>
                <c:pt idx="343">
                  <c:v>0.571666666666667</c:v>
                </c:pt>
                <c:pt idx="344">
                  <c:v>0.573333333333333</c:v>
                </c:pt>
                <c:pt idx="345">
                  <c:v>0.575</c:v>
                </c:pt>
                <c:pt idx="346">
                  <c:v>0.576666666666667</c:v>
                </c:pt>
                <c:pt idx="347">
                  <c:v>0.578333333333333</c:v>
                </c:pt>
                <c:pt idx="348">
                  <c:v>0.58</c:v>
                </c:pt>
                <c:pt idx="349">
                  <c:v>0.581666666666667</c:v>
                </c:pt>
                <c:pt idx="350">
                  <c:v>0.583333333333333</c:v>
                </c:pt>
                <c:pt idx="351">
                  <c:v>0.585</c:v>
                </c:pt>
                <c:pt idx="352">
                  <c:v>0.586666666666667</c:v>
                </c:pt>
                <c:pt idx="353">
                  <c:v>0.588333333333333</c:v>
                </c:pt>
                <c:pt idx="354">
                  <c:v>0.59</c:v>
                </c:pt>
                <c:pt idx="355">
                  <c:v>0.591666666666667</c:v>
                </c:pt>
                <c:pt idx="356">
                  <c:v>0.593333333333333</c:v>
                </c:pt>
                <c:pt idx="357">
                  <c:v>0.595</c:v>
                </c:pt>
                <c:pt idx="358">
                  <c:v>0.596666666666667</c:v>
                </c:pt>
                <c:pt idx="359">
                  <c:v>0.598333333333333</c:v>
                </c:pt>
                <c:pt idx="360">
                  <c:v>0.6</c:v>
                </c:pt>
                <c:pt idx="361">
                  <c:v>0.601666666666667</c:v>
                </c:pt>
                <c:pt idx="362">
                  <c:v>0.603333333333333</c:v>
                </c:pt>
                <c:pt idx="363">
                  <c:v>0.605</c:v>
                </c:pt>
                <c:pt idx="364">
                  <c:v>0.606666666666667</c:v>
                </c:pt>
                <c:pt idx="365">
                  <c:v>0.608333333333333</c:v>
                </c:pt>
                <c:pt idx="366">
                  <c:v>0.61</c:v>
                </c:pt>
                <c:pt idx="367">
                  <c:v>0.611666666666667</c:v>
                </c:pt>
                <c:pt idx="368">
                  <c:v>0.613333333333333</c:v>
                </c:pt>
                <c:pt idx="369">
                  <c:v>0.615</c:v>
                </c:pt>
                <c:pt idx="370">
                  <c:v>0.616666666666667</c:v>
                </c:pt>
                <c:pt idx="371">
                  <c:v>0.618333333333333</c:v>
                </c:pt>
                <c:pt idx="372">
                  <c:v>0.62</c:v>
                </c:pt>
                <c:pt idx="373">
                  <c:v>0.621666666666666</c:v>
                </c:pt>
                <c:pt idx="374">
                  <c:v>0.623333333333333</c:v>
                </c:pt>
                <c:pt idx="375">
                  <c:v>0.625</c:v>
                </c:pt>
                <c:pt idx="376">
                  <c:v>0.626666666666667</c:v>
                </c:pt>
                <c:pt idx="377">
                  <c:v>0.628333333333333</c:v>
                </c:pt>
                <c:pt idx="378">
                  <c:v>0.63</c:v>
                </c:pt>
                <c:pt idx="379">
                  <c:v>0.631666666666667</c:v>
                </c:pt>
                <c:pt idx="380">
                  <c:v>0.633333333333333</c:v>
                </c:pt>
                <c:pt idx="381">
                  <c:v>0.635</c:v>
                </c:pt>
                <c:pt idx="382">
                  <c:v>0.636666666666667</c:v>
                </c:pt>
                <c:pt idx="383">
                  <c:v>0.638333333333333</c:v>
                </c:pt>
                <c:pt idx="384">
                  <c:v>0.64</c:v>
                </c:pt>
                <c:pt idx="385">
                  <c:v>0.641666666666667</c:v>
                </c:pt>
                <c:pt idx="386">
                  <c:v>0.643333333333333</c:v>
                </c:pt>
                <c:pt idx="387">
                  <c:v>0.645</c:v>
                </c:pt>
                <c:pt idx="388">
                  <c:v>0.646666666666667</c:v>
                </c:pt>
                <c:pt idx="389">
                  <c:v>0.648333333333333</c:v>
                </c:pt>
                <c:pt idx="390">
                  <c:v>0.65</c:v>
                </c:pt>
                <c:pt idx="391">
                  <c:v>0.651666666666667</c:v>
                </c:pt>
                <c:pt idx="392">
                  <c:v>0.653333333333333</c:v>
                </c:pt>
                <c:pt idx="393">
                  <c:v>0.655</c:v>
                </c:pt>
                <c:pt idx="394">
                  <c:v>0.656666666666667</c:v>
                </c:pt>
                <c:pt idx="395">
                  <c:v>0.658333333333333</c:v>
                </c:pt>
                <c:pt idx="396">
                  <c:v>0.66</c:v>
                </c:pt>
                <c:pt idx="397">
                  <c:v>0.661666666666667</c:v>
                </c:pt>
                <c:pt idx="398">
                  <c:v>0.663333333333333</c:v>
                </c:pt>
                <c:pt idx="399">
                  <c:v>0.665</c:v>
                </c:pt>
                <c:pt idx="400">
                  <c:v>0.666666666666667</c:v>
                </c:pt>
                <c:pt idx="401">
                  <c:v>0.668333333333333</c:v>
                </c:pt>
                <c:pt idx="402">
                  <c:v>0.67</c:v>
                </c:pt>
                <c:pt idx="403">
                  <c:v>0.671666666666667</c:v>
                </c:pt>
                <c:pt idx="404">
                  <c:v>0.673333333333333</c:v>
                </c:pt>
                <c:pt idx="405">
                  <c:v>0.675</c:v>
                </c:pt>
                <c:pt idx="406">
                  <c:v>0.676666666666667</c:v>
                </c:pt>
                <c:pt idx="407">
                  <c:v>0.678333333333333</c:v>
                </c:pt>
                <c:pt idx="408">
                  <c:v>0.68</c:v>
                </c:pt>
                <c:pt idx="409">
                  <c:v>0.681666666666667</c:v>
                </c:pt>
                <c:pt idx="410">
                  <c:v>0.683333333333333</c:v>
                </c:pt>
                <c:pt idx="411">
                  <c:v>0.685</c:v>
                </c:pt>
                <c:pt idx="412">
                  <c:v>0.686666666666667</c:v>
                </c:pt>
                <c:pt idx="413">
                  <c:v>0.688333333333333</c:v>
                </c:pt>
                <c:pt idx="414">
                  <c:v>0.69</c:v>
                </c:pt>
                <c:pt idx="415">
                  <c:v>0.691666666666667</c:v>
                </c:pt>
                <c:pt idx="416">
                  <c:v>0.693333333333333</c:v>
                </c:pt>
                <c:pt idx="417">
                  <c:v>0.695</c:v>
                </c:pt>
                <c:pt idx="418">
                  <c:v>0.696666666666667</c:v>
                </c:pt>
                <c:pt idx="419">
                  <c:v>0.698333333333333</c:v>
                </c:pt>
                <c:pt idx="420">
                  <c:v>0.7</c:v>
                </c:pt>
                <c:pt idx="421">
                  <c:v>0.701666666666667</c:v>
                </c:pt>
                <c:pt idx="422">
                  <c:v>0.703333333333333</c:v>
                </c:pt>
                <c:pt idx="423">
                  <c:v>0.705</c:v>
                </c:pt>
                <c:pt idx="424">
                  <c:v>0.706666666666667</c:v>
                </c:pt>
                <c:pt idx="425">
                  <c:v>0.708333333333333</c:v>
                </c:pt>
                <c:pt idx="426">
                  <c:v>0.71</c:v>
                </c:pt>
                <c:pt idx="427">
                  <c:v>0.711666666666667</c:v>
                </c:pt>
                <c:pt idx="428">
                  <c:v>0.713333333333333</c:v>
                </c:pt>
                <c:pt idx="429">
                  <c:v>0.715</c:v>
                </c:pt>
                <c:pt idx="430">
                  <c:v>0.716666666666667</c:v>
                </c:pt>
                <c:pt idx="431">
                  <c:v>0.718333333333333</c:v>
                </c:pt>
                <c:pt idx="432">
                  <c:v>0.72</c:v>
                </c:pt>
                <c:pt idx="433">
                  <c:v>0.721666666666666</c:v>
                </c:pt>
                <c:pt idx="434">
                  <c:v>0.723333333333333</c:v>
                </c:pt>
                <c:pt idx="435">
                  <c:v>0.725</c:v>
                </c:pt>
                <c:pt idx="436">
                  <c:v>0.726666666666667</c:v>
                </c:pt>
                <c:pt idx="437">
                  <c:v>0.728333333333333</c:v>
                </c:pt>
                <c:pt idx="438">
                  <c:v>0.73</c:v>
                </c:pt>
                <c:pt idx="439">
                  <c:v>0.731666666666667</c:v>
                </c:pt>
                <c:pt idx="440">
                  <c:v>0.733333333333333</c:v>
                </c:pt>
                <c:pt idx="441">
                  <c:v>0.735</c:v>
                </c:pt>
                <c:pt idx="442">
                  <c:v>0.736666666666667</c:v>
                </c:pt>
                <c:pt idx="443">
                  <c:v>0.738333333333333</c:v>
                </c:pt>
                <c:pt idx="444">
                  <c:v>0.74</c:v>
                </c:pt>
                <c:pt idx="445">
                  <c:v>0.741666666666667</c:v>
                </c:pt>
                <c:pt idx="446">
                  <c:v>0.743333333333333</c:v>
                </c:pt>
                <c:pt idx="447">
                  <c:v>0.745</c:v>
                </c:pt>
                <c:pt idx="448">
                  <c:v>0.746666666666667</c:v>
                </c:pt>
                <c:pt idx="449">
                  <c:v>0.748333333333333</c:v>
                </c:pt>
                <c:pt idx="450">
                  <c:v>0.75</c:v>
                </c:pt>
                <c:pt idx="451">
                  <c:v>0.751666666666667</c:v>
                </c:pt>
                <c:pt idx="452">
                  <c:v>0.753333333333333</c:v>
                </c:pt>
                <c:pt idx="453">
                  <c:v>0.755</c:v>
                </c:pt>
                <c:pt idx="454">
                  <c:v>0.756666666666667</c:v>
                </c:pt>
                <c:pt idx="455">
                  <c:v>0.758333333333333</c:v>
                </c:pt>
                <c:pt idx="456">
                  <c:v>0.76</c:v>
                </c:pt>
                <c:pt idx="457">
                  <c:v>0.761666666666667</c:v>
                </c:pt>
                <c:pt idx="458">
                  <c:v>0.763333333333333</c:v>
                </c:pt>
                <c:pt idx="459">
                  <c:v>0.765</c:v>
                </c:pt>
                <c:pt idx="460">
                  <c:v>0.766666666666667</c:v>
                </c:pt>
                <c:pt idx="461">
                  <c:v>0.768333333333333</c:v>
                </c:pt>
                <c:pt idx="462">
                  <c:v>0.77</c:v>
                </c:pt>
                <c:pt idx="463">
                  <c:v>0.771666666666667</c:v>
                </c:pt>
                <c:pt idx="464">
                  <c:v>0.773333333333333</c:v>
                </c:pt>
                <c:pt idx="465">
                  <c:v>0.775</c:v>
                </c:pt>
                <c:pt idx="466">
                  <c:v>0.776666666666667</c:v>
                </c:pt>
                <c:pt idx="467">
                  <c:v>0.778333333333333</c:v>
                </c:pt>
                <c:pt idx="468">
                  <c:v>0.78</c:v>
                </c:pt>
                <c:pt idx="469">
                  <c:v>0.781666666666667</c:v>
                </c:pt>
                <c:pt idx="470">
                  <c:v>0.783333333333333</c:v>
                </c:pt>
                <c:pt idx="471">
                  <c:v>0.785</c:v>
                </c:pt>
                <c:pt idx="472">
                  <c:v>0.786666666666667</c:v>
                </c:pt>
                <c:pt idx="473">
                  <c:v>0.788333333333333</c:v>
                </c:pt>
                <c:pt idx="474">
                  <c:v>0.79</c:v>
                </c:pt>
                <c:pt idx="475">
                  <c:v>0.791666666666667</c:v>
                </c:pt>
                <c:pt idx="476">
                  <c:v>0.793333333333333</c:v>
                </c:pt>
                <c:pt idx="477">
                  <c:v>0.795</c:v>
                </c:pt>
                <c:pt idx="478">
                  <c:v>0.796666666666667</c:v>
                </c:pt>
                <c:pt idx="479">
                  <c:v>0.798333333333333</c:v>
                </c:pt>
                <c:pt idx="480">
                  <c:v>0.8</c:v>
                </c:pt>
                <c:pt idx="481">
                  <c:v>0.801666666666667</c:v>
                </c:pt>
                <c:pt idx="482">
                  <c:v>0.803333333333333</c:v>
                </c:pt>
                <c:pt idx="483">
                  <c:v>0.805</c:v>
                </c:pt>
                <c:pt idx="484">
                  <c:v>0.806666666666667</c:v>
                </c:pt>
                <c:pt idx="485">
                  <c:v>0.808333333333333</c:v>
                </c:pt>
                <c:pt idx="486">
                  <c:v>0.81</c:v>
                </c:pt>
                <c:pt idx="487">
                  <c:v>0.811666666666667</c:v>
                </c:pt>
                <c:pt idx="488">
                  <c:v>0.813333333333333</c:v>
                </c:pt>
                <c:pt idx="489">
                  <c:v>0.815</c:v>
                </c:pt>
                <c:pt idx="490">
                  <c:v>0.816666666666667</c:v>
                </c:pt>
                <c:pt idx="491">
                  <c:v>0.818333333333333</c:v>
                </c:pt>
                <c:pt idx="492">
                  <c:v>0.82</c:v>
                </c:pt>
                <c:pt idx="493">
                  <c:v>0.821666666666667</c:v>
                </c:pt>
                <c:pt idx="494">
                  <c:v>0.823333333333333</c:v>
                </c:pt>
                <c:pt idx="495">
                  <c:v>0.825</c:v>
                </c:pt>
                <c:pt idx="496">
                  <c:v>0.826666666666667</c:v>
                </c:pt>
                <c:pt idx="497">
                  <c:v>0.828333333333333</c:v>
                </c:pt>
                <c:pt idx="498">
                  <c:v>0.83</c:v>
                </c:pt>
                <c:pt idx="499">
                  <c:v>0.831666666666667</c:v>
                </c:pt>
                <c:pt idx="500">
                  <c:v>0.833333333333333</c:v>
                </c:pt>
                <c:pt idx="501">
                  <c:v>0.835</c:v>
                </c:pt>
                <c:pt idx="502">
                  <c:v>0.836666666666667</c:v>
                </c:pt>
                <c:pt idx="503">
                  <c:v>0.838333333333333</c:v>
                </c:pt>
                <c:pt idx="504">
                  <c:v>0.84</c:v>
                </c:pt>
                <c:pt idx="505">
                  <c:v>0.841666666666667</c:v>
                </c:pt>
                <c:pt idx="506">
                  <c:v>0.843333333333333</c:v>
                </c:pt>
                <c:pt idx="507">
                  <c:v>0.845</c:v>
                </c:pt>
                <c:pt idx="508">
                  <c:v>0.846666666666667</c:v>
                </c:pt>
                <c:pt idx="509">
                  <c:v>0.848333333333333</c:v>
                </c:pt>
                <c:pt idx="510">
                  <c:v>0.85</c:v>
                </c:pt>
                <c:pt idx="511">
                  <c:v>0.851666666666667</c:v>
                </c:pt>
                <c:pt idx="512">
                  <c:v>0.853333333333333</c:v>
                </c:pt>
                <c:pt idx="513">
                  <c:v>0.855</c:v>
                </c:pt>
                <c:pt idx="514">
                  <c:v>0.856666666666667</c:v>
                </c:pt>
                <c:pt idx="515">
                  <c:v>0.858333333333333</c:v>
                </c:pt>
                <c:pt idx="516">
                  <c:v>0.86</c:v>
                </c:pt>
                <c:pt idx="517">
                  <c:v>0.861666666666667</c:v>
                </c:pt>
                <c:pt idx="518">
                  <c:v>0.863333333333333</c:v>
                </c:pt>
                <c:pt idx="519">
                  <c:v>0.865</c:v>
                </c:pt>
                <c:pt idx="520">
                  <c:v>0.866666666666667</c:v>
                </c:pt>
                <c:pt idx="521">
                  <c:v>0.868333333333333</c:v>
                </c:pt>
                <c:pt idx="522">
                  <c:v>0.87</c:v>
                </c:pt>
                <c:pt idx="523">
                  <c:v>0.871666666666667</c:v>
                </c:pt>
                <c:pt idx="524">
                  <c:v>0.873333333333333</c:v>
                </c:pt>
                <c:pt idx="525">
                  <c:v>0.875</c:v>
                </c:pt>
                <c:pt idx="526">
                  <c:v>0.876666666666667</c:v>
                </c:pt>
                <c:pt idx="527">
                  <c:v>0.878333333333333</c:v>
                </c:pt>
                <c:pt idx="528">
                  <c:v>0.88</c:v>
                </c:pt>
                <c:pt idx="529">
                  <c:v>0.881666666666667</c:v>
                </c:pt>
                <c:pt idx="530">
                  <c:v>0.883333333333333</c:v>
                </c:pt>
                <c:pt idx="531">
                  <c:v>0.885</c:v>
                </c:pt>
                <c:pt idx="532">
                  <c:v>0.886666666666667</c:v>
                </c:pt>
                <c:pt idx="533">
                  <c:v>0.888333333333333</c:v>
                </c:pt>
                <c:pt idx="534">
                  <c:v>0.89</c:v>
                </c:pt>
                <c:pt idx="535">
                  <c:v>0.891666666666667</c:v>
                </c:pt>
                <c:pt idx="536">
                  <c:v>0.893333333333333</c:v>
                </c:pt>
                <c:pt idx="537">
                  <c:v>0.895</c:v>
                </c:pt>
                <c:pt idx="538">
                  <c:v>0.896666666666667</c:v>
                </c:pt>
                <c:pt idx="539">
                  <c:v>0.898333333333333</c:v>
                </c:pt>
                <c:pt idx="540">
                  <c:v>0.9</c:v>
                </c:pt>
                <c:pt idx="541">
                  <c:v>0.901666666666667</c:v>
                </c:pt>
                <c:pt idx="542">
                  <c:v>0.903333333333333</c:v>
                </c:pt>
                <c:pt idx="543">
                  <c:v>0.905</c:v>
                </c:pt>
                <c:pt idx="544">
                  <c:v>0.906666666666667</c:v>
                </c:pt>
                <c:pt idx="545">
                  <c:v>0.908333333333333</c:v>
                </c:pt>
                <c:pt idx="546">
                  <c:v>0.91</c:v>
                </c:pt>
                <c:pt idx="547">
                  <c:v>0.911666666666667</c:v>
                </c:pt>
                <c:pt idx="548">
                  <c:v>0.913333333333333</c:v>
                </c:pt>
                <c:pt idx="549">
                  <c:v>0.915</c:v>
                </c:pt>
                <c:pt idx="550">
                  <c:v>0.916666666666667</c:v>
                </c:pt>
                <c:pt idx="551">
                  <c:v>0.918333333333333</c:v>
                </c:pt>
                <c:pt idx="552">
                  <c:v>0.92</c:v>
                </c:pt>
                <c:pt idx="553">
                  <c:v>0.921666666666667</c:v>
                </c:pt>
                <c:pt idx="554">
                  <c:v>0.923333333333333</c:v>
                </c:pt>
                <c:pt idx="555">
                  <c:v>0.925</c:v>
                </c:pt>
                <c:pt idx="556">
                  <c:v>0.926666666666667</c:v>
                </c:pt>
                <c:pt idx="557">
                  <c:v>0.928333333333333</c:v>
                </c:pt>
                <c:pt idx="558">
                  <c:v>0.93</c:v>
                </c:pt>
                <c:pt idx="559">
                  <c:v>0.931666666666667</c:v>
                </c:pt>
                <c:pt idx="560">
                  <c:v>0.933333333333333</c:v>
                </c:pt>
                <c:pt idx="561">
                  <c:v>0.935</c:v>
                </c:pt>
                <c:pt idx="562">
                  <c:v>0.936666666666667</c:v>
                </c:pt>
                <c:pt idx="563">
                  <c:v>0.938333333333333</c:v>
                </c:pt>
                <c:pt idx="564">
                  <c:v>0.94</c:v>
                </c:pt>
                <c:pt idx="565">
                  <c:v>0.941666666666667</c:v>
                </c:pt>
                <c:pt idx="566">
                  <c:v>0.943333333333333</c:v>
                </c:pt>
                <c:pt idx="567">
                  <c:v>0.945</c:v>
                </c:pt>
                <c:pt idx="568">
                  <c:v>0.946666666666667</c:v>
                </c:pt>
                <c:pt idx="569">
                  <c:v>0.948333333333333</c:v>
                </c:pt>
                <c:pt idx="570">
                  <c:v>0.95</c:v>
                </c:pt>
                <c:pt idx="571">
                  <c:v>0.951666666666667</c:v>
                </c:pt>
                <c:pt idx="572">
                  <c:v>0.953333333333333</c:v>
                </c:pt>
                <c:pt idx="573">
                  <c:v>0.955</c:v>
                </c:pt>
                <c:pt idx="574">
                  <c:v>0.956666666666667</c:v>
                </c:pt>
                <c:pt idx="575">
                  <c:v>0.958333333333333</c:v>
                </c:pt>
                <c:pt idx="576">
                  <c:v>0.96</c:v>
                </c:pt>
                <c:pt idx="577">
                  <c:v>0.961666666666667</c:v>
                </c:pt>
                <c:pt idx="578">
                  <c:v>0.963333333333333</c:v>
                </c:pt>
                <c:pt idx="579">
                  <c:v>0.965</c:v>
                </c:pt>
                <c:pt idx="580">
                  <c:v>0.966666666666667</c:v>
                </c:pt>
                <c:pt idx="581">
                  <c:v>0.968333333333333</c:v>
                </c:pt>
                <c:pt idx="582">
                  <c:v>0.97</c:v>
                </c:pt>
                <c:pt idx="583">
                  <c:v>0.971666666666667</c:v>
                </c:pt>
                <c:pt idx="584">
                  <c:v>0.973333333333333</c:v>
                </c:pt>
                <c:pt idx="585">
                  <c:v>0.975</c:v>
                </c:pt>
                <c:pt idx="586">
                  <c:v>0.976666666666667</c:v>
                </c:pt>
                <c:pt idx="587">
                  <c:v>0.978333333333333</c:v>
                </c:pt>
                <c:pt idx="588">
                  <c:v>0.98</c:v>
                </c:pt>
                <c:pt idx="589">
                  <c:v>0.981666666666667</c:v>
                </c:pt>
                <c:pt idx="590">
                  <c:v>0.983333333333333</c:v>
                </c:pt>
                <c:pt idx="591">
                  <c:v>0.985</c:v>
                </c:pt>
                <c:pt idx="592">
                  <c:v>0.986666666666667</c:v>
                </c:pt>
                <c:pt idx="593">
                  <c:v>0.988333333333333</c:v>
                </c:pt>
                <c:pt idx="594">
                  <c:v>0.99</c:v>
                </c:pt>
                <c:pt idx="595">
                  <c:v>0.991666666666667</c:v>
                </c:pt>
                <c:pt idx="596">
                  <c:v>0.993333333333333</c:v>
                </c:pt>
                <c:pt idx="597">
                  <c:v>0.995</c:v>
                </c:pt>
                <c:pt idx="598">
                  <c:v>0.996666666666667</c:v>
                </c:pt>
                <c:pt idx="599">
                  <c:v>0.998333333333333</c:v>
                </c:pt>
                <c:pt idx="600">
                  <c:v>1.0</c:v>
                </c:pt>
                <c:pt idx="601">
                  <c:v>1.001666666666667</c:v>
                </c:pt>
                <c:pt idx="602">
                  <c:v>1.003333333333333</c:v>
                </c:pt>
                <c:pt idx="603">
                  <c:v>1.005</c:v>
                </c:pt>
                <c:pt idx="604">
                  <c:v>1.006666666666667</c:v>
                </c:pt>
                <c:pt idx="605">
                  <c:v>1.008333333333333</c:v>
                </c:pt>
                <c:pt idx="606">
                  <c:v>1.01</c:v>
                </c:pt>
                <c:pt idx="607">
                  <c:v>1.011666666666667</c:v>
                </c:pt>
                <c:pt idx="608">
                  <c:v>1.013333333333333</c:v>
                </c:pt>
                <c:pt idx="609">
                  <c:v>1.015</c:v>
                </c:pt>
                <c:pt idx="610">
                  <c:v>1.016666666666667</c:v>
                </c:pt>
                <c:pt idx="611">
                  <c:v>1.018333333333333</c:v>
                </c:pt>
                <c:pt idx="612">
                  <c:v>1.02</c:v>
                </c:pt>
                <c:pt idx="613">
                  <c:v>1.021666666666667</c:v>
                </c:pt>
                <c:pt idx="614">
                  <c:v>1.023333333333333</c:v>
                </c:pt>
                <c:pt idx="615">
                  <c:v>1.025</c:v>
                </c:pt>
                <c:pt idx="616">
                  <c:v>1.026666666666667</c:v>
                </c:pt>
                <c:pt idx="617">
                  <c:v>1.028333333333333</c:v>
                </c:pt>
                <c:pt idx="618">
                  <c:v>1.03</c:v>
                </c:pt>
                <c:pt idx="619">
                  <c:v>1.031666666666667</c:v>
                </c:pt>
                <c:pt idx="620">
                  <c:v>1.033333333333333</c:v>
                </c:pt>
                <c:pt idx="621">
                  <c:v>1.035</c:v>
                </c:pt>
                <c:pt idx="622">
                  <c:v>1.036666666666667</c:v>
                </c:pt>
                <c:pt idx="623">
                  <c:v>1.038333333333333</c:v>
                </c:pt>
                <c:pt idx="624">
                  <c:v>1.04</c:v>
                </c:pt>
                <c:pt idx="625">
                  <c:v>1.041666666666667</c:v>
                </c:pt>
                <c:pt idx="626">
                  <c:v>1.043333333333333</c:v>
                </c:pt>
                <c:pt idx="627">
                  <c:v>1.045</c:v>
                </c:pt>
                <c:pt idx="628">
                  <c:v>1.046666666666667</c:v>
                </c:pt>
                <c:pt idx="629">
                  <c:v>1.048333333333333</c:v>
                </c:pt>
                <c:pt idx="630">
                  <c:v>1.05</c:v>
                </c:pt>
                <c:pt idx="631">
                  <c:v>1.051666666666667</c:v>
                </c:pt>
                <c:pt idx="632">
                  <c:v>1.053333333333333</c:v>
                </c:pt>
                <c:pt idx="633">
                  <c:v>1.055</c:v>
                </c:pt>
                <c:pt idx="634">
                  <c:v>1.056666666666667</c:v>
                </c:pt>
                <c:pt idx="635">
                  <c:v>1.058333333333333</c:v>
                </c:pt>
                <c:pt idx="636">
                  <c:v>1.06</c:v>
                </c:pt>
                <c:pt idx="637">
                  <c:v>1.061666666666667</c:v>
                </c:pt>
                <c:pt idx="638">
                  <c:v>1.063333333333333</c:v>
                </c:pt>
                <c:pt idx="639">
                  <c:v>1.065</c:v>
                </c:pt>
                <c:pt idx="640">
                  <c:v>1.066666666666667</c:v>
                </c:pt>
                <c:pt idx="641">
                  <c:v>1.068333333333333</c:v>
                </c:pt>
                <c:pt idx="642">
                  <c:v>1.07</c:v>
                </c:pt>
                <c:pt idx="643">
                  <c:v>1.071666666666667</c:v>
                </c:pt>
                <c:pt idx="644">
                  <c:v>1.073333333333333</c:v>
                </c:pt>
                <c:pt idx="645">
                  <c:v>1.075</c:v>
                </c:pt>
                <c:pt idx="646">
                  <c:v>1.076666666666667</c:v>
                </c:pt>
                <c:pt idx="647">
                  <c:v>1.078333333333333</c:v>
                </c:pt>
                <c:pt idx="648">
                  <c:v>1.08</c:v>
                </c:pt>
                <c:pt idx="649">
                  <c:v>1.081666666666667</c:v>
                </c:pt>
                <c:pt idx="650">
                  <c:v>1.083333333333333</c:v>
                </c:pt>
                <c:pt idx="651">
                  <c:v>1.085</c:v>
                </c:pt>
                <c:pt idx="652">
                  <c:v>1.086666666666667</c:v>
                </c:pt>
                <c:pt idx="653">
                  <c:v>1.088333333333333</c:v>
                </c:pt>
                <c:pt idx="654">
                  <c:v>1.09</c:v>
                </c:pt>
                <c:pt idx="655">
                  <c:v>1.091666666666667</c:v>
                </c:pt>
                <c:pt idx="656">
                  <c:v>1.093333333333333</c:v>
                </c:pt>
                <c:pt idx="657">
                  <c:v>1.095</c:v>
                </c:pt>
                <c:pt idx="658">
                  <c:v>1.096666666666667</c:v>
                </c:pt>
                <c:pt idx="659">
                  <c:v>1.098333333333333</c:v>
                </c:pt>
                <c:pt idx="660">
                  <c:v>1.1</c:v>
                </c:pt>
                <c:pt idx="661">
                  <c:v>1.101666666666667</c:v>
                </c:pt>
                <c:pt idx="662">
                  <c:v>1.103333333333333</c:v>
                </c:pt>
                <c:pt idx="663">
                  <c:v>1.105</c:v>
                </c:pt>
                <c:pt idx="664">
                  <c:v>1.106666666666667</c:v>
                </c:pt>
                <c:pt idx="665">
                  <c:v>1.108333333333333</c:v>
                </c:pt>
                <c:pt idx="666">
                  <c:v>1.11</c:v>
                </c:pt>
                <c:pt idx="667">
                  <c:v>1.111666666666667</c:v>
                </c:pt>
                <c:pt idx="668">
                  <c:v>1.113333333333333</c:v>
                </c:pt>
                <c:pt idx="669">
                  <c:v>1.115</c:v>
                </c:pt>
                <c:pt idx="670">
                  <c:v>1.116666666666667</c:v>
                </c:pt>
                <c:pt idx="671">
                  <c:v>1.118333333333333</c:v>
                </c:pt>
                <c:pt idx="672">
                  <c:v>1.12</c:v>
                </c:pt>
                <c:pt idx="673">
                  <c:v>1.121666666666667</c:v>
                </c:pt>
                <c:pt idx="674">
                  <c:v>1.123333333333334</c:v>
                </c:pt>
                <c:pt idx="675">
                  <c:v>1.125</c:v>
                </c:pt>
                <c:pt idx="676">
                  <c:v>1.126666666666666</c:v>
                </c:pt>
                <c:pt idx="677">
                  <c:v>1.128333333333333</c:v>
                </c:pt>
                <c:pt idx="678">
                  <c:v>1.13</c:v>
                </c:pt>
                <c:pt idx="679">
                  <c:v>1.131666666666667</c:v>
                </c:pt>
                <c:pt idx="680">
                  <c:v>1.133333333333333</c:v>
                </c:pt>
                <c:pt idx="681">
                  <c:v>1.135</c:v>
                </c:pt>
                <c:pt idx="682">
                  <c:v>1.136666666666667</c:v>
                </c:pt>
                <c:pt idx="683">
                  <c:v>1.138333333333333</c:v>
                </c:pt>
                <c:pt idx="684">
                  <c:v>1.14</c:v>
                </c:pt>
                <c:pt idx="685">
                  <c:v>1.141666666666667</c:v>
                </c:pt>
                <c:pt idx="686">
                  <c:v>1.143333333333333</c:v>
                </c:pt>
                <c:pt idx="687">
                  <c:v>1.145</c:v>
                </c:pt>
                <c:pt idx="688">
                  <c:v>1.146666666666667</c:v>
                </c:pt>
                <c:pt idx="689">
                  <c:v>1.148333333333333</c:v>
                </c:pt>
                <c:pt idx="690">
                  <c:v>1.15</c:v>
                </c:pt>
                <c:pt idx="691">
                  <c:v>1.151666666666667</c:v>
                </c:pt>
                <c:pt idx="692">
                  <c:v>1.153333333333333</c:v>
                </c:pt>
                <c:pt idx="693">
                  <c:v>1.155</c:v>
                </c:pt>
                <c:pt idx="694">
                  <c:v>1.156666666666667</c:v>
                </c:pt>
                <c:pt idx="695">
                  <c:v>1.158333333333333</c:v>
                </c:pt>
                <c:pt idx="696">
                  <c:v>1.16</c:v>
                </c:pt>
                <c:pt idx="697">
                  <c:v>1.161666666666667</c:v>
                </c:pt>
                <c:pt idx="698">
                  <c:v>1.163333333333333</c:v>
                </c:pt>
                <c:pt idx="699">
                  <c:v>1.165</c:v>
                </c:pt>
                <c:pt idx="700">
                  <c:v>1.166666666666667</c:v>
                </c:pt>
                <c:pt idx="701">
                  <c:v>1.168333333333333</c:v>
                </c:pt>
                <c:pt idx="702">
                  <c:v>1.17</c:v>
                </c:pt>
                <c:pt idx="703">
                  <c:v>1.171666666666667</c:v>
                </c:pt>
                <c:pt idx="704">
                  <c:v>1.173333333333333</c:v>
                </c:pt>
                <c:pt idx="705">
                  <c:v>1.175</c:v>
                </c:pt>
                <c:pt idx="706">
                  <c:v>1.176666666666667</c:v>
                </c:pt>
                <c:pt idx="707">
                  <c:v>1.178333333333333</c:v>
                </c:pt>
                <c:pt idx="708">
                  <c:v>1.18</c:v>
                </c:pt>
                <c:pt idx="709">
                  <c:v>1.181666666666667</c:v>
                </c:pt>
                <c:pt idx="710">
                  <c:v>1.183333333333333</c:v>
                </c:pt>
                <c:pt idx="711">
                  <c:v>1.185</c:v>
                </c:pt>
                <c:pt idx="712">
                  <c:v>1.186666666666667</c:v>
                </c:pt>
                <c:pt idx="713">
                  <c:v>1.188333333333333</c:v>
                </c:pt>
                <c:pt idx="714">
                  <c:v>1.19</c:v>
                </c:pt>
                <c:pt idx="715">
                  <c:v>1.191666666666667</c:v>
                </c:pt>
                <c:pt idx="716">
                  <c:v>1.193333333333333</c:v>
                </c:pt>
                <c:pt idx="717">
                  <c:v>1.195</c:v>
                </c:pt>
                <c:pt idx="718">
                  <c:v>1.196666666666667</c:v>
                </c:pt>
                <c:pt idx="719">
                  <c:v>1.198333333333333</c:v>
                </c:pt>
                <c:pt idx="720">
                  <c:v>1.2</c:v>
                </c:pt>
                <c:pt idx="721">
                  <c:v>1.201666666666667</c:v>
                </c:pt>
                <c:pt idx="722">
                  <c:v>1.203333333333333</c:v>
                </c:pt>
                <c:pt idx="723">
                  <c:v>1.205</c:v>
                </c:pt>
                <c:pt idx="724">
                  <c:v>1.206666666666667</c:v>
                </c:pt>
                <c:pt idx="725">
                  <c:v>1.208333333333333</c:v>
                </c:pt>
                <c:pt idx="726">
                  <c:v>1.21</c:v>
                </c:pt>
                <c:pt idx="727">
                  <c:v>1.211666666666667</c:v>
                </c:pt>
                <c:pt idx="728">
                  <c:v>1.213333333333333</c:v>
                </c:pt>
                <c:pt idx="729">
                  <c:v>1.215</c:v>
                </c:pt>
                <c:pt idx="730">
                  <c:v>1.216666666666667</c:v>
                </c:pt>
                <c:pt idx="731">
                  <c:v>1.218333333333333</c:v>
                </c:pt>
                <c:pt idx="732">
                  <c:v>1.22</c:v>
                </c:pt>
                <c:pt idx="733">
                  <c:v>1.221666666666667</c:v>
                </c:pt>
                <c:pt idx="734">
                  <c:v>1.223333333333333</c:v>
                </c:pt>
                <c:pt idx="735">
                  <c:v>1.225</c:v>
                </c:pt>
                <c:pt idx="736">
                  <c:v>1.226666666666667</c:v>
                </c:pt>
                <c:pt idx="737">
                  <c:v>1.228333333333333</c:v>
                </c:pt>
                <c:pt idx="738">
                  <c:v>1.23</c:v>
                </c:pt>
                <c:pt idx="739">
                  <c:v>1.231666666666667</c:v>
                </c:pt>
                <c:pt idx="740">
                  <c:v>1.233333333333333</c:v>
                </c:pt>
                <c:pt idx="741">
                  <c:v>1.235</c:v>
                </c:pt>
                <c:pt idx="742">
                  <c:v>1.236666666666667</c:v>
                </c:pt>
                <c:pt idx="743">
                  <c:v>1.238333333333333</c:v>
                </c:pt>
                <c:pt idx="744">
                  <c:v>1.24</c:v>
                </c:pt>
                <c:pt idx="745">
                  <c:v>1.241666666666667</c:v>
                </c:pt>
                <c:pt idx="746">
                  <c:v>1.243333333333333</c:v>
                </c:pt>
                <c:pt idx="747">
                  <c:v>1.245</c:v>
                </c:pt>
                <c:pt idx="748">
                  <c:v>1.246666666666667</c:v>
                </c:pt>
                <c:pt idx="749">
                  <c:v>1.248333333333333</c:v>
                </c:pt>
                <c:pt idx="750">
                  <c:v>1.25</c:v>
                </c:pt>
                <c:pt idx="751">
                  <c:v>1.251666666666666</c:v>
                </c:pt>
                <c:pt idx="752">
                  <c:v>1.253333333333333</c:v>
                </c:pt>
                <c:pt idx="753">
                  <c:v>1.255</c:v>
                </c:pt>
                <c:pt idx="754">
                  <c:v>1.256666666666667</c:v>
                </c:pt>
                <c:pt idx="755">
                  <c:v>1.258333333333333</c:v>
                </c:pt>
                <c:pt idx="756">
                  <c:v>1.26</c:v>
                </c:pt>
                <c:pt idx="757">
                  <c:v>1.261666666666667</c:v>
                </c:pt>
                <c:pt idx="758">
                  <c:v>1.263333333333333</c:v>
                </c:pt>
                <c:pt idx="759">
                  <c:v>1.265</c:v>
                </c:pt>
                <c:pt idx="760">
                  <c:v>1.266666666666667</c:v>
                </c:pt>
                <c:pt idx="761">
                  <c:v>1.268333333333333</c:v>
                </c:pt>
                <c:pt idx="762">
                  <c:v>1.27</c:v>
                </c:pt>
                <c:pt idx="763">
                  <c:v>1.271666666666667</c:v>
                </c:pt>
                <c:pt idx="764">
                  <c:v>1.273333333333333</c:v>
                </c:pt>
                <c:pt idx="765">
                  <c:v>1.275</c:v>
                </c:pt>
                <c:pt idx="766">
                  <c:v>1.276666666666667</c:v>
                </c:pt>
                <c:pt idx="767">
                  <c:v>1.278333333333333</c:v>
                </c:pt>
                <c:pt idx="768">
                  <c:v>1.28</c:v>
                </c:pt>
                <c:pt idx="769">
                  <c:v>1.281666666666667</c:v>
                </c:pt>
                <c:pt idx="770">
                  <c:v>1.283333333333333</c:v>
                </c:pt>
                <c:pt idx="771">
                  <c:v>1.285</c:v>
                </c:pt>
                <c:pt idx="772">
                  <c:v>1.286666666666667</c:v>
                </c:pt>
                <c:pt idx="773">
                  <c:v>1.288333333333333</c:v>
                </c:pt>
                <c:pt idx="774">
                  <c:v>1.29</c:v>
                </c:pt>
                <c:pt idx="775">
                  <c:v>1.291666666666667</c:v>
                </c:pt>
                <c:pt idx="776">
                  <c:v>1.293333333333333</c:v>
                </c:pt>
                <c:pt idx="777">
                  <c:v>1.295</c:v>
                </c:pt>
                <c:pt idx="778">
                  <c:v>1.296666666666667</c:v>
                </c:pt>
                <c:pt idx="779">
                  <c:v>1.298333333333333</c:v>
                </c:pt>
                <c:pt idx="780">
                  <c:v>1.3</c:v>
                </c:pt>
                <c:pt idx="781">
                  <c:v>1.301666666666666</c:v>
                </c:pt>
                <c:pt idx="782">
                  <c:v>1.303333333333333</c:v>
                </c:pt>
                <c:pt idx="783">
                  <c:v>1.305</c:v>
                </c:pt>
                <c:pt idx="784">
                  <c:v>1.306666666666667</c:v>
                </c:pt>
                <c:pt idx="785">
                  <c:v>1.308333333333333</c:v>
                </c:pt>
                <c:pt idx="786">
                  <c:v>1.31</c:v>
                </c:pt>
                <c:pt idx="787">
                  <c:v>1.311666666666667</c:v>
                </c:pt>
                <c:pt idx="788">
                  <c:v>1.313333333333333</c:v>
                </c:pt>
                <c:pt idx="789">
                  <c:v>1.315</c:v>
                </c:pt>
                <c:pt idx="790">
                  <c:v>1.316666666666667</c:v>
                </c:pt>
                <c:pt idx="791">
                  <c:v>1.318333333333333</c:v>
                </c:pt>
                <c:pt idx="792">
                  <c:v>1.32</c:v>
                </c:pt>
                <c:pt idx="793">
                  <c:v>1.321666666666666</c:v>
                </c:pt>
                <c:pt idx="794">
                  <c:v>1.323333333333333</c:v>
                </c:pt>
                <c:pt idx="795">
                  <c:v>1.325</c:v>
                </c:pt>
                <c:pt idx="796">
                  <c:v>1.326666666666667</c:v>
                </c:pt>
                <c:pt idx="797">
                  <c:v>1.328333333333333</c:v>
                </c:pt>
                <c:pt idx="798">
                  <c:v>1.33</c:v>
                </c:pt>
                <c:pt idx="799">
                  <c:v>1.331666666666667</c:v>
                </c:pt>
                <c:pt idx="800">
                  <c:v>1.333333333333333</c:v>
                </c:pt>
                <c:pt idx="801">
                  <c:v>1.335</c:v>
                </c:pt>
                <c:pt idx="802">
                  <c:v>1.336666666666667</c:v>
                </c:pt>
                <c:pt idx="803">
                  <c:v>1.338333333333333</c:v>
                </c:pt>
                <c:pt idx="804">
                  <c:v>1.34</c:v>
                </c:pt>
                <c:pt idx="805">
                  <c:v>1.341666666666667</c:v>
                </c:pt>
                <c:pt idx="806">
                  <c:v>1.343333333333333</c:v>
                </c:pt>
                <c:pt idx="807">
                  <c:v>1.345</c:v>
                </c:pt>
                <c:pt idx="808">
                  <c:v>1.346666666666667</c:v>
                </c:pt>
                <c:pt idx="809">
                  <c:v>1.348333333333333</c:v>
                </c:pt>
                <c:pt idx="810">
                  <c:v>1.35</c:v>
                </c:pt>
                <c:pt idx="811">
                  <c:v>1.351666666666667</c:v>
                </c:pt>
                <c:pt idx="812">
                  <c:v>1.353333333333333</c:v>
                </c:pt>
                <c:pt idx="813">
                  <c:v>1.355</c:v>
                </c:pt>
                <c:pt idx="814">
                  <c:v>1.356666666666667</c:v>
                </c:pt>
                <c:pt idx="815">
                  <c:v>1.358333333333333</c:v>
                </c:pt>
                <c:pt idx="816">
                  <c:v>1.36</c:v>
                </c:pt>
                <c:pt idx="817">
                  <c:v>1.361666666666667</c:v>
                </c:pt>
                <c:pt idx="818">
                  <c:v>1.363333333333333</c:v>
                </c:pt>
                <c:pt idx="819">
                  <c:v>1.365</c:v>
                </c:pt>
                <c:pt idx="820">
                  <c:v>1.366666666666667</c:v>
                </c:pt>
                <c:pt idx="821">
                  <c:v>1.368333333333333</c:v>
                </c:pt>
                <c:pt idx="822">
                  <c:v>1.37</c:v>
                </c:pt>
                <c:pt idx="823">
                  <c:v>1.371666666666667</c:v>
                </c:pt>
                <c:pt idx="824">
                  <c:v>1.373333333333333</c:v>
                </c:pt>
                <c:pt idx="825">
                  <c:v>1.375</c:v>
                </c:pt>
                <c:pt idx="826">
                  <c:v>1.376666666666666</c:v>
                </c:pt>
                <c:pt idx="827">
                  <c:v>1.378333333333333</c:v>
                </c:pt>
                <c:pt idx="828">
                  <c:v>1.38</c:v>
                </c:pt>
                <c:pt idx="829">
                  <c:v>1.381666666666667</c:v>
                </c:pt>
                <c:pt idx="830">
                  <c:v>1.383333333333333</c:v>
                </c:pt>
                <c:pt idx="831">
                  <c:v>1.385</c:v>
                </c:pt>
                <c:pt idx="832">
                  <c:v>1.386666666666667</c:v>
                </c:pt>
                <c:pt idx="833">
                  <c:v>1.388333333333333</c:v>
                </c:pt>
                <c:pt idx="834">
                  <c:v>1.39</c:v>
                </c:pt>
                <c:pt idx="835">
                  <c:v>1.391666666666667</c:v>
                </c:pt>
                <c:pt idx="836">
                  <c:v>1.393333333333333</c:v>
                </c:pt>
                <c:pt idx="837">
                  <c:v>1.395</c:v>
                </c:pt>
                <c:pt idx="838">
                  <c:v>1.396666666666667</c:v>
                </c:pt>
                <c:pt idx="839">
                  <c:v>1.398333333333333</c:v>
                </c:pt>
                <c:pt idx="840">
                  <c:v>1.4</c:v>
                </c:pt>
                <c:pt idx="841">
                  <c:v>1.401666666666667</c:v>
                </c:pt>
                <c:pt idx="842">
                  <c:v>1.403333333333333</c:v>
                </c:pt>
                <c:pt idx="843">
                  <c:v>1.405</c:v>
                </c:pt>
                <c:pt idx="844">
                  <c:v>1.406666666666667</c:v>
                </c:pt>
                <c:pt idx="845">
                  <c:v>1.408333333333333</c:v>
                </c:pt>
                <c:pt idx="846">
                  <c:v>1.41</c:v>
                </c:pt>
                <c:pt idx="847">
                  <c:v>1.411666666666667</c:v>
                </c:pt>
                <c:pt idx="848">
                  <c:v>1.413333333333333</c:v>
                </c:pt>
                <c:pt idx="849">
                  <c:v>1.415</c:v>
                </c:pt>
                <c:pt idx="850">
                  <c:v>1.416666666666667</c:v>
                </c:pt>
                <c:pt idx="851">
                  <c:v>1.418333333333333</c:v>
                </c:pt>
                <c:pt idx="852">
                  <c:v>1.42</c:v>
                </c:pt>
                <c:pt idx="853">
                  <c:v>1.421666666666667</c:v>
                </c:pt>
                <c:pt idx="854">
                  <c:v>1.423333333333333</c:v>
                </c:pt>
                <c:pt idx="855">
                  <c:v>1.425</c:v>
                </c:pt>
                <c:pt idx="856">
                  <c:v>1.426666666666666</c:v>
                </c:pt>
                <c:pt idx="857">
                  <c:v>1.428333333333333</c:v>
                </c:pt>
                <c:pt idx="858">
                  <c:v>1.43</c:v>
                </c:pt>
                <c:pt idx="859">
                  <c:v>1.431666666666667</c:v>
                </c:pt>
                <c:pt idx="860">
                  <c:v>1.433333333333333</c:v>
                </c:pt>
                <c:pt idx="861">
                  <c:v>1.435</c:v>
                </c:pt>
                <c:pt idx="862">
                  <c:v>1.436666666666667</c:v>
                </c:pt>
                <c:pt idx="863">
                  <c:v>1.438333333333333</c:v>
                </c:pt>
                <c:pt idx="864">
                  <c:v>1.44</c:v>
                </c:pt>
                <c:pt idx="865">
                  <c:v>1.441666666666667</c:v>
                </c:pt>
                <c:pt idx="866">
                  <c:v>1.443333333333333</c:v>
                </c:pt>
                <c:pt idx="867">
                  <c:v>1.445</c:v>
                </c:pt>
                <c:pt idx="868">
                  <c:v>1.446666666666667</c:v>
                </c:pt>
                <c:pt idx="869">
                  <c:v>1.448333333333333</c:v>
                </c:pt>
                <c:pt idx="870">
                  <c:v>1.45</c:v>
                </c:pt>
                <c:pt idx="871">
                  <c:v>1.451666666666667</c:v>
                </c:pt>
                <c:pt idx="872">
                  <c:v>1.453333333333333</c:v>
                </c:pt>
                <c:pt idx="873">
                  <c:v>1.455</c:v>
                </c:pt>
                <c:pt idx="874">
                  <c:v>1.456666666666667</c:v>
                </c:pt>
                <c:pt idx="875">
                  <c:v>1.458333333333333</c:v>
                </c:pt>
                <c:pt idx="876">
                  <c:v>1.46</c:v>
                </c:pt>
                <c:pt idx="877">
                  <c:v>1.461666666666667</c:v>
                </c:pt>
                <c:pt idx="878">
                  <c:v>1.463333333333333</c:v>
                </c:pt>
                <c:pt idx="879">
                  <c:v>1.465</c:v>
                </c:pt>
                <c:pt idx="880">
                  <c:v>1.466666666666667</c:v>
                </c:pt>
                <c:pt idx="881">
                  <c:v>1.468333333333333</c:v>
                </c:pt>
                <c:pt idx="882">
                  <c:v>1.47</c:v>
                </c:pt>
                <c:pt idx="883">
                  <c:v>1.471666666666667</c:v>
                </c:pt>
                <c:pt idx="884">
                  <c:v>1.473333333333333</c:v>
                </c:pt>
                <c:pt idx="885">
                  <c:v>1.475</c:v>
                </c:pt>
                <c:pt idx="886">
                  <c:v>1.476666666666667</c:v>
                </c:pt>
                <c:pt idx="887">
                  <c:v>1.478333333333333</c:v>
                </c:pt>
                <c:pt idx="888">
                  <c:v>1.48</c:v>
                </c:pt>
                <c:pt idx="889">
                  <c:v>1.481666666666667</c:v>
                </c:pt>
                <c:pt idx="890">
                  <c:v>1.483333333333333</c:v>
                </c:pt>
                <c:pt idx="891">
                  <c:v>1.485</c:v>
                </c:pt>
                <c:pt idx="892">
                  <c:v>1.486666666666667</c:v>
                </c:pt>
                <c:pt idx="893">
                  <c:v>1.488333333333333</c:v>
                </c:pt>
                <c:pt idx="894">
                  <c:v>1.49</c:v>
                </c:pt>
                <c:pt idx="895">
                  <c:v>1.491666666666667</c:v>
                </c:pt>
                <c:pt idx="896">
                  <c:v>1.493333333333333</c:v>
                </c:pt>
                <c:pt idx="897">
                  <c:v>1.495</c:v>
                </c:pt>
                <c:pt idx="898">
                  <c:v>1.496666666666667</c:v>
                </c:pt>
                <c:pt idx="899">
                  <c:v>1.498333333333333</c:v>
                </c:pt>
                <c:pt idx="900">
                  <c:v>1.5</c:v>
                </c:pt>
                <c:pt idx="901">
                  <c:v>1.501666666666666</c:v>
                </c:pt>
                <c:pt idx="902">
                  <c:v>1.503333333333333</c:v>
                </c:pt>
                <c:pt idx="903">
                  <c:v>1.505</c:v>
                </c:pt>
                <c:pt idx="904">
                  <c:v>1.506666666666667</c:v>
                </c:pt>
                <c:pt idx="905">
                  <c:v>1.508333333333333</c:v>
                </c:pt>
                <c:pt idx="906">
                  <c:v>1.51</c:v>
                </c:pt>
                <c:pt idx="907">
                  <c:v>1.511666666666667</c:v>
                </c:pt>
                <c:pt idx="908">
                  <c:v>1.513333333333333</c:v>
                </c:pt>
                <c:pt idx="909">
                  <c:v>1.515</c:v>
                </c:pt>
                <c:pt idx="910">
                  <c:v>1.516666666666667</c:v>
                </c:pt>
                <c:pt idx="911">
                  <c:v>1.518333333333333</c:v>
                </c:pt>
                <c:pt idx="912">
                  <c:v>1.52</c:v>
                </c:pt>
                <c:pt idx="913">
                  <c:v>1.521666666666667</c:v>
                </c:pt>
                <c:pt idx="914">
                  <c:v>1.523333333333333</c:v>
                </c:pt>
                <c:pt idx="915">
                  <c:v>1.525</c:v>
                </c:pt>
                <c:pt idx="916">
                  <c:v>1.526666666666667</c:v>
                </c:pt>
                <c:pt idx="917">
                  <c:v>1.528333333333333</c:v>
                </c:pt>
                <c:pt idx="918">
                  <c:v>1.53</c:v>
                </c:pt>
                <c:pt idx="919">
                  <c:v>1.531666666666667</c:v>
                </c:pt>
                <c:pt idx="920">
                  <c:v>1.533333333333333</c:v>
                </c:pt>
                <c:pt idx="921">
                  <c:v>1.535</c:v>
                </c:pt>
                <c:pt idx="922">
                  <c:v>1.536666666666667</c:v>
                </c:pt>
                <c:pt idx="923">
                  <c:v>1.538333333333333</c:v>
                </c:pt>
                <c:pt idx="924">
                  <c:v>1.54</c:v>
                </c:pt>
                <c:pt idx="925">
                  <c:v>1.541666666666667</c:v>
                </c:pt>
                <c:pt idx="926">
                  <c:v>1.543333333333333</c:v>
                </c:pt>
                <c:pt idx="927">
                  <c:v>1.545</c:v>
                </c:pt>
                <c:pt idx="928">
                  <c:v>1.546666666666667</c:v>
                </c:pt>
                <c:pt idx="929">
                  <c:v>1.548333333333333</c:v>
                </c:pt>
                <c:pt idx="930">
                  <c:v>1.55</c:v>
                </c:pt>
                <c:pt idx="931">
                  <c:v>1.551666666666667</c:v>
                </c:pt>
                <c:pt idx="932">
                  <c:v>1.553333333333333</c:v>
                </c:pt>
                <c:pt idx="933">
                  <c:v>1.555</c:v>
                </c:pt>
                <c:pt idx="934">
                  <c:v>1.556666666666667</c:v>
                </c:pt>
                <c:pt idx="935">
                  <c:v>1.558333333333333</c:v>
                </c:pt>
                <c:pt idx="936">
                  <c:v>1.56</c:v>
                </c:pt>
                <c:pt idx="937">
                  <c:v>1.561666666666667</c:v>
                </c:pt>
                <c:pt idx="938">
                  <c:v>1.563333333333333</c:v>
                </c:pt>
                <c:pt idx="939">
                  <c:v>1.565</c:v>
                </c:pt>
                <c:pt idx="940">
                  <c:v>1.566666666666667</c:v>
                </c:pt>
                <c:pt idx="941">
                  <c:v>1.568333333333333</c:v>
                </c:pt>
                <c:pt idx="942">
                  <c:v>1.57</c:v>
                </c:pt>
                <c:pt idx="943">
                  <c:v>1.571666666666667</c:v>
                </c:pt>
                <c:pt idx="944">
                  <c:v>1.573333333333333</c:v>
                </c:pt>
                <c:pt idx="945">
                  <c:v>1.575</c:v>
                </c:pt>
                <c:pt idx="946">
                  <c:v>1.576666666666667</c:v>
                </c:pt>
                <c:pt idx="947">
                  <c:v>1.578333333333333</c:v>
                </c:pt>
                <c:pt idx="948">
                  <c:v>1.58</c:v>
                </c:pt>
                <c:pt idx="949">
                  <c:v>1.581666666666667</c:v>
                </c:pt>
                <c:pt idx="950">
                  <c:v>1.583333333333333</c:v>
                </c:pt>
                <c:pt idx="951">
                  <c:v>1.585</c:v>
                </c:pt>
                <c:pt idx="952">
                  <c:v>1.586666666666667</c:v>
                </c:pt>
                <c:pt idx="953">
                  <c:v>1.588333333333333</c:v>
                </c:pt>
                <c:pt idx="954">
                  <c:v>1.59</c:v>
                </c:pt>
                <c:pt idx="955">
                  <c:v>1.591666666666667</c:v>
                </c:pt>
                <c:pt idx="956">
                  <c:v>1.593333333333333</c:v>
                </c:pt>
                <c:pt idx="957">
                  <c:v>1.595</c:v>
                </c:pt>
                <c:pt idx="958">
                  <c:v>1.596666666666667</c:v>
                </c:pt>
                <c:pt idx="959">
                  <c:v>1.598333333333333</c:v>
                </c:pt>
                <c:pt idx="960">
                  <c:v>1.6</c:v>
                </c:pt>
                <c:pt idx="961">
                  <c:v>1.601666666666666</c:v>
                </c:pt>
                <c:pt idx="962">
                  <c:v>1.603333333333333</c:v>
                </c:pt>
                <c:pt idx="963">
                  <c:v>1.605</c:v>
                </c:pt>
                <c:pt idx="964">
                  <c:v>1.606666666666667</c:v>
                </c:pt>
                <c:pt idx="965">
                  <c:v>1.608333333333333</c:v>
                </c:pt>
                <c:pt idx="966">
                  <c:v>1.61</c:v>
                </c:pt>
                <c:pt idx="967">
                  <c:v>1.611666666666667</c:v>
                </c:pt>
                <c:pt idx="968">
                  <c:v>1.613333333333333</c:v>
                </c:pt>
                <c:pt idx="969">
                  <c:v>1.615</c:v>
                </c:pt>
                <c:pt idx="970">
                  <c:v>1.616666666666667</c:v>
                </c:pt>
                <c:pt idx="971">
                  <c:v>1.618333333333333</c:v>
                </c:pt>
                <c:pt idx="972">
                  <c:v>1.62</c:v>
                </c:pt>
                <c:pt idx="973">
                  <c:v>1.621666666666666</c:v>
                </c:pt>
                <c:pt idx="974">
                  <c:v>1.623333333333333</c:v>
                </c:pt>
                <c:pt idx="975">
                  <c:v>1.625</c:v>
                </c:pt>
                <c:pt idx="976">
                  <c:v>1.626666666666666</c:v>
                </c:pt>
                <c:pt idx="977">
                  <c:v>1.628333333333333</c:v>
                </c:pt>
                <c:pt idx="978">
                  <c:v>1.63</c:v>
                </c:pt>
                <c:pt idx="979">
                  <c:v>1.631666666666667</c:v>
                </c:pt>
                <c:pt idx="980">
                  <c:v>1.633333333333333</c:v>
                </c:pt>
                <c:pt idx="981">
                  <c:v>1.635</c:v>
                </c:pt>
                <c:pt idx="982">
                  <c:v>1.636666666666667</c:v>
                </c:pt>
                <c:pt idx="983">
                  <c:v>1.638333333333333</c:v>
                </c:pt>
                <c:pt idx="984">
                  <c:v>1.64</c:v>
                </c:pt>
                <c:pt idx="985">
                  <c:v>1.641666666666667</c:v>
                </c:pt>
                <c:pt idx="986">
                  <c:v>1.643333333333333</c:v>
                </c:pt>
                <c:pt idx="987">
                  <c:v>1.645</c:v>
                </c:pt>
                <c:pt idx="988">
                  <c:v>1.646666666666667</c:v>
                </c:pt>
                <c:pt idx="989">
                  <c:v>1.648333333333333</c:v>
                </c:pt>
                <c:pt idx="990">
                  <c:v>1.65</c:v>
                </c:pt>
                <c:pt idx="991">
                  <c:v>1.651666666666667</c:v>
                </c:pt>
                <c:pt idx="992">
                  <c:v>1.653333333333333</c:v>
                </c:pt>
                <c:pt idx="993">
                  <c:v>1.655</c:v>
                </c:pt>
                <c:pt idx="994">
                  <c:v>1.656666666666667</c:v>
                </c:pt>
                <c:pt idx="995">
                  <c:v>1.658333333333333</c:v>
                </c:pt>
                <c:pt idx="996">
                  <c:v>1.66</c:v>
                </c:pt>
                <c:pt idx="997">
                  <c:v>1.661666666666667</c:v>
                </c:pt>
                <c:pt idx="998">
                  <c:v>1.663333333333333</c:v>
                </c:pt>
                <c:pt idx="999">
                  <c:v>1.665</c:v>
                </c:pt>
                <c:pt idx="1000">
                  <c:v>1.666666666666667</c:v>
                </c:pt>
                <c:pt idx="1001">
                  <c:v>1.668333333333333</c:v>
                </c:pt>
                <c:pt idx="1002">
                  <c:v>1.67</c:v>
                </c:pt>
                <c:pt idx="1003">
                  <c:v>1.671666666666667</c:v>
                </c:pt>
                <c:pt idx="1004">
                  <c:v>1.673333333333333</c:v>
                </c:pt>
                <c:pt idx="1005">
                  <c:v>1.675</c:v>
                </c:pt>
                <c:pt idx="1006">
                  <c:v>1.676666666666666</c:v>
                </c:pt>
                <c:pt idx="1007">
                  <c:v>1.678333333333333</c:v>
                </c:pt>
                <c:pt idx="1008">
                  <c:v>1.68</c:v>
                </c:pt>
                <c:pt idx="1009">
                  <c:v>1.681666666666667</c:v>
                </c:pt>
                <c:pt idx="1010">
                  <c:v>1.683333333333333</c:v>
                </c:pt>
                <c:pt idx="1011">
                  <c:v>1.685</c:v>
                </c:pt>
                <c:pt idx="1012">
                  <c:v>1.686666666666667</c:v>
                </c:pt>
                <c:pt idx="1013">
                  <c:v>1.688333333333333</c:v>
                </c:pt>
                <c:pt idx="1014">
                  <c:v>1.69</c:v>
                </c:pt>
                <c:pt idx="1015">
                  <c:v>1.691666666666667</c:v>
                </c:pt>
                <c:pt idx="1016">
                  <c:v>1.693333333333333</c:v>
                </c:pt>
                <c:pt idx="1017">
                  <c:v>1.695</c:v>
                </c:pt>
                <c:pt idx="1018">
                  <c:v>1.696666666666666</c:v>
                </c:pt>
                <c:pt idx="1019">
                  <c:v>1.698333333333333</c:v>
                </c:pt>
                <c:pt idx="1020">
                  <c:v>1.7</c:v>
                </c:pt>
                <c:pt idx="1021">
                  <c:v>1.701666666666667</c:v>
                </c:pt>
                <c:pt idx="1022">
                  <c:v>1.703333333333333</c:v>
                </c:pt>
                <c:pt idx="1023">
                  <c:v>1.705</c:v>
                </c:pt>
                <c:pt idx="1024">
                  <c:v>1.706666666666667</c:v>
                </c:pt>
                <c:pt idx="1025">
                  <c:v>1.708333333333333</c:v>
                </c:pt>
                <c:pt idx="1026">
                  <c:v>1.71</c:v>
                </c:pt>
                <c:pt idx="1027">
                  <c:v>1.711666666666667</c:v>
                </c:pt>
                <c:pt idx="1028">
                  <c:v>1.713333333333333</c:v>
                </c:pt>
                <c:pt idx="1029">
                  <c:v>1.715</c:v>
                </c:pt>
                <c:pt idx="1030">
                  <c:v>1.716666666666666</c:v>
                </c:pt>
                <c:pt idx="1031">
                  <c:v>1.718333333333333</c:v>
                </c:pt>
                <c:pt idx="1032">
                  <c:v>1.72</c:v>
                </c:pt>
                <c:pt idx="1033">
                  <c:v>1.721666666666667</c:v>
                </c:pt>
                <c:pt idx="1034">
                  <c:v>1.723333333333333</c:v>
                </c:pt>
                <c:pt idx="1035">
                  <c:v>1.725</c:v>
                </c:pt>
                <c:pt idx="1036">
                  <c:v>1.726666666666666</c:v>
                </c:pt>
                <c:pt idx="1037">
                  <c:v>1.728333333333333</c:v>
                </c:pt>
                <c:pt idx="1038">
                  <c:v>1.73</c:v>
                </c:pt>
                <c:pt idx="1039">
                  <c:v>1.731666666666667</c:v>
                </c:pt>
                <c:pt idx="1040">
                  <c:v>1.733333333333333</c:v>
                </c:pt>
                <c:pt idx="1041">
                  <c:v>1.735</c:v>
                </c:pt>
                <c:pt idx="1042">
                  <c:v>1.736666666666667</c:v>
                </c:pt>
                <c:pt idx="1043">
                  <c:v>1.738333333333333</c:v>
                </c:pt>
                <c:pt idx="1044">
                  <c:v>1.74</c:v>
                </c:pt>
                <c:pt idx="1045">
                  <c:v>1.741666666666667</c:v>
                </c:pt>
                <c:pt idx="1046">
                  <c:v>1.743333333333333</c:v>
                </c:pt>
                <c:pt idx="1047">
                  <c:v>1.745</c:v>
                </c:pt>
                <c:pt idx="1048">
                  <c:v>1.746666666666667</c:v>
                </c:pt>
                <c:pt idx="1049">
                  <c:v>1.748333333333333</c:v>
                </c:pt>
                <c:pt idx="1050">
                  <c:v>1.75</c:v>
                </c:pt>
                <c:pt idx="1051">
                  <c:v>1.751666666666666</c:v>
                </c:pt>
                <c:pt idx="1052">
                  <c:v>1.753333333333333</c:v>
                </c:pt>
                <c:pt idx="1053">
                  <c:v>1.755</c:v>
                </c:pt>
                <c:pt idx="1054">
                  <c:v>1.756666666666667</c:v>
                </c:pt>
                <c:pt idx="1055">
                  <c:v>1.758333333333333</c:v>
                </c:pt>
                <c:pt idx="1056">
                  <c:v>1.76</c:v>
                </c:pt>
                <c:pt idx="1057">
                  <c:v>1.761666666666667</c:v>
                </c:pt>
                <c:pt idx="1058">
                  <c:v>1.763333333333333</c:v>
                </c:pt>
                <c:pt idx="1059">
                  <c:v>1.765</c:v>
                </c:pt>
                <c:pt idx="1060">
                  <c:v>1.766666666666667</c:v>
                </c:pt>
                <c:pt idx="1061">
                  <c:v>1.768333333333333</c:v>
                </c:pt>
                <c:pt idx="1062">
                  <c:v>1.77</c:v>
                </c:pt>
                <c:pt idx="1063">
                  <c:v>1.771666666666667</c:v>
                </c:pt>
                <c:pt idx="1064">
                  <c:v>1.773333333333333</c:v>
                </c:pt>
                <c:pt idx="1065">
                  <c:v>1.775</c:v>
                </c:pt>
                <c:pt idx="1066">
                  <c:v>1.776666666666667</c:v>
                </c:pt>
                <c:pt idx="1067">
                  <c:v>1.778333333333333</c:v>
                </c:pt>
                <c:pt idx="1068">
                  <c:v>1.78</c:v>
                </c:pt>
                <c:pt idx="1069">
                  <c:v>1.781666666666667</c:v>
                </c:pt>
                <c:pt idx="1070">
                  <c:v>1.783333333333333</c:v>
                </c:pt>
                <c:pt idx="1071">
                  <c:v>1.785</c:v>
                </c:pt>
                <c:pt idx="1072">
                  <c:v>1.786666666666667</c:v>
                </c:pt>
                <c:pt idx="1073">
                  <c:v>1.788333333333333</c:v>
                </c:pt>
                <c:pt idx="1074">
                  <c:v>1.79</c:v>
                </c:pt>
                <c:pt idx="1075">
                  <c:v>1.791666666666667</c:v>
                </c:pt>
                <c:pt idx="1076">
                  <c:v>1.793333333333333</c:v>
                </c:pt>
                <c:pt idx="1077">
                  <c:v>1.795</c:v>
                </c:pt>
                <c:pt idx="1078">
                  <c:v>1.796666666666667</c:v>
                </c:pt>
                <c:pt idx="1079">
                  <c:v>1.798333333333333</c:v>
                </c:pt>
                <c:pt idx="1080">
                  <c:v>1.8</c:v>
                </c:pt>
                <c:pt idx="1081">
                  <c:v>1.801666666666666</c:v>
                </c:pt>
                <c:pt idx="1082">
                  <c:v>1.803333333333333</c:v>
                </c:pt>
                <c:pt idx="1083">
                  <c:v>1.805</c:v>
                </c:pt>
                <c:pt idx="1084">
                  <c:v>1.806666666666667</c:v>
                </c:pt>
                <c:pt idx="1085">
                  <c:v>1.808333333333333</c:v>
                </c:pt>
                <c:pt idx="1086">
                  <c:v>1.81</c:v>
                </c:pt>
                <c:pt idx="1087">
                  <c:v>1.811666666666667</c:v>
                </c:pt>
                <c:pt idx="1088">
                  <c:v>1.813333333333333</c:v>
                </c:pt>
                <c:pt idx="1089">
                  <c:v>1.815</c:v>
                </c:pt>
                <c:pt idx="1090">
                  <c:v>1.816666666666667</c:v>
                </c:pt>
                <c:pt idx="1091">
                  <c:v>1.818333333333333</c:v>
                </c:pt>
                <c:pt idx="1092">
                  <c:v>1.82</c:v>
                </c:pt>
                <c:pt idx="1093">
                  <c:v>1.821666666666666</c:v>
                </c:pt>
                <c:pt idx="1094">
                  <c:v>1.823333333333333</c:v>
                </c:pt>
                <c:pt idx="1095">
                  <c:v>1.825</c:v>
                </c:pt>
                <c:pt idx="1096">
                  <c:v>1.826666666666667</c:v>
                </c:pt>
                <c:pt idx="1097">
                  <c:v>1.828333333333333</c:v>
                </c:pt>
                <c:pt idx="1098">
                  <c:v>1.83</c:v>
                </c:pt>
                <c:pt idx="1099">
                  <c:v>1.831666666666667</c:v>
                </c:pt>
                <c:pt idx="1100">
                  <c:v>1.833333333333333</c:v>
                </c:pt>
                <c:pt idx="1101">
                  <c:v>1.835</c:v>
                </c:pt>
                <c:pt idx="1102">
                  <c:v>1.836666666666667</c:v>
                </c:pt>
                <c:pt idx="1103">
                  <c:v>1.838333333333333</c:v>
                </c:pt>
                <c:pt idx="1104">
                  <c:v>1.84</c:v>
                </c:pt>
                <c:pt idx="1105">
                  <c:v>1.841666666666667</c:v>
                </c:pt>
                <c:pt idx="1106">
                  <c:v>1.843333333333333</c:v>
                </c:pt>
                <c:pt idx="1107">
                  <c:v>1.845</c:v>
                </c:pt>
                <c:pt idx="1108">
                  <c:v>1.846666666666667</c:v>
                </c:pt>
                <c:pt idx="1109">
                  <c:v>1.848333333333333</c:v>
                </c:pt>
                <c:pt idx="1110">
                  <c:v>1.85</c:v>
                </c:pt>
                <c:pt idx="1111">
                  <c:v>1.851666666666667</c:v>
                </c:pt>
                <c:pt idx="1112">
                  <c:v>1.853333333333333</c:v>
                </c:pt>
                <c:pt idx="1113">
                  <c:v>1.855</c:v>
                </c:pt>
                <c:pt idx="1114">
                  <c:v>1.856666666666667</c:v>
                </c:pt>
                <c:pt idx="1115">
                  <c:v>1.858333333333333</c:v>
                </c:pt>
                <c:pt idx="1116">
                  <c:v>1.86</c:v>
                </c:pt>
                <c:pt idx="1117">
                  <c:v>1.861666666666667</c:v>
                </c:pt>
                <c:pt idx="1118">
                  <c:v>1.863333333333333</c:v>
                </c:pt>
                <c:pt idx="1119">
                  <c:v>1.865</c:v>
                </c:pt>
                <c:pt idx="1120">
                  <c:v>1.866666666666667</c:v>
                </c:pt>
                <c:pt idx="1121">
                  <c:v>1.868333333333333</c:v>
                </c:pt>
                <c:pt idx="1122">
                  <c:v>1.87</c:v>
                </c:pt>
                <c:pt idx="1123">
                  <c:v>1.871666666666667</c:v>
                </c:pt>
                <c:pt idx="1124">
                  <c:v>1.873333333333333</c:v>
                </c:pt>
                <c:pt idx="1125">
                  <c:v>1.875</c:v>
                </c:pt>
                <c:pt idx="1126">
                  <c:v>1.876666666666666</c:v>
                </c:pt>
                <c:pt idx="1127">
                  <c:v>1.878333333333333</c:v>
                </c:pt>
                <c:pt idx="1128">
                  <c:v>1.88</c:v>
                </c:pt>
                <c:pt idx="1129">
                  <c:v>1.881666666666667</c:v>
                </c:pt>
                <c:pt idx="1130">
                  <c:v>1.883333333333333</c:v>
                </c:pt>
                <c:pt idx="1131">
                  <c:v>1.885</c:v>
                </c:pt>
                <c:pt idx="1132">
                  <c:v>1.886666666666667</c:v>
                </c:pt>
                <c:pt idx="1133">
                  <c:v>1.888333333333333</c:v>
                </c:pt>
                <c:pt idx="1134">
                  <c:v>1.89</c:v>
                </c:pt>
                <c:pt idx="1135">
                  <c:v>1.891666666666667</c:v>
                </c:pt>
                <c:pt idx="1136">
                  <c:v>1.893333333333333</c:v>
                </c:pt>
                <c:pt idx="1137">
                  <c:v>1.895</c:v>
                </c:pt>
                <c:pt idx="1138">
                  <c:v>1.896666666666667</c:v>
                </c:pt>
                <c:pt idx="1139">
                  <c:v>1.898333333333333</c:v>
                </c:pt>
                <c:pt idx="1140">
                  <c:v>1.9</c:v>
                </c:pt>
                <c:pt idx="1141">
                  <c:v>1.901666666666667</c:v>
                </c:pt>
                <c:pt idx="1142">
                  <c:v>1.903333333333333</c:v>
                </c:pt>
                <c:pt idx="1143">
                  <c:v>1.905</c:v>
                </c:pt>
                <c:pt idx="1144">
                  <c:v>1.906666666666667</c:v>
                </c:pt>
                <c:pt idx="1145">
                  <c:v>1.908333333333333</c:v>
                </c:pt>
                <c:pt idx="1146">
                  <c:v>1.91</c:v>
                </c:pt>
                <c:pt idx="1147">
                  <c:v>1.911666666666667</c:v>
                </c:pt>
                <c:pt idx="1148">
                  <c:v>1.913333333333333</c:v>
                </c:pt>
                <c:pt idx="1149">
                  <c:v>1.915</c:v>
                </c:pt>
                <c:pt idx="1150">
                  <c:v>1.916666666666667</c:v>
                </c:pt>
                <c:pt idx="1151">
                  <c:v>1.918333333333333</c:v>
                </c:pt>
                <c:pt idx="1152">
                  <c:v>1.92</c:v>
                </c:pt>
                <c:pt idx="1153">
                  <c:v>1.921666666666667</c:v>
                </c:pt>
                <c:pt idx="1154">
                  <c:v>1.923333333333333</c:v>
                </c:pt>
                <c:pt idx="1155">
                  <c:v>1.925</c:v>
                </c:pt>
                <c:pt idx="1156">
                  <c:v>1.926666666666666</c:v>
                </c:pt>
                <c:pt idx="1157">
                  <c:v>1.928333333333333</c:v>
                </c:pt>
                <c:pt idx="1158">
                  <c:v>1.93</c:v>
                </c:pt>
                <c:pt idx="1159">
                  <c:v>1.931666666666667</c:v>
                </c:pt>
                <c:pt idx="1160">
                  <c:v>1.933333333333333</c:v>
                </c:pt>
                <c:pt idx="1161">
                  <c:v>1.935</c:v>
                </c:pt>
                <c:pt idx="1162">
                  <c:v>1.936666666666667</c:v>
                </c:pt>
                <c:pt idx="1163">
                  <c:v>1.938333333333333</c:v>
                </c:pt>
                <c:pt idx="1164">
                  <c:v>1.94</c:v>
                </c:pt>
                <c:pt idx="1165">
                  <c:v>1.941666666666667</c:v>
                </c:pt>
                <c:pt idx="1166">
                  <c:v>1.943333333333333</c:v>
                </c:pt>
                <c:pt idx="1167">
                  <c:v>1.945</c:v>
                </c:pt>
                <c:pt idx="1168">
                  <c:v>1.946666666666667</c:v>
                </c:pt>
                <c:pt idx="1169">
                  <c:v>1.948333333333333</c:v>
                </c:pt>
                <c:pt idx="1170">
                  <c:v>1.95</c:v>
                </c:pt>
                <c:pt idx="1171">
                  <c:v>1.951666666666667</c:v>
                </c:pt>
                <c:pt idx="1172">
                  <c:v>1.953333333333333</c:v>
                </c:pt>
                <c:pt idx="1173">
                  <c:v>1.955</c:v>
                </c:pt>
                <c:pt idx="1174">
                  <c:v>1.956666666666667</c:v>
                </c:pt>
                <c:pt idx="1175">
                  <c:v>1.958333333333333</c:v>
                </c:pt>
                <c:pt idx="1176">
                  <c:v>1.96</c:v>
                </c:pt>
                <c:pt idx="1177">
                  <c:v>1.961666666666667</c:v>
                </c:pt>
                <c:pt idx="1178">
                  <c:v>1.963333333333333</c:v>
                </c:pt>
                <c:pt idx="1179">
                  <c:v>1.965</c:v>
                </c:pt>
                <c:pt idx="1180">
                  <c:v>1.966666666666667</c:v>
                </c:pt>
                <c:pt idx="1181">
                  <c:v>1.968333333333333</c:v>
                </c:pt>
                <c:pt idx="1182">
                  <c:v>1.97</c:v>
                </c:pt>
                <c:pt idx="1183">
                  <c:v>1.971666666666667</c:v>
                </c:pt>
                <c:pt idx="1184">
                  <c:v>1.973333333333333</c:v>
                </c:pt>
                <c:pt idx="1185">
                  <c:v>1.975</c:v>
                </c:pt>
                <c:pt idx="1186">
                  <c:v>1.976666666666667</c:v>
                </c:pt>
                <c:pt idx="1187">
                  <c:v>1.978333333333333</c:v>
                </c:pt>
                <c:pt idx="1188">
                  <c:v>1.98</c:v>
                </c:pt>
                <c:pt idx="1189">
                  <c:v>1.981666666666667</c:v>
                </c:pt>
                <c:pt idx="1190">
                  <c:v>1.983333333333333</c:v>
                </c:pt>
                <c:pt idx="1191">
                  <c:v>1.985</c:v>
                </c:pt>
                <c:pt idx="1192">
                  <c:v>1.986666666666667</c:v>
                </c:pt>
                <c:pt idx="1193">
                  <c:v>1.988333333333333</c:v>
                </c:pt>
                <c:pt idx="1194">
                  <c:v>1.99</c:v>
                </c:pt>
                <c:pt idx="1195">
                  <c:v>1.991666666666667</c:v>
                </c:pt>
                <c:pt idx="1196">
                  <c:v>1.993333333333333</c:v>
                </c:pt>
                <c:pt idx="1197">
                  <c:v>1.995</c:v>
                </c:pt>
                <c:pt idx="1198">
                  <c:v>1.996666666666667</c:v>
                </c:pt>
                <c:pt idx="1199">
                  <c:v>1.998333333333333</c:v>
                </c:pt>
                <c:pt idx="1200">
                  <c:v>2.0</c:v>
                </c:pt>
                <c:pt idx="1201">
                  <c:v>2.001666666666666</c:v>
                </c:pt>
                <c:pt idx="1202">
                  <c:v>2.003333333333333</c:v>
                </c:pt>
                <c:pt idx="1203">
                  <c:v>2.005</c:v>
                </c:pt>
                <c:pt idx="1204">
                  <c:v>2.006666666666667</c:v>
                </c:pt>
                <c:pt idx="1205">
                  <c:v>2.008333333333333</c:v>
                </c:pt>
                <c:pt idx="1206">
                  <c:v>2.01</c:v>
                </c:pt>
                <c:pt idx="1207">
                  <c:v>2.011666666666667</c:v>
                </c:pt>
                <c:pt idx="1208">
                  <c:v>2.013333333333333</c:v>
                </c:pt>
                <c:pt idx="1209">
                  <c:v>2.015</c:v>
                </c:pt>
                <c:pt idx="1210">
                  <c:v>2.016666666666667</c:v>
                </c:pt>
                <c:pt idx="1211">
                  <c:v>2.018333333333333</c:v>
                </c:pt>
                <c:pt idx="1212">
                  <c:v>2.02</c:v>
                </c:pt>
                <c:pt idx="1213">
                  <c:v>2.021666666666666</c:v>
                </c:pt>
                <c:pt idx="1214">
                  <c:v>2.023333333333333</c:v>
                </c:pt>
                <c:pt idx="1215">
                  <c:v>2.025</c:v>
                </c:pt>
                <c:pt idx="1216">
                  <c:v>2.026666666666666</c:v>
                </c:pt>
                <c:pt idx="1217">
                  <c:v>2.028333333333333</c:v>
                </c:pt>
                <c:pt idx="1218">
                  <c:v>2.03</c:v>
                </c:pt>
                <c:pt idx="1219">
                  <c:v>2.031666666666667</c:v>
                </c:pt>
                <c:pt idx="1220">
                  <c:v>2.033333333333333</c:v>
                </c:pt>
                <c:pt idx="1221">
                  <c:v>2.035</c:v>
                </c:pt>
                <c:pt idx="1222">
                  <c:v>2.036666666666667</c:v>
                </c:pt>
                <c:pt idx="1223">
                  <c:v>2.038333333333333</c:v>
                </c:pt>
                <c:pt idx="1224">
                  <c:v>2.04</c:v>
                </c:pt>
                <c:pt idx="1225">
                  <c:v>2.041666666666667</c:v>
                </c:pt>
                <c:pt idx="1226">
                  <c:v>2.043333333333333</c:v>
                </c:pt>
                <c:pt idx="1227">
                  <c:v>2.045</c:v>
                </c:pt>
                <c:pt idx="1228">
                  <c:v>2.046666666666666</c:v>
                </c:pt>
                <c:pt idx="1229">
                  <c:v>2.048333333333333</c:v>
                </c:pt>
                <c:pt idx="1230">
                  <c:v>2.05</c:v>
                </c:pt>
                <c:pt idx="1231">
                  <c:v>2.051666666666667</c:v>
                </c:pt>
                <c:pt idx="1232">
                  <c:v>2.053333333333333</c:v>
                </c:pt>
                <c:pt idx="1233">
                  <c:v>2.055</c:v>
                </c:pt>
                <c:pt idx="1234">
                  <c:v>2.056666666666667</c:v>
                </c:pt>
                <c:pt idx="1235">
                  <c:v>2.058333333333333</c:v>
                </c:pt>
                <c:pt idx="1236">
                  <c:v>2.06</c:v>
                </c:pt>
                <c:pt idx="1237">
                  <c:v>2.061666666666667</c:v>
                </c:pt>
                <c:pt idx="1238">
                  <c:v>2.063333333333333</c:v>
                </c:pt>
                <c:pt idx="1239">
                  <c:v>2.065</c:v>
                </c:pt>
                <c:pt idx="1240">
                  <c:v>2.066666666666667</c:v>
                </c:pt>
                <c:pt idx="1241">
                  <c:v>2.068333333333333</c:v>
                </c:pt>
                <c:pt idx="1242">
                  <c:v>2.07</c:v>
                </c:pt>
                <c:pt idx="1243">
                  <c:v>2.071666666666667</c:v>
                </c:pt>
                <c:pt idx="1244">
                  <c:v>2.073333333333333</c:v>
                </c:pt>
                <c:pt idx="1245">
                  <c:v>2.075</c:v>
                </c:pt>
                <c:pt idx="1246">
                  <c:v>2.076666666666667</c:v>
                </c:pt>
                <c:pt idx="1247">
                  <c:v>2.078333333333334</c:v>
                </c:pt>
                <c:pt idx="1248">
                  <c:v>2.08</c:v>
                </c:pt>
                <c:pt idx="1249">
                  <c:v>2.081666666666667</c:v>
                </c:pt>
                <c:pt idx="1250">
                  <c:v>2.083333333333333</c:v>
                </c:pt>
                <c:pt idx="1251">
                  <c:v>2.085</c:v>
                </c:pt>
                <c:pt idx="1252">
                  <c:v>2.086666666666667</c:v>
                </c:pt>
                <c:pt idx="1253">
                  <c:v>2.088333333333333</c:v>
                </c:pt>
                <c:pt idx="1254">
                  <c:v>2.09</c:v>
                </c:pt>
                <c:pt idx="1255">
                  <c:v>2.091666666666667</c:v>
                </c:pt>
                <c:pt idx="1256">
                  <c:v>2.093333333333333</c:v>
                </c:pt>
                <c:pt idx="1257">
                  <c:v>2.095</c:v>
                </c:pt>
                <c:pt idx="1258">
                  <c:v>2.096666666666667</c:v>
                </c:pt>
                <c:pt idx="1259">
                  <c:v>2.098333333333334</c:v>
                </c:pt>
                <c:pt idx="1260">
                  <c:v>2.1</c:v>
                </c:pt>
                <c:pt idx="1261">
                  <c:v>2.101666666666667</c:v>
                </c:pt>
                <c:pt idx="1262">
                  <c:v>2.103333333333333</c:v>
                </c:pt>
                <c:pt idx="1263">
                  <c:v>2.105</c:v>
                </c:pt>
                <c:pt idx="1264">
                  <c:v>2.106666666666667</c:v>
                </c:pt>
                <c:pt idx="1265">
                  <c:v>2.108333333333333</c:v>
                </c:pt>
                <c:pt idx="1266">
                  <c:v>2.11</c:v>
                </c:pt>
                <c:pt idx="1267">
                  <c:v>2.111666666666667</c:v>
                </c:pt>
                <c:pt idx="1268">
                  <c:v>2.113333333333333</c:v>
                </c:pt>
                <c:pt idx="1269">
                  <c:v>2.115</c:v>
                </c:pt>
                <c:pt idx="1270">
                  <c:v>2.116666666666667</c:v>
                </c:pt>
                <c:pt idx="1271">
                  <c:v>2.118333333333333</c:v>
                </c:pt>
                <c:pt idx="1272">
                  <c:v>2.12</c:v>
                </c:pt>
                <c:pt idx="1273">
                  <c:v>2.121666666666667</c:v>
                </c:pt>
                <c:pt idx="1274">
                  <c:v>2.123333333333333</c:v>
                </c:pt>
                <c:pt idx="1275">
                  <c:v>2.125</c:v>
                </c:pt>
                <c:pt idx="1276">
                  <c:v>2.126666666666666</c:v>
                </c:pt>
                <c:pt idx="1277">
                  <c:v>2.128333333333333</c:v>
                </c:pt>
                <c:pt idx="1278">
                  <c:v>2.13</c:v>
                </c:pt>
                <c:pt idx="1279">
                  <c:v>2.131666666666667</c:v>
                </c:pt>
                <c:pt idx="1280">
                  <c:v>2.133333333333333</c:v>
                </c:pt>
                <c:pt idx="1281">
                  <c:v>2.135</c:v>
                </c:pt>
                <c:pt idx="1282">
                  <c:v>2.136666666666666</c:v>
                </c:pt>
                <c:pt idx="1283">
                  <c:v>2.138333333333334</c:v>
                </c:pt>
                <c:pt idx="1284">
                  <c:v>2.14</c:v>
                </c:pt>
                <c:pt idx="1285">
                  <c:v>2.141666666666667</c:v>
                </c:pt>
                <c:pt idx="1286">
                  <c:v>2.143333333333333</c:v>
                </c:pt>
                <c:pt idx="1287">
                  <c:v>2.145</c:v>
                </c:pt>
                <c:pt idx="1288">
                  <c:v>2.146666666666667</c:v>
                </c:pt>
                <c:pt idx="1289">
                  <c:v>2.148333333333333</c:v>
                </c:pt>
                <c:pt idx="1290">
                  <c:v>2.15</c:v>
                </c:pt>
                <c:pt idx="1291">
                  <c:v>2.151666666666666</c:v>
                </c:pt>
                <c:pt idx="1292">
                  <c:v>2.153333333333333</c:v>
                </c:pt>
                <c:pt idx="1293">
                  <c:v>2.155</c:v>
                </c:pt>
                <c:pt idx="1294">
                  <c:v>2.156666666666667</c:v>
                </c:pt>
                <c:pt idx="1295">
                  <c:v>2.158333333333333</c:v>
                </c:pt>
                <c:pt idx="1296">
                  <c:v>2.16</c:v>
                </c:pt>
                <c:pt idx="1297">
                  <c:v>2.161666666666667</c:v>
                </c:pt>
                <c:pt idx="1298">
                  <c:v>2.163333333333333</c:v>
                </c:pt>
                <c:pt idx="1299">
                  <c:v>2.165</c:v>
                </c:pt>
                <c:pt idx="1300">
                  <c:v>2.166666666666666</c:v>
                </c:pt>
                <c:pt idx="1301">
                  <c:v>2.168333333333333</c:v>
                </c:pt>
                <c:pt idx="1302">
                  <c:v>2.17</c:v>
                </c:pt>
                <c:pt idx="1303">
                  <c:v>2.171666666666667</c:v>
                </c:pt>
                <c:pt idx="1304">
                  <c:v>2.173333333333333</c:v>
                </c:pt>
                <c:pt idx="1305">
                  <c:v>2.175</c:v>
                </c:pt>
                <c:pt idx="1306">
                  <c:v>2.176666666666667</c:v>
                </c:pt>
                <c:pt idx="1307">
                  <c:v>2.178333333333333</c:v>
                </c:pt>
                <c:pt idx="1308">
                  <c:v>2.18</c:v>
                </c:pt>
                <c:pt idx="1309">
                  <c:v>2.181666666666667</c:v>
                </c:pt>
                <c:pt idx="1310">
                  <c:v>2.183333333333333</c:v>
                </c:pt>
                <c:pt idx="1311">
                  <c:v>2.185</c:v>
                </c:pt>
                <c:pt idx="1312">
                  <c:v>2.186666666666667</c:v>
                </c:pt>
                <c:pt idx="1313">
                  <c:v>2.188333333333333</c:v>
                </c:pt>
                <c:pt idx="1314">
                  <c:v>2.19</c:v>
                </c:pt>
                <c:pt idx="1315">
                  <c:v>2.191666666666667</c:v>
                </c:pt>
                <c:pt idx="1316">
                  <c:v>2.193333333333333</c:v>
                </c:pt>
                <c:pt idx="1317">
                  <c:v>2.195</c:v>
                </c:pt>
                <c:pt idx="1318">
                  <c:v>2.196666666666667</c:v>
                </c:pt>
                <c:pt idx="1319">
                  <c:v>2.198333333333333</c:v>
                </c:pt>
                <c:pt idx="1320">
                  <c:v>2.2</c:v>
                </c:pt>
                <c:pt idx="1321">
                  <c:v>2.201666666666667</c:v>
                </c:pt>
                <c:pt idx="1322">
                  <c:v>2.203333333333333</c:v>
                </c:pt>
                <c:pt idx="1323">
                  <c:v>2.205</c:v>
                </c:pt>
                <c:pt idx="1324">
                  <c:v>2.206666666666667</c:v>
                </c:pt>
                <c:pt idx="1325">
                  <c:v>2.208333333333333</c:v>
                </c:pt>
                <c:pt idx="1326">
                  <c:v>2.21</c:v>
                </c:pt>
                <c:pt idx="1327">
                  <c:v>2.211666666666666</c:v>
                </c:pt>
                <c:pt idx="1328">
                  <c:v>2.213333333333333</c:v>
                </c:pt>
                <c:pt idx="1329">
                  <c:v>2.215</c:v>
                </c:pt>
                <c:pt idx="1330">
                  <c:v>2.216666666666667</c:v>
                </c:pt>
                <c:pt idx="1331">
                  <c:v>2.218333333333333</c:v>
                </c:pt>
                <c:pt idx="1332">
                  <c:v>2.22</c:v>
                </c:pt>
                <c:pt idx="1333">
                  <c:v>2.221666666666667</c:v>
                </c:pt>
                <c:pt idx="1334">
                  <c:v>2.223333333333333</c:v>
                </c:pt>
                <c:pt idx="1335">
                  <c:v>2.225</c:v>
                </c:pt>
                <c:pt idx="1336">
                  <c:v>2.226666666666667</c:v>
                </c:pt>
                <c:pt idx="1337">
                  <c:v>2.228333333333333</c:v>
                </c:pt>
                <c:pt idx="1338">
                  <c:v>2.23</c:v>
                </c:pt>
                <c:pt idx="1339">
                  <c:v>2.231666666666667</c:v>
                </c:pt>
                <c:pt idx="1340">
                  <c:v>2.233333333333333</c:v>
                </c:pt>
                <c:pt idx="1341">
                  <c:v>2.235</c:v>
                </c:pt>
                <c:pt idx="1342">
                  <c:v>2.236666666666666</c:v>
                </c:pt>
                <c:pt idx="1343">
                  <c:v>2.238333333333334</c:v>
                </c:pt>
                <c:pt idx="1344">
                  <c:v>2.24</c:v>
                </c:pt>
                <c:pt idx="1345">
                  <c:v>2.241666666666667</c:v>
                </c:pt>
                <c:pt idx="1346">
                  <c:v>2.243333333333333</c:v>
                </c:pt>
                <c:pt idx="1347">
                  <c:v>2.245</c:v>
                </c:pt>
                <c:pt idx="1348">
                  <c:v>2.246666666666667</c:v>
                </c:pt>
                <c:pt idx="1349">
                  <c:v>2.248333333333333</c:v>
                </c:pt>
                <c:pt idx="1350">
                  <c:v>2.25</c:v>
                </c:pt>
                <c:pt idx="1351">
                  <c:v>2.251666666666666</c:v>
                </c:pt>
                <c:pt idx="1352">
                  <c:v>2.253333333333333</c:v>
                </c:pt>
                <c:pt idx="1353">
                  <c:v>2.255</c:v>
                </c:pt>
                <c:pt idx="1354">
                  <c:v>2.256666666666667</c:v>
                </c:pt>
                <c:pt idx="1355">
                  <c:v>2.258333333333333</c:v>
                </c:pt>
                <c:pt idx="1356">
                  <c:v>2.26</c:v>
                </c:pt>
                <c:pt idx="1357">
                  <c:v>2.261666666666666</c:v>
                </c:pt>
                <c:pt idx="1358">
                  <c:v>2.263333333333333</c:v>
                </c:pt>
                <c:pt idx="1359">
                  <c:v>2.265</c:v>
                </c:pt>
                <c:pt idx="1360">
                  <c:v>2.266666666666667</c:v>
                </c:pt>
                <c:pt idx="1361">
                  <c:v>2.268333333333333</c:v>
                </c:pt>
                <c:pt idx="1362">
                  <c:v>2.27</c:v>
                </c:pt>
                <c:pt idx="1363">
                  <c:v>2.271666666666667</c:v>
                </c:pt>
                <c:pt idx="1364">
                  <c:v>2.273333333333333</c:v>
                </c:pt>
                <c:pt idx="1365">
                  <c:v>2.275</c:v>
                </c:pt>
                <c:pt idx="1366">
                  <c:v>2.276666666666666</c:v>
                </c:pt>
                <c:pt idx="1367">
                  <c:v>2.278333333333333</c:v>
                </c:pt>
                <c:pt idx="1368">
                  <c:v>2.28</c:v>
                </c:pt>
                <c:pt idx="1369">
                  <c:v>2.281666666666667</c:v>
                </c:pt>
                <c:pt idx="1370">
                  <c:v>2.283333333333333</c:v>
                </c:pt>
                <c:pt idx="1371">
                  <c:v>2.285</c:v>
                </c:pt>
                <c:pt idx="1372">
                  <c:v>2.286666666666667</c:v>
                </c:pt>
                <c:pt idx="1373">
                  <c:v>2.288333333333333</c:v>
                </c:pt>
                <c:pt idx="1374">
                  <c:v>2.29</c:v>
                </c:pt>
                <c:pt idx="1375">
                  <c:v>2.291666666666666</c:v>
                </c:pt>
                <c:pt idx="1376">
                  <c:v>2.293333333333333</c:v>
                </c:pt>
                <c:pt idx="1377">
                  <c:v>2.295</c:v>
                </c:pt>
                <c:pt idx="1378">
                  <c:v>2.296666666666667</c:v>
                </c:pt>
                <c:pt idx="1379">
                  <c:v>2.298333333333333</c:v>
                </c:pt>
                <c:pt idx="1380">
                  <c:v>2.3</c:v>
                </c:pt>
                <c:pt idx="1381">
                  <c:v>2.301666666666667</c:v>
                </c:pt>
                <c:pt idx="1382">
                  <c:v>2.303333333333333</c:v>
                </c:pt>
                <c:pt idx="1383">
                  <c:v>2.305</c:v>
                </c:pt>
                <c:pt idx="1384">
                  <c:v>2.306666666666667</c:v>
                </c:pt>
                <c:pt idx="1385">
                  <c:v>2.308333333333333</c:v>
                </c:pt>
                <c:pt idx="1386">
                  <c:v>2.31</c:v>
                </c:pt>
                <c:pt idx="1387">
                  <c:v>2.311666666666666</c:v>
                </c:pt>
                <c:pt idx="1388">
                  <c:v>2.313333333333333</c:v>
                </c:pt>
                <c:pt idx="1389">
                  <c:v>2.314999999999999</c:v>
                </c:pt>
                <c:pt idx="1390">
                  <c:v>2.316666666666664</c:v>
                </c:pt>
                <c:pt idx="1391">
                  <c:v>2.318333333333333</c:v>
                </c:pt>
                <c:pt idx="1392">
                  <c:v>2.32</c:v>
                </c:pt>
                <c:pt idx="1393">
                  <c:v>2.321666666666667</c:v>
                </c:pt>
                <c:pt idx="1394">
                  <c:v>2.323333333333333</c:v>
                </c:pt>
                <c:pt idx="1395">
                  <c:v>2.325</c:v>
                </c:pt>
                <c:pt idx="1396">
                  <c:v>2.326666666666667</c:v>
                </c:pt>
                <c:pt idx="1397">
                  <c:v>2.328333333333333</c:v>
                </c:pt>
                <c:pt idx="1398">
                  <c:v>2.33</c:v>
                </c:pt>
                <c:pt idx="1399">
                  <c:v>2.331666666666667</c:v>
                </c:pt>
                <c:pt idx="1400">
                  <c:v>2.333333333333333</c:v>
                </c:pt>
                <c:pt idx="1401">
                  <c:v>2.334999999999999</c:v>
                </c:pt>
                <c:pt idx="1402">
                  <c:v>2.336666666666666</c:v>
                </c:pt>
                <c:pt idx="1403">
                  <c:v>2.338333333333333</c:v>
                </c:pt>
                <c:pt idx="1404">
                  <c:v>2.34</c:v>
                </c:pt>
                <c:pt idx="1405">
                  <c:v>2.341666666666667</c:v>
                </c:pt>
                <c:pt idx="1406">
                  <c:v>2.343333333333333</c:v>
                </c:pt>
                <c:pt idx="1407">
                  <c:v>2.345</c:v>
                </c:pt>
                <c:pt idx="1408">
                  <c:v>2.346666666666667</c:v>
                </c:pt>
                <c:pt idx="1409">
                  <c:v>2.348333333333334</c:v>
                </c:pt>
                <c:pt idx="1410">
                  <c:v>2.35</c:v>
                </c:pt>
                <c:pt idx="1411">
                  <c:v>2.351666666666667</c:v>
                </c:pt>
                <c:pt idx="1412">
                  <c:v>2.353333333333333</c:v>
                </c:pt>
                <c:pt idx="1413">
                  <c:v>2.354999999999999</c:v>
                </c:pt>
                <c:pt idx="1414">
                  <c:v>2.356666666666666</c:v>
                </c:pt>
                <c:pt idx="1415">
                  <c:v>2.358333333333333</c:v>
                </c:pt>
                <c:pt idx="1416">
                  <c:v>2.36</c:v>
                </c:pt>
                <c:pt idx="1417">
                  <c:v>2.361666666666666</c:v>
                </c:pt>
                <c:pt idx="1418">
                  <c:v>2.363333333333334</c:v>
                </c:pt>
                <c:pt idx="1419">
                  <c:v>2.365</c:v>
                </c:pt>
                <c:pt idx="1420">
                  <c:v>2.366666666666667</c:v>
                </c:pt>
                <c:pt idx="1421">
                  <c:v>2.368333333333333</c:v>
                </c:pt>
                <c:pt idx="1422">
                  <c:v>2.37</c:v>
                </c:pt>
                <c:pt idx="1423">
                  <c:v>2.371666666666667</c:v>
                </c:pt>
                <c:pt idx="1424">
                  <c:v>2.373333333333333</c:v>
                </c:pt>
                <c:pt idx="1425">
                  <c:v>2.375</c:v>
                </c:pt>
                <c:pt idx="1426">
                  <c:v>2.376666666666666</c:v>
                </c:pt>
                <c:pt idx="1427">
                  <c:v>2.378333333333333</c:v>
                </c:pt>
                <c:pt idx="1428">
                  <c:v>2.38</c:v>
                </c:pt>
                <c:pt idx="1429">
                  <c:v>2.381666666666667</c:v>
                </c:pt>
                <c:pt idx="1430">
                  <c:v>2.383333333333333</c:v>
                </c:pt>
                <c:pt idx="1431">
                  <c:v>2.385</c:v>
                </c:pt>
                <c:pt idx="1432">
                  <c:v>2.386666666666666</c:v>
                </c:pt>
                <c:pt idx="1433">
                  <c:v>2.388333333333334</c:v>
                </c:pt>
                <c:pt idx="1434">
                  <c:v>2.39</c:v>
                </c:pt>
                <c:pt idx="1435">
                  <c:v>2.391666666666667</c:v>
                </c:pt>
                <c:pt idx="1436">
                  <c:v>2.393333333333333</c:v>
                </c:pt>
                <c:pt idx="1437">
                  <c:v>2.395</c:v>
                </c:pt>
                <c:pt idx="1438">
                  <c:v>2.396666666666666</c:v>
                </c:pt>
                <c:pt idx="1439">
                  <c:v>2.398333333333333</c:v>
                </c:pt>
                <c:pt idx="1440">
                  <c:v>2.4</c:v>
                </c:pt>
                <c:pt idx="1441">
                  <c:v>2.401666666666666</c:v>
                </c:pt>
                <c:pt idx="1442">
                  <c:v>2.403333333333333</c:v>
                </c:pt>
                <c:pt idx="1443">
                  <c:v>2.405</c:v>
                </c:pt>
                <c:pt idx="1444">
                  <c:v>2.406666666666667</c:v>
                </c:pt>
                <c:pt idx="1445">
                  <c:v>2.408333333333333</c:v>
                </c:pt>
                <c:pt idx="1446">
                  <c:v>2.41</c:v>
                </c:pt>
                <c:pt idx="1447">
                  <c:v>2.411666666666667</c:v>
                </c:pt>
                <c:pt idx="1448">
                  <c:v>2.413333333333334</c:v>
                </c:pt>
                <c:pt idx="1449">
                  <c:v>2.415</c:v>
                </c:pt>
                <c:pt idx="1450">
                  <c:v>2.416666666666666</c:v>
                </c:pt>
                <c:pt idx="1451">
                  <c:v>2.418333333333333</c:v>
                </c:pt>
                <c:pt idx="1452">
                  <c:v>2.42</c:v>
                </c:pt>
                <c:pt idx="1453">
                  <c:v>2.421666666666667</c:v>
                </c:pt>
                <c:pt idx="1454">
                  <c:v>2.423333333333333</c:v>
                </c:pt>
                <c:pt idx="1455">
                  <c:v>2.425</c:v>
                </c:pt>
                <c:pt idx="1456">
                  <c:v>2.426666666666667</c:v>
                </c:pt>
                <c:pt idx="1457">
                  <c:v>2.428333333333333</c:v>
                </c:pt>
                <c:pt idx="1458">
                  <c:v>2.43</c:v>
                </c:pt>
                <c:pt idx="1459">
                  <c:v>2.431666666666667</c:v>
                </c:pt>
                <c:pt idx="1460">
                  <c:v>2.433333333333333</c:v>
                </c:pt>
                <c:pt idx="1461">
                  <c:v>2.435</c:v>
                </c:pt>
                <c:pt idx="1462">
                  <c:v>2.436666666666667</c:v>
                </c:pt>
                <c:pt idx="1463">
                  <c:v>2.438333333333333</c:v>
                </c:pt>
                <c:pt idx="1464">
                  <c:v>2.44</c:v>
                </c:pt>
                <c:pt idx="1465">
                  <c:v>2.441666666666667</c:v>
                </c:pt>
                <c:pt idx="1466">
                  <c:v>2.443333333333333</c:v>
                </c:pt>
                <c:pt idx="1467">
                  <c:v>2.445</c:v>
                </c:pt>
                <c:pt idx="1468">
                  <c:v>2.446666666666667</c:v>
                </c:pt>
                <c:pt idx="1469">
                  <c:v>2.448333333333333</c:v>
                </c:pt>
                <c:pt idx="1470">
                  <c:v>2.45</c:v>
                </c:pt>
                <c:pt idx="1471">
                  <c:v>2.451666666666667</c:v>
                </c:pt>
                <c:pt idx="1472">
                  <c:v>2.453333333333333</c:v>
                </c:pt>
                <c:pt idx="1473">
                  <c:v>2.455</c:v>
                </c:pt>
                <c:pt idx="1474">
                  <c:v>2.456666666666667</c:v>
                </c:pt>
                <c:pt idx="1475">
                  <c:v>2.458333333333333</c:v>
                </c:pt>
                <c:pt idx="1476">
                  <c:v>2.46</c:v>
                </c:pt>
                <c:pt idx="1477">
                  <c:v>2.461666666666666</c:v>
                </c:pt>
                <c:pt idx="1478">
                  <c:v>2.463333333333333</c:v>
                </c:pt>
                <c:pt idx="1479">
                  <c:v>2.465</c:v>
                </c:pt>
                <c:pt idx="1480">
                  <c:v>2.466666666666667</c:v>
                </c:pt>
                <c:pt idx="1481">
                  <c:v>2.468333333333333</c:v>
                </c:pt>
                <c:pt idx="1482">
                  <c:v>2.47</c:v>
                </c:pt>
                <c:pt idx="1483">
                  <c:v>2.471666666666667</c:v>
                </c:pt>
                <c:pt idx="1484">
                  <c:v>2.473333333333334</c:v>
                </c:pt>
                <c:pt idx="1485">
                  <c:v>2.475</c:v>
                </c:pt>
                <c:pt idx="1486">
                  <c:v>2.476666666666667</c:v>
                </c:pt>
                <c:pt idx="1487">
                  <c:v>2.478333333333333</c:v>
                </c:pt>
                <c:pt idx="1488">
                  <c:v>2.48</c:v>
                </c:pt>
                <c:pt idx="1489">
                  <c:v>2.481666666666667</c:v>
                </c:pt>
                <c:pt idx="1490">
                  <c:v>2.483333333333333</c:v>
                </c:pt>
                <c:pt idx="1491">
                  <c:v>2.485</c:v>
                </c:pt>
                <c:pt idx="1492">
                  <c:v>2.486666666666666</c:v>
                </c:pt>
                <c:pt idx="1493">
                  <c:v>2.488333333333334</c:v>
                </c:pt>
                <c:pt idx="1494">
                  <c:v>2.49</c:v>
                </c:pt>
                <c:pt idx="1495">
                  <c:v>2.491666666666667</c:v>
                </c:pt>
                <c:pt idx="1496">
                  <c:v>2.493333333333333</c:v>
                </c:pt>
                <c:pt idx="1497">
                  <c:v>2.495</c:v>
                </c:pt>
                <c:pt idx="1498">
                  <c:v>2.496666666666667</c:v>
                </c:pt>
                <c:pt idx="1499">
                  <c:v>2.498333333333333</c:v>
                </c:pt>
                <c:pt idx="1500">
                  <c:v>2.5</c:v>
                </c:pt>
                <c:pt idx="1501">
                  <c:v>2.501666666666666</c:v>
                </c:pt>
                <c:pt idx="1502">
                  <c:v>2.503333333333333</c:v>
                </c:pt>
                <c:pt idx="1503">
                  <c:v>2.505</c:v>
                </c:pt>
                <c:pt idx="1504">
                  <c:v>2.506666666666667</c:v>
                </c:pt>
                <c:pt idx="1505">
                  <c:v>2.508333333333333</c:v>
                </c:pt>
                <c:pt idx="1506">
                  <c:v>2.51</c:v>
                </c:pt>
                <c:pt idx="1507">
                  <c:v>2.511666666666666</c:v>
                </c:pt>
                <c:pt idx="1508">
                  <c:v>2.513333333333334</c:v>
                </c:pt>
                <c:pt idx="1509">
                  <c:v>2.515</c:v>
                </c:pt>
                <c:pt idx="1510">
                  <c:v>2.516666666666667</c:v>
                </c:pt>
                <c:pt idx="1511">
                  <c:v>2.518333333333333</c:v>
                </c:pt>
                <c:pt idx="1512">
                  <c:v>2.52</c:v>
                </c:pt>
                <c:pt idx="1513">
                  <c:v>2.521666666666667</c:v>
                </c:pt>
                <c:pt idx="1514">
                  <c:v>2.523333333333333</c:v>
                </c:pt>
                <c:pt idx="1515">
                  <c:v>2.525</c:v>
                </c:pt>
                <c:pt idx="1516">
                  <c:v>2.526666666666666</c:v>
                </c:pt>
                <c:pt idx="1517">
                  <c:v>2.528333333333333</c:v>
                </c:pt>
                <c:pt idx="1518">
                  <c:v>2.53</c:v>
                </c:pt>
                <c:pt idx="1519">
                  <c:v>2.531666666666667</c:v>
                </c:pt>
                <c:pt idx="1520">
                  <c:v>2.533333333333333</c:v>
                </c:pt>
                <c:pt idx="1521">
                  <c:v>2.535</c:v>
                </c:pt>
                <c:pt idx="1522">
                  <c:v>2.536666666666667</c:v>
                </c:pt>
                <c:pt idx="1523">
                  <c:v>2.538333333333334</c:v>
                </c:pt>
                <c:pt idx="1524">
                  <c:v>2.54</c:v>
                </c:pt>
                <c:pt idx="1525">
                  <c:v>2.541666666666667</c:v>
                </c:pt>
                <c:pt idx="1526">
                  <c:v>2.543333333333333</c:v>
                </c:pt>
                <c:pt idx="1527">
                  <c:v>2.545</c:v>
                </c:pt>
                <c:pt idx="1528">
                  <c:v>2.546666666666667</c:v>
                </c:pt>
                <c:pt idx="1529">
                  <c:v>2.548333333333333</c:v>
                </c:pt>
                <c:pt idx="1530">
                  <c:v>2.55</c:v>
                </c:pt>
                <c:pt idx="1531">
                  <c:v>2.551666666666667</c:v>
                </c:pt>
                <c:pt idx="1532">
                  <c:v>2.553333333333333</c:v>
                </c:pt>
                <c:pt idx="1533">
                  <c:v>2.555</c:v>
                </c:pt>
                <c:pt idx="1534">
                  <c:v>2.556666666666667</c:v>
                </c:pt>
                <c:pt idx="1535">
                  <c:v>2.558333333333333</c:v>
                </c:pt>
                <c:pt idx="1536">
                  <c:v>2.56</c:v>
                </c:pt>
                <c:pt idx="1537">
                  <c:v>2.561666666666667</c:v>
                </c:pt>
                <c:pt idx="1538">
                  <c:v>2.563333333333333</c:v>
                </c:pt>
                <c:pt idx="1539">
                  <c:v>2.565</c:v>
                </c:pt>
                <c:pt idx="1540">
                  <c:v>2.566666666666667</c:v>
                </c:pt>
                <c:pt idx="1541">
                  <c:v>2.568333333333333</c:v>
                </c:pt>
                <c:pt idx="1542">
                  <c:v>2.57</c:v>
                </c:pt>
                <c:pt idx="1543">
                  <c:v>2.571666666666667</c:v>
                </c:pt>
                <c:pt idx="1544">
                  <c:v>2.573333333333333</c:v>
                </c:pt>
                <c:pt idx="1545">
                  <c:v>2.575</c:v>
                </c:pt>
                <c:pt idx="1546">
                  <c:v>2.576666666666667</c:v>
                </c:pt>
                <c:pt idx="1547">
                  <c:v>2.578333333333333</c:v>
                </c:pt>
                <c:pt idx="1548">
                  <c:v>2.58</c:v>
                </c:pt>
                <c:pt idx="1549">
                  <c:v>2.581666666666667</c:v>
                </c:pt>
                <c:pt idx="1550">
                  <c:v>2.583333333333333</c:v>
                </c:pt>
                <c:pt idx="1551">
                  <c:v>2.585</c:v>
                </c:pt>
                <c:pt idx="1552">
                  <c:v>2.586666666666666</c:v>
                </c:pt>
                <c:pt idx="1553">
                  <c:v>2.588333333333333</c:v>
                </c:pt>
                <c:pt idx="1554">
                  <c:v>2.59</c:v>
                </c:pt>
                <c:pt idx="1555">
                  <c:v>2.591666666666667</c:v>
                </c:pt>
                <c:pt idx="1556">
                  <c:v>2.593333333333333</c:v>
                </c:pt>
                <c:pt idx="1557">
                  <c:v>2.595</c:v>
                </c:pt>
                <c:pt idx="1558">
                  <c:v>2.596666666666667</c:v>
                </c:pt>
                <c:pt idx="1559">
                  <c:v>2.598333333333334</c:v>
                </c:pt>
                <c:pt idx="1560">
                  <c:v>2.6</c:v>
                </c:pt>
                <c:pt idx="1561">
                  <c:v>2.601666666666666</c:v>
                </c:pt>
                <c:pt idx="1562">
                  <c:v>2.603333333333333</c:v>
                </c:pt>
                <c:pt idx="1563">
                  <c:v>2.605</c:v>
                </c:pt>
                <c:pt idx="1564">
                  <c:v>2.606666666666667</c:v>
                </c:pt>
                <c:pt idx="1565">
                  <c:v>2.608333333333333</c:v>
                </c:pt>
                <c:pt idx="1566">
                  <c:v>2.61</c:v>
                </c:pt>
                <c:pt idx="1567">
                  <c:v>2.611666666666666</c:v>
                </c:pt>
                <c:pt idx="1568">
                  <c:v>2.613333333333334</c:v>
                </c:pt>
                <c:pt idx="1569">
                  <c:v>2.615</c:v>
                </c:pt>
                <c:pt idx="1570">
                  <c:v>2.616666666666667</c:v>
                </c:pt>
                <c:pt idx="1571">
                  <c:v>2.618333333333333</c:v>
                </c:pt>
                <c:pt idx="1572">
                  <c:v>2.62</c:v>
                </c:pt>
                <c:pt idx="1573">
                  <c:v>2.621666666666667</c:v>
                </c:pt>
                <c:pt idx="1574">
                  <c:v>2.623333333333333</c:v>
                </c:pt>
                <c:pt idx="1575">
                  <c:v>2.625</c:v>
                </c:pt>
                <c:pt idx="1576">
                  <c:v>2.626666666666666</c:v>
                </c:pt>
                <c:pt idx="1577">
                  <c:v>2.628333333333333</c:v>
                </c:pt>
                <c:pt idx="1578">
                  <c:v>2.63</c:v>
                </c:pt>
                <c:pt idx="1579">
                  <c:v>2.631666666666667</c:v>
                </c:pt>
                <c:pt idx="1580">
                  <c:v>2.633333333333333</c:v>
                </c:pt>
                <c:pt idx="1581">
                  <c:v>2.635</c:v>
                </c:pt>
                <c:pt idx="1582">
                  <c:v>2.636666666666666</c:v>
                </c:pt>
                <c:pt idx="1583">
                  <c:v>2.638333333333334</c:v>
                </c:pt>
                <c:pt idx="1584">
                  <c:v>2.64</c:v>
                </c:pt>
                <c:pt idx="1585">
                  <c:v>2.641666666666667</c:v>
                </c:pt>
                <c:pt idx="1586">
                  <c:v>2.643333333333333</c:v>
                </c:pt>
                <c:pt idx="1587">
                  <c:v>2.645</c:v>
                </c:pt>
                <c:pt idx="1588">
                  <c:v>2.646666666666667</c:v>
                </c:pt>
                <c:pt idx="1589">
                  <c:v>2.648333333333333</c:v>
                </c:pt>
                <c:pt idx="1590">
                  <c:v>2.65</c:v>
                </c:pt>
                <c:pt idx="1591">
                  <c:v>2.651666666666666</c:v>
                </c:pt>
                <c:pt idx="1592">
                  <c:v>2.653333333333333</c:v>
                </c:pt>
                <c:pt idx="1593">
                  <c:v>2.655</c:v>
                </c:pt>
                <c:pt idx="1594">
                  <c:v>2.656666666666667</c:v>
                </c:pt>
                <c:pt idx="1595">
                  <c:v>2.658333333333333</c:v>
                </c:pt>
                <c:pt idx="1596">
                  <c:v>2.66</c:v>
                </c:pt>
                <c:pt idx="1597">
                  <c:v>2.661666666666667</c:v>
                </c:pt>
                <c:pt idx="1598">
                  <c:v>2.663333333333333</c:v>
                </c:pt>
                <c:pt idx="1599">
                  <c:v>2.665</c:v>
                </c:pt>
                <c:pt idx="1600">
                  <c:v>2.666666666666666</c:v>
                </c:pt>
                <c:pt idx="1601">
                  <c:v>2.668333333333333</c:v>
                </c:pt>
                <c:pt idx="1602">
                  <c:v>2.67</c:v>
                </c:pt>
                <c:pt idx="1603">
                  <c:v>2.671666666666667</c:v>
                </c:pt>
                <c:pt idx="1604">
                  <c:v>2.673333333333333</c:v>
                </c:pt>
                <c:pt idx="1605">
                  <c:v>2.675</c:v>
                </c:pt>
                <c:pt idx="1606">
                  <c:v>2.676666666666667</c:v>
                </c:pt>
                <c:pt idx="1607">
                  <c:v>2.678333333333333</c:v>
                </c:pt>
                <c:pt idx="1608">
                  <c:v>2.68</c:v>
                </c:pt>
                <c:pt idx="1609">
                  <c:v>2.681666666666667</c:v>
                </c:pt>
                <c:pt idx="1610">
                  <c:v>2.683333333333333</c:v>
                </c:pt>
                <c:pt idx="1611">
                  <c:v>2.685</c:v>
                </c:pt>
                <c:pt idx="1612">
                  <c:v>2.686666666666666</c:v>
                </c:pt>
                <c:pt idx="1613">
                  <c:v>2.688333333333333</c:v>
                </c:pt>
                <c:pt idx="1614">
                  <c:v>2.69</c:v>
                </c:pt>
                <c:pt idx="1615">
                  <c:v>2.691666666666667</c:v>
                </c:pt>
                <c:pt idx="1616">
                  <c:v>2.693333333333333</c:v>
                </c:pt>
                <c:pt idx="1617">
                  <c:v>2.695</c:v>
                </c:pt>
                <c:pt idx="1618">
                  <c:v>2.696666666666667</c:v>
                </c:pt>
                <c:pt idx="1619">
                  <c:v>2.698333333333333</c:v>
                </c:pt>
                <c:pt idx="1620">
                  <c:v>2.7</c:v>
                </c:pt>
                <c:pt idx="1621">
                  <c:v>2.701666666666667</c:v>
                </c:pt>
                <c:pt idx="1622">
                  <c:v>2.703333333333333</c:v>
                </c:pt>
                <c:pt idx="1623">
                  <c:v>2.705</c:v>
                </c:pt>
                <c:pt idx="1624">
                  <c:v>2.706666666666666</c:v>
                </c:pt>
                <c:pt idx="1625">
                  <c:v>2.708333333333333</c:v>
                </c:pt>
                <c:pt idx="1626">
                  <c:v>2.71</c:v>
                </c:pt>
                <c:pt idx="1627">
                  <c:v>2.711666666666666</c:v>
                </c:pt>
                <c:pt idx="1628">
                  <c:v>2.713333333333333</c:v>
                </c:pt>
                <c:pt idx="1629">
                  <c:v>2.715</c:v>
                </c:pt>
                <c:pt idx="1630">
                  <c:v>2.716666666666667</c:v>
                </c:pt>
                <c:pt idx="1631">
                  <c:v>2.718333333333333</c:v>
                </c:pt>
                <c:pt idx="1632">
                  <c:v>2.72</c:v>
                </c:pt>
                <c:pt idx="1633">
                  <c:v>2.721666666666667</c:v>
                </c:pt>
                <c:pt idx="1634">
                  <c:v>2.723333333333333</c:v>
                </c:pt>
                <c:pt idx="1635">
                  <c:v>2.725</c:v>
                </c:pt>
                <c:pt idx="1636">
                  <c:v>2.726666666666666</c:v>
                </c:pt>
                <c:pt idx="1637">
                  <c:v>2.728333333333333</c:v>
                </c:pt>
                <c:pt idx="1638">
                  <c:v>2.73</c:v>
                </c:pt>
                <c:pt idx="1639">
                  <c:v>2.731666666666667</c:v>
                </c:pt>
                <c:pt idx="1640">
                  <c:v>2.733333333333333</c:v>
                </c:pt>
                <c:pt idx="1641">
                  <c:v>2.735</c:v>
                </c:pt>
                <c:pt idx="1642">
                  <c:v>2.736666666666666</c:v>
                </c:pt>
                <c:pt idx="1643">
                  <c:v>2.738333333333334</c:v>
                </c:pt>
                <c:pt idx="1644">
                  <c:v>2.74</c:v>
                </c:pt>
                <c:pt idx="1645">
                  <c:v>2.741666666666667</c:v>
                </c:pt>
                <c:pt idx="1646">
                  <c:v>2.743333333333333</c:v>
                </c:pt>
                <c:pt idx="1647">
                  <c:v>2.745</c:v>
                </c:pt>
                <c:pt idx="1648">
                  <c:v>2.746666666666667</c:v>
                </c:pt>
                <c:pt idx="1649">
                  <c:v>2.748333333333333</c:v>
                </c:pt>
                <c:pt idx="1650">
                  <c:v>2.75</c:v>
                </c:pt>
                <c:pt idx="1651">
                  <c:v>2.751666666666666</c:v>
                </c:pt>
                <c:pt idx="1652">
                  <c:v>2.753333333333333</c:v>
                </c:pt>
                <c:pt idx="1653">
                  <c:v>2.755</c:v>
                </c:pt>
                <c:pt idx="1654">
                  <c:v>2.756666666666667</c:v>
                </c:pt>
                <c:pt idx="1655">
                  <c:v>2.758333333333333</c:v>
                </c:pt>
                <c:pt idx="1656">
                  <c:v>2.76</c:v>
                </c:pt>
                <c:pt idx="1657">
                  <c:v>2.761666666666666</c:v>
                </c:pt>
                <c:pt idx="1658">
                  <c:v>2.763333333333333</c:v>
                </c:pt>
                <c:pt idx="1659">
                  <c:v>2.765</c:v>
                </c:pt>
                <c:pt idx="1660">
                  <c:v>2.766666666666667</c:v>
                </c:pt>
                <c:pt idx="1661">
                  <c:v>2.768333333333333</c:v>
                </c:pt>
                <c:pt idx="1662">
                  <c:v>2.77</c:v>
                </c:pt>
                <c:pt idx="1663">
                  <c:v>2.771666666666667</c:v>
                </c:pt>
                <c:pt idx="1664">
                  <c:v>2.773333333333333</c:v>
                </c:pt>
                <c:pt idx="1665">
                  <c:v>2.775</c:v>
                </c:pt>
                <c:pt idx="1666">
                  <c:v>2.776666666666666</c:v>
                </c:pt>
                <c:pt idx="1667">
                  <c:v>2.778333333333333</c:v>
                </c:pt>
                <c:pt idx="1668">
                  <c:v>2.78</c:v>
                </c:pt>
                <c:pt idx="1669">
                  <c:v>2.781666666666667</c:v>
                </c:pt>
                <c:pt idx="1670">
                  <c:v>2.783333333333333</c:v>
                </c:pt>
                <c:pt idx="1671">
                  <c:v>2.785</c:v>
                </c:pt>
                <c:pt idx="1672">
                  <c:v>2.786666666666667</c:v>
                </c:pt>
                <c:pt idx="1673">
                  <c:v>2.788333333333333</c:v>
                </c:pt>
                <c:pt idx="1674">
                  <c:v>2.79</c:v>
                </c:pt>
                <c:pt idx="1675">
                  <c:v>2.791666666666666</c:v>
                </c:pt>
                <c:pt idx="1676">
                  <c:v>2.793333333333333</c:v>
                </c:pt>
                <c:pt idx="1677">
                  <c:v>2.795</c:v>
                </c:pt>
                <c:pt idx="1678">
                  <c:v>2.796666666666667</c:v>
                </c:pt>
                <c:pt idx="1679">
                  <c:v>2.798333333333333</c:v>
                </c:pt>
                <c:pt idx="1680">
                  <c:v>2.8</c:v>
                </c:pt>
                <c:pt idx="1681">
                  <c:v>2.801666666666667</c:v>
                </c:pt>
                <c:pt idx="1682">
                  <c:v>2.803333333333333</c:v>
                </c:pt>
                <c:pt idx="1683">
                  <c:v>2.805</c:v>
                </c:pt>
                <c:pt idx="1684">
                  <c:v>2.806666666666667</c:v>
                </c:pt>
                <c:pt idx="1685">
                  <c:v>2.808333333333333</c:v>
                </c:pt>
                <c:pt idx="1686">
                  <c:v>2.81</c:v>
                </c:pt>
                <c:pt idx="1687">
                  <c:v>2.811666666666666</c:v>
                </c:pt>
                <c:pt idx="1688">
                  <c:v>2.813333333333333</c:v>
                </c:pt>
                <c:pt idx="1689">
                  <c:v>2.814999999999999</c:v>
                </c:pt>
                <c:pt idx="1690">
                  <c:v>2.816666666666664</c:v>
                </c:pt>
                <c:pt idx="1691">
                  <c:v>2.818333333333333</c:v>
                </c:pt>
                <c:pt idx="1692">
                  <c:v>2.82</c:v>
                </c:pt>
                <c:pt idx="1693">
                  <c:v>2.821666666666667</c:v>
                </c:pt>
                <c:pt idx="1694">
                  <c:v>2.823333333333333</c:v>
                </c:pt>
                <c:pt idx="1695">
                  <c:v>2.825</c:v>
                </c:pt>
                <c:pt idx="1696">
                  <c:v>2.826666666666667</c:v>
                </c:pt>
                <c:pt idx="1697">
                  <c:v>2.828333333333333</c:v>
                </c:pt>
                <c:pt idx="1698">
                  <c:v>2.83</c:v>
                </c:pt>
                <c:pt idx="1699">
                  <c:v>2.831666666666667</c:v>
                </c:pt>
                <c:pt idx="1700">
                  <c:v>2.833333333333333</c:v>
                </c:pt>
                <c:pt idx="1701">
                  <c:v>2.834999999999999</c:v>
                </c:pt>
                <c:pt idx="1702">
                  <c:v>2.836666666666666</c:v>
                </c:pt>
                <c:pt idx="1703">
                  <c:v>2.838333333333333</c:v>
                </c:pt>
                <c:pt idx="1704">
                  <c:v>2.84</c:v>
                </c:pt>
                <c:pt idx="1705">
                  <c:v>2.841666666666667</c:v>
                </c:pt>
                <c:pt idx="1706">
                  <c:v>2.843333333333333</c:v>
                </c:pt>
                <c:pt idx="1707">
                  <c:v>2.845</c:v>
                </c:pt>
                <c:pt idx="1708">
                  <c:v>2.846666666666667</c:v>
                </c:pt>
                <c:pt idx="1709">
                  <c:v>2.848333333333334</c:v>
                </c:pt>
                <c:pt idx="1710">
                  <c:v>2.85</c:v>
                </c:pt>
                <c:pt idx="1711">
                  <c:v>2.851666666666667</c:v>
                </c:pt>
                <c:pt idx="1712">
                  <c:v>2.853333333333333</c:v>
                </c:pt>
                <c:pt idx="1713">
                  <c:v>2.854999999999999</c:v>
                </c:pt>
                <c:pt idx="1714">
                  <c:v>2.856666666666666</c:v>
                </c:pt>
                <c:pt idx="1715">
                  <c:v>2.858333333333333</c:v>
                </c:pt>
                <c:pt idx="1716">
                  <c:v>2.86</c:v>
                </c:pt>
                <c:pt idx="1717">
                  <c:v>2.861666666666666</c:v>
                </c:pt>
                <c:pt idx="1718">
                  <c:v>2.863333333333334</c:v>
                </c:pt>
                <c:pt idx="1719">
                  <c:v>2.865</c:v>
                </c:pt>
                <c:pt idx="1720">
                  <c:v>2.866666666666667</c:v>
                </c:pt>
                <c:pt idx="1721">
                  <c:v>2.868333333333333</c:v>
                </c:pt>
                <c:pt idx="1722">
                  <c:v>2.87</c:v>
                </c:pt>
                <c:pt idx="1723">
                  <c:v>2.871666666666667</c:v>
                </c:pt>
                <c:pt idx="1724">
                  <c:v>2.873333333333333</c:v>
                </c:pt>
                <c:pt idx="1725">
                  <c:v>2.875</c:v>
                </c:pt>
                <c:pt idx="1726">
                  <c:v>2.876666666666666</c:v>
                </c:pt>
                <c:pt idx="1727">
                  <c:v>2.878333333333333</c:v>
                </c:pt>
                <c:pt idx="1728">
                  <c:v>2.88</c:v>
                </c:pt>
                <c:pt idx="1729">
                  <c:v>2.881666666666667</c:v>
                </c:pt>
                <c:pt idx="1730">
                  <c:v>2.883333333333333</c:v>
                </c:pt>
                <c:pt idx="1731">
                  <c:v>2.885</c:v>
                </c:pt>
                <c:pt idx="1732">
                  <c:v>2.886666666666666</c:v>
                </c:pt>
                <c:pt idx="1733">
                  <c:v>2.888333333333334</c:v>
                </c:pt>
                <c:pt idx="1734">
                  <c:v>2.89</c:v>
                </c:pt>
                <c:pt idx="1735">
                  <c:v>2.891666666666667</c:v>
                </c:pt>
                <c:pt idx="1736">
                  <c:v>2.893333333333333</c:v>
                </c:pt>
                <c:pt idx="1737">
                  <c:v>2.895</c:v>
                </c:pt>
                <c:pt idx="1738">
                  <c:v>2.896666666666666</c:v>
                </c:pt>
                <c:pt idx="1739">
                  <c:v>2.898333333333333</c:v>
                </c:pt>
                <c:pt idx="1740">
                  <c:v>2.9</c:v>
                </c:pt>
                <c:pt idx="1741">
                  <c:v>2.901666666666666</c:v>
                </c:pt>
                <c:pt idx="1742">
                  <c:v>2.903333333333333</c:v>
                </c:pt>
                <c:pt idx="1743">
                  <c:v>2.905</c:v>
                </c:pt>
                <c:pt idx="1744">
                  <c:v>2.906666666666667</c:v>
                </c:pt>
                <c:pt idx="1745">
                  <c:v>2.908333333333333</c:v>
                </c:pt>
                <c:pt idx="1746">
                  <c:v>2.91</c:v>
                </c:pt>
                <c:pt idx="1747">
                  <c:v>2.911666666666667</c:v>
                </c:pt>
                <c:pt idx="1748">
                  <c:v>2.913333333333334</c:v>
                </c:pt>
                <c:pt idx="1749">
                  <c:v>2.915</c:v>
                </c:pt>
                <c:pt idx="1750">
                  <c:v>2.916666666666666</c:v>
                </c:pt>
                <c:pt idx="1751">
                  <c:v>2.918333333333333</c:v>
                </c:pt>
                <c:pt idx="1752">
                  <c:v>2.92</c:v>
                </c:pt>
                <c:pt idx="1753">
                  <c:v>2.921666666666667</c:v>
                </c:pt>
                <c:pt idx="1754">
                  <c:v>2.923333333333333</c:v>
                </c:pt>
                <c:pt idx="1755">
                  <c:v>2.925</c:v>
                </c:pt>
                <c:pt idx="1756">
                  <c:v>2.926666666666667</c:v>
                </c:pt>
                <c:pt idx="1757">
                  <c:v>2.928333333333333</c:v>
                </c:pt>
                <c:pt idx="1758">
                  <c:v>2.93</c:v>
                </c:pt>
                <c:pt idx="1759">
                  <c:v>2.931666666666667</c:v>
                </c:pt>
                <c:pt idx="1760">
                  <c:v>2.933333333333333</c:v>
                </c:pt>
                <c:pt idx="1761">
                  <c:v>2.935</c:v>
                </c:pt>
                <c:pt idx="1762">
                  <c:v>2.936666666666667</c:v>
                </c:pt>
                <c:pt idx="1763">
                  <c:v>2.938333333333333</c:v>
                </c:pt>
                <c:pt idx="1764">
                  <c:v>2.94</c:v>
                </c:pt>
                <c:pt idx="1765">
                  <c:v>2.941666666666667</c:v>
                </c:pt>
                <c:pt idx="1766">
                  <c:v>2.943333333333333</c:v>
                </c:pt>
                <c:pt idx="1767">
                  <c:v>2.945</c:v>
                </c:pt>
                <c:pt idx="1768">
                  <c:v>2.946666666666667</c:v>
                </c:pt>
                <c:pt idx="1769">
                  <c:v>2.948333333333333</c:v>
                </c:pt>
                <c:pt idx="1770">
                  <c:v>2.95</c:v>
                </c:pt>
                <c:pt idx="1771">
                  <c:v>2.951666666666667</c:v>
                </c:pt>
                <c:pt idx="1772">
                  <c:v>2.953333333333333</c:v>
                </c:pt>
                <c:pt idx="1773">
                  <c:v>2.955</c:v>
                </c:pt>
                <c:pt idx="1774">
                  <c:v>2.956666666666667</c:v>
                </c:pt>
                <c:pt idx="1775">
                  <c:v>2.958333333333333</c:v>
                </c:pt>
                <c:pt idx="1776">
                  <c:v>2.96</c:v>
                </c:pt>
                <c:pt idx="1777">
                  <c:v>2.961666666666666</c:v>
                </c:pt>
                <c:pt idx="1778">
                  <c:v>2.963333333333333</c:v>
                </c:pt>
                <c:pt idx="1779">
                  <c:v>2.965</c:v>
                </c:pt>
                <c:pt idx="1780">
                  <c:v>2.966666666666667</c:v>
                </c:pt>
                <c:pt idx="1781">
                  <c:v>2.968333333333333</c:v>
                </c:pt>
                <c:pt idx="1782">
                  <c:v>2.97</c:v>
                </c:pt>
                <c:pt idx="1783">
                  <c:v>2.971666666666667</c:v>
                </c:pt>
                <c:pt idx="1784">
                  <c:v>2.973333333333334</c:v>
                </c:pt>
                <c:pt idx="1785">
                  <c:v>2.975</c:v>
                </c:pt>
                <c:pt idx="1786">
                  <c:v>2.976666666666667</c:v>
                </c:pt>
                <c:pt idx="1787">
                  <c:v>2.978333333333333</c:v>
                </c:pt>
                <c:pt idx="1788">
                  <c:v>2.98</c:v>
                </c:pt>
                <c:pt idx="1789">
                  <c:v>2.981666666666667</c:v>
                </c:pt>
                <c:pt idx="1790">
                  <c:v>2.983333333333333</c:v>
                </c:pt>
                <c:pt idx="1791">
                  <c:v>2.985</c:v>
                </c:pt>
                <c:pt idx="1792">
                  <c:v>2.986666666666666</c:v>
                </c:pt>
                <c:pt idx="1793">
                  <c:v>2.988333333333334</c:v>
                </c:pt>
                <c:pt idx="1794">
                  <c:v>2.99</c:v>
                </c:pt>
                <c:pt idx="1795">
                  <c:v>2.991666666666667</c:v>
                </c:pt>
                <c:pt idx="1796">
                  <c:v>2.993333333333333</c:v>
                </c:pt>
                <c:pt idx="1797">
                  <c:v>2.995</c:v>
                </c:pt>
                <c:pt idx="1798">
                  <c:v>2.996666666666667</c:v>
                </c:pt>
                <c:pt idx="1799">
                  <c:v>2.998333333333333</c:v>
                </c:pt>
                <c:pt idx="1800">
                  <c:v>3.0</c:v>
                </c:pt>
                <c:pt idx="1801">
                  <c:v>3.001666666666666</c:v>
                </c:pt>
                <c:pt idx="1802">
                  <c:v>3.003333333333333</c:v>
                </c:pt>
                <c:pt idx="1803">
                  <c:v>3.005</c:v>
                </c:pt>
                <c:pt idx="1804">
                  <c:v>3.006666666666667</c:v>
                </c:pt>
                <c:pt idx="1805">
                  <c:v>3.008333333333333</c:v>
                </c:pt>
                <c:pt idx="1806">
                  <c:v>3.01</c:v>
                </c:pt>
                <c:pt idx="1807">
                  <c:v>3.011666666666666</c:v>
                </c:pt>
                <c:pt idx="1808">
                  <c:v>3.013333333333334</c:v>
                </c:pt>
                <c:pt idx="1809">
                  <c:v>3.015</c:v>
                </c:pt>
                <c:pt idx="1810">
                  <c:v>3.016666666666667</c:v>
                </c:pt>
                <c:pt idx="1811">
                  <c:v>3.018333333333333</c:v>
                </c:pt>
                <c:pt idx="1812">
                  <c:v>3.02</c:v>
                </c:pt>
                <c:pt idx="1813">
                  <c:v>3.021666666666667</c:v>
                </c:pt>
                <c:pt idx="1814">
                  <c:v>3.023333333333333</c:v>
                </c:pt>
                <c:pt idx="1815">
                  <c:v>3.025</c:v>
                </c:pt>
                <c:pt idx="1816">
                  <c:v>3.026666666666666</c:v>
                </c:pt>
                <c:pt idx="1817">
                  <c:v>3.028333333333333</c:v>
                </c:pt>
                <c:pt idx="1818">
                  <c:v>3.03</c:v>
                </c:pt>
                <c:pt idx="1819">
                  <c:v>3.031666666666667</c:v>
                </c:pt>
                <c:pt idx="1820">
                  <c:v>3.033333333333333</c:v>
                </c:pt>
                <c:pt idx="1821">
                  <c:v>3.035</c:v>
                </c:pt>
                <c:pt idx="1822">
                  <c:v>3.036666666666667</c:v>
                </c:pt>
                <c:pt idx="1823">
                  <c:v>3.038333333333334</c:v>
                </c:pt>
                <c:pt idx="1824">
                  <c:v>3.04</c:v>
                </c:pt>
                <c:pt idx="1825">
                  <c:v>3.041666666666667</c:v>
                </c:pt>
                <c:pt idx="1826">
                  <c:v>3.043333333333333</c:v>
                </c:pt>
                <c:pt idx="1827">
                  <c:v>3.045</c:v>
                </c:pt>
                <c:pt idx="1828">
                  <c:v>3.046666666666667</c:v>
                </c:pt>
                <c:pt idx="1829">
                  <c:v>3.048333333333333</c:v>
                </c:pt>
                <c:pt idx="1830">
                  <c:v>3.05</c:v>
                </c:pt>
                <c:pt idx="1831">
                  <c:v>3.051666666666667</c:v>
                </c:pt>
                <c:pt idx="1832">
                  <c:v>3.053333333333333</c:v>
                </c:pt>
                <c:pt idx="1833">
                  <c:v>3.055</c:v>
                </c:pt>
                <c:pt idx="1834">
                  <c:v>3.056666666666667</c:v>
                </c:pt>
                <c:pt idx="1835">
                  <c:v>3.058333333333333</c:v>
                </c:pt>
                <c:pt idx="1836">
                  <c:v>3.06</c:v>
                </c:pt>
                <c:pt idx="1837">
                  <c:v>3.061666666666667</c:v>
                </c:pt>
                <c:pt idx="1838">
                  <c:v>3.063333333333333</c:v>
                </c:pt>
                <c:pt idx="1839">
                  <c:v>3.065</c:v>
                </c:pt>
                <c:pt idx="1840">
                  <c:v>3.066666666666667</c:v>
                </c:pt>
                <c:pt idx="1841">
                  <c:v>3.068333333333333</c:v>
                </c:pt>
                <c:pt idx="1842">
                  <c:v>3.07</c:v>
                </c:pt>
                <c:pt idx="1843">
                  <c:v>3.071666666666667</c:v>
                </c:pt>
                <c:pt idx="1844">
                  <c:v>3.073333333333333</c:v>
                </c:pt>
                <c:pt idx="1845">
                  <c:v>3.075</c:v>
                </c:pt>
                <c:pt idx="1846">
                  <c:v>3.076666666666667</c:v>
                </c:pt>
                <c:pt idx="1847">
                  <c:v>3.078333333333333</c:v>
                </c:pt>
                <c:pt idx="1848">
                  <c:v>3.08</c:v>
                </c:pt>
                <c:pt idx="1849">
                  <c:v>3.081666666666667</c:v>
                </c:pt>
                <c:pt idx="1850">
                  <c:v>3.083333333333333</c:v>
                </c:pt>
                <c:pt idx="1851">
                  <c:v>3.085</c:v>
                </c:pt>
                <c:pt idx="1852">
                  <c:v>3.086666666666666</c:v>
                </c:pt>
                <c:pt idx="1853">
                  <c:v>3.088333333333333</c:v>
                </c:pt>
                <c:pt idx="1854">
                  <c:v>3.09</c:v>
                </c:pt>
                <c:pt idx="1855">
                  <c:v>3.091666666666667</c:v>
                </c:pt>
                <c:pt idx="1856">
                  <c:v>3.093333333333333</c:v>
                </c:pt>
                <c:pt idx="1857">
                  <c:v>3.095</c:v>
                </c:pt>
                <c:pt idx="1858">
                  <c:v>3.096666666666667</c:v>
                </c:pt>
                <c:pt idx="1859">
                  <c:v>3.098333333333334</c:v>
                </c:pt>
                <c:pt idx="1860">
                  <c:v>3.1</c:v>
                </c:pt>
                <c:pt idx="1861">
                  <c:v>3.101666666666667</c:v>
                </c:pt>
                <c:pt idx="1862">
                  <c:v>3.103333333333333</c:v>
                </c:pt>
                <c:pt idx="1863">
                  <c:v>3.105</c:v>
                </c:pt>
                <c:pt idx="1864">
                  <c:v>3.106666666666667</c:v>
                </c:pt>
                <c:pt idx="1865">
                  <c:v>3.108333333333333</c:v>
                </c:pt>
                <c:pt idx="1866">
                  <c:v>3.11</c:v>
                </c:pt>
                <c:pt idx="1867">
                  <c:v>3.111666666666666</c:v>
                </c:pt>
                <c:pt idx="1868">
                  <c:v>3.113333333333334</c:v>
                </c:pt>
                <c:pt idx="1869">
                  <c:v>3.115</c:v>
                </c:pt>
                <c:pt idx="1870">
                  <c:v>3.116666666666667</c:v>
                </c:pt>
                <c:pt idx="1871">
                  <c:v>3.118333333333333</c:v>
                </c:pt>
                <c:pt idx="1872">
                  <c:v>3.12</c:v>
                </c:pt>
                <c:pt idx="1873">
                  <c:v>3.121666666666667</c:v>
                </c:pt>
                <c:pt idx="1874">
                  <c:v>3.123333333333333</c:v>
                </c:pt>
                <c:pt idx="1875">
                  <c:v>3.125</c:v>
                </c:pt>
                <c:pt idx="1876">
                  <c:v>3.126666666666666</c:v>
                </c:pt>
                <c:pt idx="1877">
                  <c:v>3.128333333333333</c:v>
                </c:pt>
                <c:pt idx="1878">
                  <c:v>3.13</c:v>
                </c:pt>
                <c:pt idx="1879">
                  <c:v>3.131666666666667</c:v>
                </c:pt>
                <c:pt idx="1880">
                  <c:v>3.133333333333333</c:v>
                </c:pt>
                <c:pt idx="1881">
                  <c:v>3.135</c:v>
                </c:pt>
                <c:pt idx="1882">
                  <c:v>3.136666666666666</c:v>
                </c:pt>
                <c:pt idx="1883">
                  <c:v>3.138333333333334</c:v>
                </c:pt>
                <c:pt idx="1884">
                  <c:v>3.14</c:v>
                </c:pt>
                <c:pt idx="1885">
                  <c:v>3.141666666666667</c:v>
                </c:pt>
                <c:pt idx="1886">
                  <c:v>3.143333333333333</c:v>
                </c:pt>
                <c:pt idx="1887">
                  <c:v>3.145</c:v>
                </c:pt>
                <c:pt idx="1888">
                  <c:v>3.146666666666667</c:v>
                </c:pt>
                <c:pt idx="1889">
                  <c:v>3.148333333333333</c:v>
                </c:pt>
                <c:pt idx="1890">
                  <c:v>3.15</c:v>
                </c:pt>
                <c:pt idx="1891">
                  <c:v>3.151666666666666</c:v>
                </c:pt>
                <c:pt idx="1892">
                  <c:v>3.153333333333333</c:v>
                </c:pt>
                <c:pt idx="1893">
                  <c:v>3.155</c:v>
                </c:pt>
                <c:pt idx="1894">
                  <c:v>3.156666666666667</c:v>
                </c:pt>
                <c:pt idx="1895">
                  <c:v>3.158333333333333</c:v>
                </c:pt>
                <c:pt idx="1896">
                  <c:v>3.16</c:v>
                </c:pt>
                <c:pt idx="1897">
                  <c:v>3.161666666666667</c:v>
                </c:pt>
                <c:pt idx="1898">
                  <c:v>3.163333333333333</c:v>
                </c:pt>
                <c:pt idx="1899">
                  <c:v>3.165</c:v>
                </c:pt>
                <c:pt idx="1900">
                  <c:v>3.166666666666666</c:v>
                </c:pt>
                <c:pt idx="1901">
                  <c:v>3.168333333333333</c:v>
                </c:pt>
                <c:pt idx="1902">
                  <c:v>3.17</c:v>
                </c:pt>
                <c:pt idx="1903">
                  <c:v>3.171666666666667</c:v>
                </c:pt>
                <c:pt idx="1904">
                  <c:v>3.173333333333333</c:v>
                </c:pt>
                <c:pt idx="1905">
                  <c:v>3.175</c:v>
                </c:pt>
                <c:pt idx="1906">
                  <c:v>3.176666666666667</c:v>
                </c:pt>
                <c:pt idx="1907">
                  <c:v>3.178333333333333</c:v>
                </c:pt>
                <c:pt idx="1908">
                  <c:v>3.18</c:v>
                </c:pt>
                <c:pt idx="1909">
                  <c:v>3.181666666666667</c:v>
                </c:pt>
                <c:pt idx="1910">
                  <c:v>3.183333333333333</c:v>
                </c:pt>
                <c:pt idx="1911">
                  <c:v>3.185</c:v>
                </c:pt>
                <c:pt idx="1912">
                  <c:v>3.186666666666667</c:v>
                </c:pt>
                <c:pt idx="1913">
                  <c:v>3.188333333333333</c:v>
                </c:pt>
                <c:pt idx="1914">
                  <c:v>3.19</c:v>
                </c:pt>
                <c:pt idx="1915">
                  <c:v>3.191666666666667</c:v>
                </c:pt>
                <c:pt idx="1916">
                  <c:v>3.193333333333333</c:v>
                </c:pt>
                <c:pt idx="1917">
                  <c:v>3.195</c:v>
                </c:pt>
                <c:pt idx="1918">
                  <c:v>3.196666666666667</c:v>
                </c:pt>
                <c:pt idx="1919">
                  <c:v>3.198333333333333</c:v>
                </c:pt>
                <c:pt idx="1920">
                  <c:v>3.2</c:v>
                </c:pt>
                <c:pt idx="1921">
                  <c:v>3.201666666666667</c:v>
                </c:pt>
                <c:pt idx="1922">
                  <c:v>3.203333333333333</c:v>
                </c:pt>
                <c:pt idx="1923">
                  <c:v>3.205</c:v>
                </c:pt>
                <c:pt idx="1924">
                  <c:v>3.206666666666667</c:v>
                </c:pt>
                <c:pt idx="1925">
                  <c:v>3.208333333333333</c:v>
                </c:pt>
                <c:pt idx="1926">
                  <c:v>3.21</c:v>
                </c:pt>
                <c:pt idx="1927">
                  <c:v>3.211666666666666</c:v>
                </c:pt>
                <c:pt idx="1928">
                  <c:v>3.213333333333333</c:v>
                </c:pt>
                <c:pt idx="1929">
                  <c:v>3.215</c:v>
                </c:pt>
                <c:pt idx="1930">
                  <c:v>3.216666666666667</c:v>
                </c:pt>
                <c:pt idx="1931">
                  <c:v>3.218333333333333</c:v>
                </c:pt>
                <c:pt idx="1932">
                  <c:v>3.22</c:v>
                </c:pt>
                <c:pt idx="1933">
                  <c:v>3.221666666666667</c:v>
                </c:pt>
                <c:pt idx="1934">
                  <c:v>3.223333333333333</c:v>
                </c:pt>
                <c:pt idx="1935">
                  <c:v>3.225</c:v>
                </c:pt>
                <c:pt idx="1936">
                  <c:v>3.226666666666667</c:v>
                </c:pt>
                <c:pt idx="1937">
                  <c:v>3.228333333333333</c:v>
                </c:pt>
                <c:pt idx="1938">
                  <c:v>3.23</c:v>
                </c:pt>
                <c:pt idx="1939">
                  <c:v>3.231666666666667</c:v>
                </c:pt>
                <c:pt idx="1940">
                  <c:v>3.233333333333333</c:v>
                </c:pt>
                <c:pt idx="1941">
                  <c:v>3.235</c:v>
                </c:pt>
                <c:pt idx="1942">
                  <c:v>3.236666666666666</c:v>
                </c:pt>
                <c:pt idx="1943">
                  <c:v>3.238333333333334</c:v>
                </c:pt>
                <c:pt idx="1944">
                  <c:v>3.24</c:v>
                </c:pt>
                <c:pt idx="1945">
                  <c:v>3.241666666666667</c:v>
                </c:pt>
                <c:pt idx="1946">
                  <c:v>3.243333333333333</c:v>
                </c:pt>
                <c:pt idx="1947">
                  <c:v>3.245</c:v>
                </c:pt>
                <c:pt idx="1948">
                  <c:v>3.246666666666667</c:v>
                </c:pt>
                <c:pt idx="1949">
                  <c:v>3.248333333333333</c:v>
                </c:pt>
                <c:pt idx="1950">
                  <c:v>3.25</c:v>
                </c:pt>
                <c:pt idx="1951">
                  <c:v>3.251666666666666</c:v>
                </c:pt>
                <c:pt idx="1952">
                  <c:v>3.253333333333333</c:v>
                </c:pt>
                <c:pt idx="1953">
                  <c:v>3.255</c:v>
                </c:pt>
                <c:pt idx="1954">
                  <c:v>3.256666666666667</c:v>
                </c:pt>
                <c:pt idx="1955">
                  <c:v>3.258333333333333</c:v>
                </c:pt>
                <c:pt idx="1956">
                  <c:v>3.26</c:v>
                </c:pt>
                <c:pt idx="1957">
                  <c:v>3.261666666666666</c:v>
                </c:pt>
                <c:pt idx="1958">
                  <c:v>3.263333333333333</c:v>
                </c:pt>
                <c:pt idx="1959">
                  <c:v>3.265</c:v>
                </c:pt>
                <c:pt idx="1960">
                  <c:v>3.266666666666667</c:v>
                </c:pt>
                <c:pt idx="1961">
                  <c:v>3.268333333333333</c:v>
                </c:pt>
                <c:pt idx="1962">
                  <c:v>3.27</c:v>
                </c:pt>
                <c:pt idx="1963">
                  <c:v>3.271666666666667</c:v>
                </c:pt>
                <c:pt idx="1964">
                  <c:v>3.273333333333333</c:v>
                </c:pt>
                <c:pt idx="1965">
                  <c:v>3.275</c:v>
                </c:pt>
                <c:pt idx="1966">
                  <c:v>3.276666666666666</c:v>
                </c:pt>
                <c:pt idx="1967">
                  <c:v>3.278333333333333</c:v>
                </c:pt>
                <c:pt idx="1968">
                  <c:v>3.28</c:v>
                </c:pt>
                <c:pt idx="1969">
                  <c:v>3.281666666666667</c:v>
                </c:pt>
                <c:pt idx="1970">
                  <c:v>3.283333333333333</c:v>
                </c:pt>
                <c:pt idx="1971">
                  <c:v>3.285</c:v>
                </c:pt>
                <c:pt idx="1972">
                  <c:v>3.286666666666667</c:v>
                </c:pt>
                <c:pt idx="1973">
                  <c:v>3.288333333333333</c:v>
                </c:pt>
                <c:pt idx="1974">
                  <c:v>3.29</c:v>
                </c:pt>
                <c:pt idx="1975">
                  <c:v>3.291666666666666</c:v>
                </c:pt>
                <c:pt idx="1976">
                  <c:v>3.293333333333333</c:v>
                </c:pt>
                <c:pt idx="1977">
                  <c:v>3.295</c:v>
                </c:pt>
                <c:pt idx="1978">
                  <c:v>3.296666666666667</c:v>
                </c:pt>
                <c:pt idx="1979">
                  <c:v>3.298333333333333</c:v>
                </c:pt>
                <c:pt idx="1980">
                  <c:v>3.3</c:v>
                </c:pt>
                <c:pt idx="1981">
                  <c:v>3.301666666666667</c:v>
                </c:pt>
                <c:pt idx="1982">
                  <c:v>3.303333333333333</c:v>
                </c:pt>
                <c:pt idx="1983">
                  <c:v>3.305</c:v>
                </c:pt>
                <c:pt idx="1984">
                  <c:v>3.306666666666667</c:v>
                </c:pt>
                <c:pt idx="1985">
                  <c:v>3.308333333333333</c:v>
                </c:pt>
                <c:pt idx="1986">
                  <c:v>3.31</c:v>
                </c:pt>
                <c:pt idx="1987">
                  <c:v>3.311666666666666</c:v>
                </c:pt>
                <c:pt idx="1988">
                  <c:v>3.313333333333333</c:v>
                </c:pt>
                <c:pt idx="1989">
                  <c:v>3.314999999999999</c:v>
                </c:pt>
                <c:pt idx="1990">
                  <c:v>3.316666666666664</c:v>
                </c:pt>
                <c:pt idx="1991">
                  <c:v>3.318333333333333</c:v>
                </c:pt>
                <c:pt idx="1992">
                  <c:v>3.32</c:v>
                </c:pt>
                <c:pt idx="1993">
                  <c:v>3.321666666666667</c:v>
                </c:pt>
                <c:pt idx="1994">
                  <c:v>3.323333333333333</c:v>
                </c:pt>
                <c:pt idx="1995">
                  <c:v>3.325</c:v>
                </c:pt>
                <c:pt idx="1996">
                  <c:v>3.326666666666667</c:v>
                </c:pt>
                <c:pt idx="1997">
                  <c:v>3.328333333333333</c:v>
                </c:pt>
                <c:pt idx="1998">
                  <c:v>3.33</c:v>
                </c:pt>
                <c:pt idx="1999">
                  <c:v>3.331666666666667</c:v>
                </c:pt>
                <c:pt idx="2000">
                  <c:v>3.333333333333333</c:v>
                </c:pt>
                <c:pt idx="2001">
                  <c:v>3.334999999999999</c:v>
                </c:pt>
                <c:pt idx="2002">
                  <c:v>3.336666666666666</c:v>
                </c:pt>
                <c:pt idx="2003">
                  <c:v>3.338333333333333</c:v>
                </c:pt>
                <c:pt idx="2004">
                  <c:v>3.34</c:v>
                </c:pt>
                <c:pt idx="2005">
                  <c:v>3.341666666666667</c:v>
                </c:pt>
                <c:pt idx="2006">
                  <c:v>3.343333333333333</c:v>
                </c:pt>
                <c:pt idx="2007">
                  <c:v>3.345</c:v>
                </c:pt>
                <c:pt idx="2008">
                  <c:v>3.346666666666667</c:v>
                </c:pt>
                <c:pt idx="2009">
                  <c:v>3.348333333333334</c:v>
                </c:pt>
                <c:pt idx="2010">
                  <c:v>3.35</c:v>
                </c:pt>
                <c:pt idx="2011">
                  <c:v>3.351666666666667</c:v>
                </c:pt>
                <c:pt idx="2012">
                  <c:v>3.353333333333333</c:v>
                </c:pt>
                <c:pt idx="2013">
                  <c:v>3.354999999999999</c:v>
                </c:pt>
                <c:pt idx="2014">
                  <c:v>3.356666666666666</c:v>
                </c:pt>
                <c:pt idx="2015">
                  <c:v>3.358333333333333</c:v>
                </c:pt>
                <c:pt idx="2016">
                  <c:v>3.36</c:v>
                </c:pt>
                <c:pt idx="2017">
                  <c:v>3.361666666666666</c:v>
                </c:pt>
                <c:pt idx="2018">
                  <c:v>3.363333333333334</c:v>
                </c:pt>
                <c:pt idx="2019">
                  <c:v>3.365</c:v>
                </c:pt>
                <c:pt idx="2020">
                  <c:v>3.366666666666667</c:v>
                </c:pt>
                <c:pt idx="2021">
                  <c:v>3.368333333333333</c:v>
                </c:pt>
                <c:pt idx="2022">
                  <c:v>3.37</c:v>
                </c:pt>
                <c:pt idx="2023">
                  <c:v>3.371666666666667</c:v>
                </c:pt>
                <c:pt idx="2024">
                  <c:v>3.373333333333333</c:v>
                </c:pt>
                <c:pt idx="2025">
                  <c:v>3.375</c:v>
                </c:pt>
                <c:pt idx="2026">
                  <c:v>3.376666666666666</c:v>
                </c:pt>
                <c:pt idx="2027">
                  <c:v>3.378333333333333</c:v>
                </c:pt>
                <c:pt idx="2028">
                  <c:v>3.38</c:v>
                </c:pt>
                <c:pt idx="2029">
                  <c:v>3.381666666666667</c:v>
                </c:pt>
                <c:pt idx="2030">
                  <c:v>3.383333333333333</c:v>
                </c:pt>
                <c:pt idx="2031">
                  <c:v>3.385</c:v>
                </c:pt>
                <c:pt idx="2032">
                  <c:v>3.386666666666666</c:v>
                </c:pt>
                <c:pt idx="2033">
                  <c:v>3.388333333333334</c:v>
                </c:pt>
                <c:pt idx="2034">
                  <c:v>3.39</c:v>
                </c:pt>
                <c:pt idx="2035">
                  <c:v>3.391666666666667</c:v>
                </c:pt>
                <c:pt idx="2036">
                  <c:v>3.393333333333333</c:v>
                </c:pt>
                <c:pt idx="2037">
                  <c:v>3.395</c:v>
                </c:pt>
                <c:pt idx="2038">
                  <c:v>3.396666666666666</c:v>
                </c:pt>
                <c:pt idx="2039">
                  <c:v>3.398333333333333</c:v>
                </c:pt>
                <c:pt idx="2040">
                  <c:v>3.4</c:v>
                </c:pt>
                <c:pt idx="2041">
                  <c:v>3.401666666666666</c:v>
                </c:pt>
                <c:pt idx="2042">
                  <c:v>3.403333333333333</c:v>
                </c:pt>
                <c:pt idx="2043">
                  <c:v>3.405</c:v>
                </c:pt>
                <c:pt idx="2044">
                  <c:v>3.406666666666667</c:v>
                </c:pt>
                <c:pt idx="2045">
                  <c:v>3.408333333333333</c:v>
                </c:pt>
                <c:pt idx="2046">
                  <c:v>3.41</c:v>
                </c:pt>
                <c:pt idx="2047">
                  <c:v>3.411666666666667</c:v>
                </c:pt>
                <c:pt idx="2048">
                  <c:v>3.413333333333334</c:v>
                </c:pt>
                <c:pt idx="2049">
                  <c:v>3.415</c:v>
                </c:pt>
                <c:pt idx="2050">
                  <c:v>3.416666666666666</c:v>
                </c:pt>
                <c:pt idx="2051">
                  <c:v>3.418333333333333</c:v>
                </c:pt>
                <c:pt idx="2052">
                  <c:v>3.42</c:v>
                </c:pt>
                <c:pt idx="2053">
                  <c:v>3.421666666666667</c:v>
                </c:pt>
                <c:pt idx="2054">
                  <c:v>3.423333333333333</c:v>
                </c:pt>
                <c:pt idx="2055">
                  <c:v>3.425</c:v>
                </c:pt>
                <c:pt idx="2056">
                  <c:v>3.426666666666667</c:v>
                </c:pt>
                <c:pt idx="2057">
                  <c:v>3.428333333333333</c:v>
                </c:pt>
                <c:pt idx="2058">
                  <c:v>3.43</c:v>
                </c:pt>
                <c:pt idx="2059">
                  <c:v>3.431666666666667</c:v>
                </c:pt>
                <c:pt idx="2060">
                  <c:v>3.433333333333333</c:v>
                </c:pt>
                <c:pt idx="2061">
                  <c:v>3.435</c:v>
                </c:pt>
                <c:pt idx="2062">
                  <c:v>3.436666666666667</c:v>
                </c:pt>
                <c:pt idx="2063">
                  <c:v>3.438333333333333</c:v>
                </c:pt>
                <c:pt idx="2064">
                  <c:v>3.44</c:v>
                </c:pt>
                <c:pt idx="2065">
                  <c:v>3.441666666666667</c:v>
                </c:pt>
                <c:pt idx="2066">
                  <c:v>3.443333333333333</c:v>
                </c:pt>
                <c:pt idx="2067">
                  <c:v>3.445</c:v>
                </c:pt>
                <c:pt idx="2068">
                  <c:v>3.446666666666667</c:v>
                </c:pt>
                <c:pt idx="2069">
                  <c:v>3.448333333333333</c:v>
                </c:pt>
                <c:pt idx="2070">
                  <c:v>3.45</c:v>
                </c:pt>
                <c:pt idx="2071">
                  <c:v>3.451666666666667</c:v>
                </c:pt>
                <c:pt idx="2072">
                  <c:v>3.453333333333333</c:v>
                </c:pt>
                <c:pt idx="2073">
                  <c:v>3.455</c:v>
                </c:pt>
                <c:pt idx="2074">
                  <c:v>3.456666666666667</c:v>
                </c:pt>
                <c:pt idx="2075">
                  <c:v>3.458333333333333</c:v>
                </c:pt>
                <c:pt idx="2076">
                  <c:v>3.46</c:v>
                </c:pt>
                <c:pt idx="2077">
                  <c:v>3.461666666666666</c:v>
                </c:pt>
                <c:pt idx="2078">
                  <c:v>3.463333333333333</c:v>
                </c:pt>
                <c:pt idx="2079">
                  <c:v>3.465</c:v>
                </c:pt>
                <c:pt idx="2080">
                  <c:v>3.466666666666667</c:v>
                </c:pt>
                <c:pt idx="2081">
                  <c:v>3.468333333333333</c:v>
                </c:pt>
                <c:pt idx="2082">
                  <c:v>3.47</c:v>
                </c:pt>
                <c:pt idx="2083">
                  <c:v>3.471666666666667</c:v>
                </c:pt>
                <c:pt idx="2084">
                  <c:v>3.473333333333334</c:v>
                </c:pt>
                <c:pt idx="2085">
                  <c:v>3.475</c:v>
                </c:pt>
                <c:pt idx="2086">
                  <c:v>3.476666666666667</c:v>
                </c:pt>
                <c:pt idx="2087">
                  <c:v>3.478333333333333</c:v>
                </c:pt>
                <c:pt idx="2088">
                  <c:v>3.48</c:v>
                </c:pt>
                <c:pt idx="2089">
                  <c:v>3.481666666666667</c:v>
                </c:pt>
                <c:pt idx="2090">
                  <c:v>3.483333333333333</c:v>
                </c:pt>
                <c:pt idx="2091">
                  <c:v>3.485</c:v>
                </c:pt>
                <c:pt idx="2092">
                  <c:v>3.486666666666666</c:v>
                </c:pt>
                <c:pt idx="2093">
                  <c:v>3.488333333333334</c:v>
                </c:pt>
                <c:pt idx="2094">
                  <c:v>3.49</c:v>
                </c:pt>
                <c:pt idx="2095">
                  <c:v>3.491666666666667</c:v>
                </c:pt>
                <c:pt idx="2096">
                  <c:v>3.493333333333333</c:v>
                </c:pt>
                <c:pt idx="2097">
                  <c:v>3.495</c:v>
                </c:pt>
                <c:pt idx="2098">
                  <c:v>3.496666666666667</c:v>
                </c:pt>
                <c:pt idx="2099">
                  <c:v>3.498333333333333</c:v>
                </c:pt>
                <c:pt idx="2100">
                  <c:v>3.5</c:v>
                </c:pt>
                <c:pt idx="2101">
                  <c:v>3.501666666666666</c:v>
                </c:pt>
                <c:pt idx="2102">
                  <c:v>3.503333333333333</c:v>
                </c:pt>
                <c:pt idx="2103">
                  <c:v>3.505</c:v>
                </c:pt>
                <c:pt idx="2104">
                  <c:v>3.506666666666667</c:v>
                </c:pt>
                <c:pt idx="2105">
                  <c:v>3.508333333333333</c:v>
                </c:pt>
                <c:pt idx="2106">
                  <c:v>3.51</c:v>
                </c:pt>
                <c:pt idx="2107">
                  <c:v>3.511666666666666</c:v>
                </c:pt>
                <c:pt idx="2108">
                  <c:v>3.513333333333334</c:v>
                </c:pt>
                <c:pt idx="2109">
                  <c:v>3.515</c:v>
                </c:pt>
                <c:pt idx="2110">
                  <c:v>3.516666666666667</c:v>
                </c:pt>
                <c:pt idx="2111">
                  <c:v>3.518333333333333</c:v>
                </c:pt>
                <c:pt idx="2112">
                  <c:v>3.52</c:v>
                </c:pt>
                <c:pt idx="2113">
                  <c:v>3.521666666666667</c:v>
                </c:pt>
                <c:pt idx="2114">
                  <c:v>3.523333333333333</c:v>
                </c:pt>
                <c:pt idx="2115">
                  <c:v>3.525</c:v>
                </c:pt>
                <c:pt idx="2116">
                  <c:v>3.526666666666666</c:v>
                </c:pt>
                <c:pt idx="2117">
                  <c:v>3.528333333333333</c:v>
                </c:pt>
                <c:pt idx="2118">
                  <c:v>3.53</c:v>
                </c:pt>
                <c:pt idx="2119">
                  <c:v>3.531666666666667</c:v>
                </c:pt>
                <c:pt idx="2120">
                  <c:v>3.533333333333333</c:v>
                </c:pt>
                <c:pt idx="2121">
                  <c:v>3.535</c:v>
                </c:pt>
                <c:pt idx="2122">
                  <c:v>3.536666666666667</c:v>
                </c:pt>
                <c:pt idx="2123">
                  <c:v>3.538333333333334</c:v>
                </c:pt>
                <c:pt idx="2124">
                  <c:v>3.54</c:v>
                </c:pt>
                <c:pt idx="2125">
                  <c:v>3.541666666666667</c:v>
                </c:pt>
                <c:pt idx="2126">
                  <c:v>3.543333333333333</c:v>
                </c:pt>
                <c:pt idx="2127">
                  <c:v>3.545</c:v>
                </c:pt>
                <c:pt idx="2128">
                  <c:v>3.546666666666667</c:v>
                </c:pt>
                <c:pt idx="2129">
                  <c:v>3.548333333333333</c:v>
                </c:pt>
                <c:pt idx="2130">
                  <c:v>3.55</c:v>
                </c:pt>
                <c:pt idx="2131">
                  <c:v>3.551666666666667</c:v>
                </c:pt>
                <c:pt idx="2132">
                  <c:v>3.553333333333333</c:v>
                </c:pt>
                <c:pt idx="2133">
                  <c:v>3.555</c:v>
                </c:pt>
                <c:pt idx="2134">
                  <c:v>3.556666666666667</c:v>
                </c:pt>
                <c:pt idx="2135">
                  <c:v>3.558333333333333</c:v>
                </c:pt>
                <c:pt idx="2136">
                  <c:v>3.56</c:v>
                </c:pt>
                <c:pt idx="2137">
                  <c:v>3.561666666666667</c:v>
                </c:pt>
                <c:pt idx="2138">
                  <c:v>3.563333333333333</c:v>
                </c:pt>
                <c:pt idx="2139">
                  <c:v>3.565</c:v>
                </c:pt>
                <c:pt idx="2140">
                  <c:v>3.566666666666667</c:v>
                </c:pt>
                <c:pt idx="2141">
                  <c:v>3.568333333333333</c:v>
                </c:pt>
                <c:pt idx="2142">
                  <c:v>3.57</c:v>
                </c:pt>
                <c:pt idx="2143">
                  <c:v>3.571666666666667</c:v>
                </c:pt>
                <c:pt idx="2144">
                  <c:v>3.573333333333333</c:v>
                </c:pt>
                <c:pt idx="2145">
                  <c:v>3.575</c:v>
                </c:pt>
                <c:pt idx="2146">
                  <c:v>3.576666666666667</c:v>
                </c:pt>
                <c:pt idx="2147">
                  <c:v>3.578333333333333</c:v>
                </c:pt>
                <c:pt idx="2148">
                  <c:v>3.58</c:v>
                </c:pt>
                <c:pt idx="2149">
                  <c:v>3.581666666666667</c:v>
                </c:pt>
                <c:pt idx="2150">
                  <c:v>3.583333333333333</c:v>
                </c:pt>
                <c:pt idx="2151">
                  <c:v>3.585</c:v>
                </c:pt>
                <c:pt idx="2152">
                  <c:v>3.586666666666666</c:v>
                </c:pt>
                <c:pt idx="2153">
                  <c:v>3.588333333333333</c:v>
                </c:pt>
                <c:pt idx="2154">
                  <c:v>3.59</c:v>
                </c:pt>
                <c:pt idx="2155">
                  <c:v>3.591666666666667</c:v>
                </c:pt>
                <c:pt idx="2156">
                  <c:v>3.593333333333333</c:v>
                </c:pt>
                <c:pt idx="2157">
                  <c:v>3.595</c:v>
                </c:pt>
                <c:pt idx="2158">
                  <c:v>3.596666666666667</c:v>
                </c:pt>
                <c:pt idx="2159">
                  <c:v>3.598333333333334</c:v>
                </c:pt>
                <c:pt idx="2160">
                  <c:v>3.6</c:v>
                </c:pt>
                <c:pt idx="2161">
                  <c:v>3.601666666666666</c:v>
                </c:pt>
                <c:pt idx="2162">
                  <c:v>3.603333333333333</c:v>
                </c:pt>
                <c:pt idx="2163">
                  <c:v>3.605</c:v>
                </c:pt>
                <c:pt idx="2164">
                  <c:v>3.606666666666667</c:v>
                </c:pt>
                <c:pt idx="2165">
                  <c:v>3.608333333333333</c:v>
                </c:pt>
                <c:pt idx="2166">
                  <c:v>3.61</c:v>
                </c:pt>
                <c:pt idx="2167">
                  <c:v>3.611666666666666</c:v>
                </c:pt>
                <c:pt idx="2168">
                  <c:v>3.613333333333334</c:v>
                </c:pt>
                <c:pt idx="2169">
                  <c:v>3.615</c:v>
                </c:pt>
                <c:pt idx="2170">
                  <c:v>3.616666666666667</c:v>
                </c:pt>
                <c:pt idx="2171">
                  <c:v>3.618333333333333</c:v>
                </c:pt>
                <c:pt idx="2172">
                  <c:v>3.62</c:v>
                </c:pt>
                <c:pt idx="2173">
                  <c:v>3.621666666666667</c:v>
                </c:pt>
                <c:pt idx="2174">
                  <c:v>3.623333333333333</c:v>
                </c:pt>
                <c:pt idx="2175">
                  <c:v>3.625</c:v>
                </c:pt>
                <c:pt idx="2176">
                  <c:v>3.626666666666666</c:v>
                </c:pt>
                <c:pt idx="2177">
                  <c:v>3.628333333333333</c:v>
                </c:pt>
                <c:pt idx="2178">
                  <c:v>3.63</c:v>
                </c:pt>
                <c:pt idx="2179">
                  <c:v>3.631666666666667</c:v>
                </c:pt>
                <c:pt idx="2180">
                  <c:v>3.633333333333333</c:v>
                </c:pt>
                <c:pt idx="2181">
                  <c:v>3.635</c:v>
                </c:pt>
                <c:pt idx="2182">
                  <c:v>3.636666666666666</c:v>
                </c:pt>
                <c:pt idx="2183">
                  <c:v>3.638333333333334</c:v>
                </c:pt>
                <c:pt idx="2184">
                  <c:v>3.64</c:v>
                </c:pt>
                <c:pt idx="2185">
                  <c:v>3.641666666666667</c:v>
                </c:pt>
                <c:pt idx="2186">
                  <c:v>3.643333333333333</c:v>
                </c:pt>
                <c:pt idx="2187">
                  <c:v>3.645</c:v>
                </c:pt>
                <c:pt idx="2188">
                  <c:v>3.646666666666667</c:v>
                </c:pt>
                <c:pt idx="2189">
                  <c:v>3.648333333333333</c:v>
                </c:pt>
                <c:pt idx="2190">
                  <c:v>3.65</c:v>
                </c:pt>
                <c:pt idx="2191">
                  <c:v>3.651666666666666</c:v>
                </c:pt>
                <c:pt idx="2192">
                  <c:v>3.653333333333333</c:v>
                </c:pt>
                <c:pt idx="2193">
                  <c:v>3.655</c:v>
                </c:pt>
                <c:pt idx="2194">
                  <c:v>3.656666666666667</c:v>
                </c:pt>
                <c:pt idx="2195">
                  <c:v>3.658333333333333</c:v>
                </c:pt>
                <c:pt idx="2196">
                  <c:v>3.66</c:v>
                </c:pt>
                <c:pt idx="2197">
                  <c:v>3.661666666666667</c:v>
                </c:pt>
                <c:pt idx="2198">
                  <c:v>3.663333333333333</c:v>
                </c:pt>
                <c:pt idx="2199">
                  <c:v>3.665</c:v>
                </c:pt>
                <c:pt idx="2200">
                  <c:v>3.666666666666666</c:v>
                </c:pt>
                <c:pt idx="2201">
                  <c:v>3.668333333333333</c:v>
                </c:pt>
                <c:pt idx="2202">
                  <c:v>3.67</c:v>
                </c:pt>
                <c:pt idx="2203">
                  <c:v>3.671666666666667</c:v>
                </c:pt>
                <c:pt idx="2204">
                  <c:v>3.673333333333333</c:v>
                </c:pt>
                <c:pt idx="2205">
                  <c:v>3.675</c:v>
                </c:pt>
                <c:pt idx="2206">
                  <c:v>3.676666666666667</c:v>
                </c:pt>
                <c:pt idx="2207">
                  <c:v>3.678333333333333</c:v>
                </c:pt>
                <c:pt idx="2208">
                  <c:v>3.68</c:v>
                </c:pt>
                <c:pt idx="2209">
                  <c:v>3.681666666666667</c:v>
                </c:pt>
                <c:pt idx="2210">
                  <c:v>3.683333333333333</c:v>
                </c:pt>
                <c:pt idx="2211">
                  <c:v>3.685</c:v>
                </c:pt>
                <c:pt idx="2212">
                  <c:v>3.686666666666666</c:v>
                </c:pt>
                <c:pt idx="2213">
                  <c:v>3.688333333333333</c:v>
                </c:pt>
                <c:pt idx="2214">
                  <c:v>3.69</c:v>
                </c:pt>
                <c:pt idx="2215">
                  <c:v>3.691666666666667</c:v>
                </c:pt>
                <c:pt idx="2216">
                  <c:v>3.693333333333333</c:v>
                </c:pt>
                <c:pt idx="2217">
                  <c:v>3.695</c:v>
                </c:pt>
                <c:pt idx="2218">
                  <c:v>3.696666666666667</c:v>
                </c:pt>
                <c:pt idx="2219">
                  <c:v>3.698333333333333</c:v>
                </c:pt>
                <c:pt idx="2220">
                  <c:v>3.7</c:v>
                </c:pt>
                <c:pt idx="2221">
                  <c:v>3.701666666666667</c:v>
                </c:pt>
                <c:pt idx="2222">
                  <c:v>3.703333333333333</c:v>
                </c:pt>
                <c:pt idx="2223">
                  <c:v>3.705</c:v>
                </c:pt>
                <c:pt idx="2224">
                  <c:v>3.706666666666666</c:v>
                </c:pt>
                <c:pt idx="2225">
                  <c:v>3.708333333333333</c:v>
                </c:pt>
                <c:pt idx="2226">
                  <c:v>3.71</c:v>
                </c:pt>
                <c:pt idx="2227">
                  <c:v>3.711666666666666</c:v>
                </c:pt>
                <c:pt idx="2228">
                  <c:v>3.713333333333333</c:v>
                </c:pt>
                <c:pt idx="2229">
                  <c:v>3.715</c:v>
                </c:pt>
                <c:pt idx="2230">
                  <c:v>3.716666666666667</c:v>
                </c:pt>
                <c:pt idx="2231">
                  <c:v>3.718333333333333</c:v>
                </c:pt>
                <c:pt idx="2232">
                  <c:v>3.72</c:v>
                </c:pt>
                <c:pt idx="2233">
                  <c:v>3.721666666666667</c:v>
                </c:pt>
                <c:pt idx="2234">
                  <c:v>3.723333333333333</c:v>
                </c:pt>
                <c:pt idx="2235">
                  <c:v>3.725</c:v>
                </c:pt>
                <c:pt idx="2236">
                  <c:v>3.726666666666666</c:v>
                </c:pt>
                <c:pt idx="2237">
                  <c:v>3.728333333333333</c:v>
                </c:pt>
                <c:pt idx="2238">
                  <c:v>3.73</c:v>
                </c:pt>
                <c:pt idx="2239">
                  <c:v>3.731666666666667</c:v>
                </c:pt>
                <c:pt idx="2240">
                  <c:v>3.733333333333333</c:v>
                </c:pt>
                <c:pt idx="2241">
                  <c:v>3.735</c:v>
                </c:pt>
                <c:pt idx="2242">
                  <c:v>3.736666666666666</c:v>
                </c:pt>
                <c:pt idx="2243">
                  <c:v>3.738333333333334</c:v>
                </c:pt>
                <c:pt idx="2244">
                  <c:v>3.74</c:v>
                </c:pt>
                <c:pt idx="2245">
                  <c:v>3.741666666666667</c:v>
                </c:pt>
                <c:pt idx="2246">
                  <c:v>3.743333333333333</c:v>
                </c:pt>
                <c:pt idx="2247">
                  <c:v>3.745</c:v>
                </c:pt>
                <c:pt idx="2248">
                  <c:v>3.746666666666667</c:v>
                </c:pt>
                <c:pt idx="2249">
                  <c:v>3.748333333333333</c:v>
                </c:pt>
                <c:pt idx="2250">
                  <c:v>3.75</c:v>
                </c:pt>
                <c:pt idx="2251">
                  <c:v>3.751666666666666</c:v>
                </c:pt>
                <c:pt idx="2252">
                  <c:v>3.753333333333333</c:v>
                </c:pt>
                <c:pt idx="2253">
                  <c:v>3.755</c:v>
                </c:pt>
                <c:pt idx="2254">
                  <c:v>3.756666666666667</c:v>
                </c:pt>
                <c:pt idx="2255">
                  <c:v>3.758333333333333</c:v>
                </c:pt>
                <c:pt idx="2256">
                  <c:v>3.76</c:v>
                </c:pt>
                <c:pt idx="2257">
                  <c:v>3.761666666666666</c:v>
                </c:pt>
                <c:pt idx="2258">
                  <c:v>3.763333333333333</c:v>
                </c:pt>
                <c:pt idx="2259">
                  <c:v>3.765</c:v>
                </c:pt>
                <c:pt idx="2260">
                  <c:v>3.766666666666667</c:v>
                </c:pt>
                <c:pt idx="2261">
                  <c:v>3.768333333333333</c:v>
                </c:pt>
                <c:pt idx="2262">
                  <c:v>3.77</c:v>
                </c:pt>
                <c:pt idx="2263">
                  <c:v>3.771666666666667</c:v>
                </c:pt>
                <c:pt idx="2264">
                  <c:v>3.773333333333333</c:v>
                </c:pt>
                <c:pt idx="2265">
                  <c:v>3.775</c:v>
                </c:pt>
                <c:pt idx="2266">
                  <c:v>3.776666666666666</c:v>
                </c:pt>
                <c:pt idx="2267">
                  <c:v>3.778333333333333</c:v>
                </c:pt>
                <c:pt idx="2268">
                  <c:v>3.78</c:v>
                </c:pt>
                <c:pt idx="2269">
                  <c:v>3.781666666666667</c:v>
                </c:pt>
                <c:pt idx="2270">
                  <c:v>3.783333333333333</c:v>
                </c:pt>
                <c:pt idx="2271">
                  <c:v>3.785</c:v>
                </c:pt>
                <c:pt idx="2272">
                  <c:v>3.786666666666667</c:v>
                </c:pt>
                <c:pt idx="2273">
                  <c:v>3.788333333333333</c:v>
                </c:pt>
                <c:pt idx="2274">
                  <c:v>3.79</c:v>
                </c:pt>
                <c:pt idx="2275">
                  <c:v>3.791666666666666</c:v>
                </c:pt>
                <c:pt idx="2276">
                  <c:v>3.793333333333333</c:v>
                </c:pt>
                <c:pt idx="2277">
                  <c:v>3.795</c:v>
                </c:pt>
                <c:pt idx="2278">
                  <c:v>3.796666666666667</c:v>
                </c:pt>
                <c:pt idx="2279">
                  <c:v>3.798333333333333</c:v>
                </c:pt>
                <c:pt idx="2280">
                  <c:v>3.8</c:v>
                </c:pt>
                <c:pt idx="2281">
                  <c:v>3.801666666666667</c:v>
                </c:pt>
                <c:pt idx="2282">
                  <c:v>3.803333333333333</c:v>
                </c:pt>
                <c:pt idx="2283">
                  <c:v>3.805</c:v>
                </c:pt>
                <c:pt idx="2284">
                  <c:v>3.806666666666667</c:v>
                </c:pt>
                <c:pt idx="2285">
                  <c:v>3.808333333333333</c:v>
                </c:pt>
                <c:pt idx="2286">
                  <c:v>3.81</c:v>
                </c:pt>
                <c:pt idx="2287">
                  <c:v>3.811666666666666</c:v>
                </c:pt>
                <c:pt idx="2288">
                  <c:v>3.813333333333333</c:v>
                </c:pt>
                <c:pt idx="2289">
                  <c:v>3.814999999999999</c:v>
                </c:pt>
                <c:pt idx="2290">
                  <c:v>3.816666666666664</c:v>
                </c:pt>
                <c:pt idx="2291">
                  <c:v>3.818333333333333</c:v>
                </c:pt>
                <c:pt idx="2292">
                  <c:v>3.82</c:v>
                </c:pt>
                <c:pt idx="2293">
                  <c:v>3.821666666666667</c:v>
                </c:pt>
                <c:pt idx="2294">
                  <c:v>3.823333333333333</c:v>
                </c:pt>
                <c:pt idx="2295">
                  <c:v>3.825</c:v>
                </c:pt>
                <c:pt idx="2296">
                  <c:v>3.826666666666667</c:v>
                </c:pt>
                <c:pt idx="2297">
                  <c:v>3.828333333333333</c:v>
                </c:pt>
                <c:pt idx="2298">
                  <c:v>3.83</c:v>
                </c:pt>
                <c:pt idx="2299">
                  <c:v>3.831666666666667</c:v>
                </c:pt>
                <c:pt idx="2300">
                  <c:v>3.833333333333333</c:v>
                </c:pt>
                <c:pt idx="2301">
                  <c:v>3.834999999999999</c:v>
                </c:pt>
                <c:pt idx="2302">
                  <c:v>3.836666666666666</c:v>
                </c:pt>
                <c:pt idx="2303">
                  <c:v>3.838333333333333</c:v>
                </c:pt>
                <c:pt idx="2304">
                  <c:v>3.84</c:v>
                </c:pt>
                <c:pt idx="2305">
                  <c:v>3.841666666666667</c:v>
                </c:pt>
                <c:pt idx="2306">
                  <c:v>3.843333333333333</c:v>
                </c:pt>
                <c:pt idx="2307">
                  <c:v>3.845</c:v>
                </c:pt>
                <c:pt idx="2308">
                  <c:v>3.846666666666667</c:v>
                </c:pt>
                <c:pt idx="2309">
                  <c:v>3.848333333333334</c:v>
                </c:pt>
                <c:pt idx="2310">
                  <c:v>3.85</c:v>
                </c:pt>
                <c:pt idx="2311">
                  <c:v>3.851666666666667</c:v>
                </c:pt>
                <c:pt idx="2312">
                  <c:v>3.853333333333333</c:v>
                </c:pt>
                <c:pt idx="2313">
                  <c:v>3.854999999999999</c:v>
                </c:pt>
                <c:pt idx="2314">
                  <c:v>3.856666666666666</c:v>
                </c:pt>
                <c:pt idx="2315">
                  <c:v>3.858333333333333</c:v>
                </c:pt>
                <c:pt idx="2316">
                  <c:v>3.86</c:v>
                </c:pt>
                <c:pt idx="2317">
                  <c:v>3.861666666666666</c:v>
                </c:pt>
                <c:pt idx="2318">
                  <c:v>3.863333333333334</c:v>
                </c:pt>
                <c:pt idx="2319">
                  <c:v>3.865</c:v>
                </c:pt>
                <c:pt idx="2320">
                  <c:v>3.866666666666667</c:v>
                </c:pt>
                <c:pt idx="2321">
                  <c:v>3.868333333333333</c:v>
                </c:pt>
                <c:pt idx="2322">
                  <c:v>3.87</c:v>
                </c:pt>
                <c:pt idx="2323">
                  <c:v>3.871666666666667</c:v>
                </c:pt>
                <c:pt idx="2324">
                  <c:v>3.873333333333333</c:v>
                </c:pt>
                <c:pt idx="2325">
                  <c:v>3.875</c:v>
                </c:pt>
                <c:pt idx="2326">
                  <c:v>3.876666666666666</c:v>
                </c:pt>
                <c:pt idx="2327">
                  <c:v>3.878333333333333</c:v>
                </c:pt>
                <c:pt idx="2328">
                  <c:v>3.88</c:v>
                </c:pt>
                <c:pt idx="2329">
                  <c:v>3.881666666666667</c:v>
                </c:pt>
                <c:pt idx="2330">
                  <c:v>3.883333333333333</c:v>
                </c:pt>
                <c:pt idx="2331">
                  <c:v>3.885</c:v>
                </c:pt>
                <c:pt idx="2332">
                  <c:v>3.886666666666666</c:v>
                </c:pt>
                <c:pt idx="2333">
                  <c:v>3.888333333333334</c:v>
                </c:pt>
                <c:pt idx="2334">
                  <c:v>3.89</c:v>
                </c:pt>
                <c:pt idx="2335">
                  <c:v>3.891666666666667</c:v>
                </c:pt>
                <c:pt idx="2336">
                  <c:v>3.893333333333333</c:v>
                </c:pt>
                <c:pt idx="2337">
                  <c:v>3.895</c:v>
                </c:pt>
                <c:pt idx="2338">
                  <c:v>3.896666666666666</c:v>
                </c:pt>
                <c:pt idx="2339">
                  <c:v>3.898333333333333</c:v>
                </c:pt>
                <c:pt idx="2340">
                  <c:v>3.9</c:v>
                </c:pt>
                <c:pt idx="2341">
                  <c:v>3.901666666666666</c:v>
                </c:pt>
                <c:pt idx="2342">
                  <c:v>3.903333333333333</c:v>
                </c:pt>
                <c:pt idx="2343">
                  <c:v>3.905</c:v>
                </c:pt>
                <c:pt idx="2344">
                  <c:v>3.906666666666667</c:v>
                </c:pt>
                <c:pt idx="2345">
                  <c:v>3.908333333333333</c:v>
                </c:pt>
                <c:pt idx="2346">
                  <c:v>3.91</c:v>
                </c:pt>
                <c:pt idx="2347">
                  <c:v>3.911666666666667</c:v>
                </c:pt>
                <c:pt idx="2348">
                  <c:v>3.913333333333334</c:v>
                </c:pt>
                <c:pt idx="2349">
                  <c:v>3.915</c:v>
                </c:pt>
                <c:pt idx="2350">
                  <c:v>3.916666666666666</c:v>
                </c:pt>
                <c:pt idx="2351">
                  <c:v>3.918333333333333</c:v>
                </c:pt>
                <c:pt idx="2352">
                  <c:v>3.92</c:v>
                </c:pt>
                <c:pt idx="2353">
                  <c:v>3.921666666666667</c:v>
                </c:pt>
                <c:pt idx="2354">
                  <c:v>3.923333333333333</c:v>
                </c:pt>
                <c:pt idx="2355">
                  <c:v>3.925</c:v>
                </c:pt>
                <c:pt idx="2356">
                  <c:v>3.926666666666667</c:v>
                </c:pt>
                <c:pt idx="2357">
                  <c:v>3.928333333333333</c:v>
                </c:pt>
                <c:pt idx="2358">
                  <c:v>3.93</c:v>
                </c:pt>
                <c:pt idx="2359">
                  <c:v>3.931666666666667</c:v>
                </c:pt>
                <c:pt idx="2360">
                  <c:v>3.933333333333333</c:v>
                </c:pt>
                <c:pt idx="2361">
                  <c:v>3.935</c:v>
                </c:pt>
                <c:pt idx="2362">
                  <c:v>3.936666666666667</c:v>
                </c:pt>
                <c:pt idx="2363">
                  <c:v>3.938333333333333</c:v>
                </c:pt>
                <c:pt idx="2364">
                  <c:v>3.94</c:v>
                </c:pt>
                <c:pt idx="2365">
                  <c:v>3.941666666666667</c:v>
                </c:pt>
                <c:pt idx="2366">
                  <c:v>3.943333333333333</c:v>
                </c:pt>
                <c:pt idx="2367">
                  <c:v>3.945</c:v>
                </c:pt>
                <c:pt idx="2368">
                  <c:v>3.946666666666667</c:v>
                </c:pt>
                <c:pt idx="2369">
                  <c:v>3.948333333333333</c:v>
                </c:pt>
                <c:pt idx="2370">
                  <c:v>3.95</c:v>
                </c:pt>
                <c:pt idx="2371">
                  <c:v>3.951666666666667</c:v>
                </c:pt>
                <c:pt idx="2372">
                  <c:v>3.953333333333333</c:v>
                </c:pt>
                <c:pt idx="2373">
                  <c:v>3.955</c:v>
                </c:pt>
                <c:pt idx="2374">
                  <c:v>3.956666666666667</c:v>
                </c:pt>
                <c:pt idx="2375">
                  <c:v>3.958333333333333</c:v>
                </c:pt>
                <c:pt idx="2376">
                  <c:v>3.96</c:v>
                </c:pt>
                <c:pt idx="2377">
                  <c:v>3.961666666666666</c:v>
                </c:pt>
                <c:pt idx="2378">
                  <c:v>3.963333333333333</c:v>
                </c:pt>
                <c:pt idx="2379">
                  <c:v>3.965</c:v>
                </c:pt>
                <c:pt idx="2380">
                  <c:v>3.966666666666667</c:v>
                </c:pt>
                <c:pt idx="2381">
                  <c:v>3.968333333333333</c:v>
                </c:pt>
                <c:pt idx="2382">
                  <c:v>3.97</c:v>
                </c:pt>
                <c:pt idx="2383">
                  <c:v>3.971666666666667</c:v>
                </c:pt>
                <c:pt idx="2384">
                  <c:v>3.973333333333334</c:v>
                </c:pt>
                <c:pt idx="2385">
                  <c:v>3.975</c:v>
                </c:pt>
                <c:pt idx="2386">
                  <c:v>3.976666666666667</c:v>
                </c:pt>
                <c:pt idx="2387">
                  <c:v>3.978333333333333</c:v>
                </c:pt>
                <c:pt idx="2388">
                  <c:v>3.98</c:v>
                </c:pt>
                <c:pt idx="2389">
                  <c:v>3.981666666666667</c:v>
                </c:pt>
                <c:pt idx="2390">
                  <c:v>3.983333333333333</c:v>
                </c:pt>
                <c:pt idx="2391">
                  <c:v>3.985</c:v>
                </c:pt>
                <c:pt idx="2392">
                  <c:v>3.986666666666666</c:v>
                </c:pt>
                <c:pt idx="2393">
                  <c:v>3.988333333333334</c:v>
                </c:pt>
                <c:pt idx="2394">
                  <c:v>3.99</c:v>
                </c:pt>
                <c:pt idx="2395">
                  <c:v>3.991666666666667</c:v>
                </c:pt>
                <c:pt idx="2396">
                  <c:v>3.993333333333333</c:v>
                </c:pt>
                <c:pt idx="2397">
                  <c:v>3.995</c:v>
                </c:pt>
                <c:pt idx="2398">
                  <c:v>3.996666666666667</c:v>
                </c:pt>
                <c:pt idx="2399">
                  <c:v>3.998333333333333</c:v>
                </c:pt>
                <c:pt idx="2400">
                  <c:v>4.0</c:v>
                </c:pt>
              </c:numCache>
            </c:numRef>
          </c:xVal>
          <c:yVal>
            <c:numRef>
              <c:f>module3_secTNF_no_sec_regulatio!$N$2:$N$2402</c:f>
              <c:numCache>
                <c:formatCode>General</c:formatCode>
                <c:ptCount val="2401"/>
                <c:pt idx="0">
                  <c:v>1.24246666666667E-5</c:v>
                </c:pt>
                <c:pt idx="1">
                  <c:v>2.48493333333333E-5</c:v>
                </c:pt>
                <c:pt idx="2">
                  <c:v>3.72746666666667E-5</c:v>
                </c:pt>
                <c:pt idx="3">
                  <c:v>4.97006666666667E-5</c:v>
                </c:pt>
                <c:pt idx="4">
                  <c:v>6.2128E-5</c:v>
                </c:pt>
                <c:pt idx="5">
                  <c:v>7.456E-5</c:v>
                </c:pt>
                <c:pt idx="6">
                  <c:v>8.69933333333333E-5</c:v>
                </c:pt>
                <c:pt idx="7">
                  <c:v>9.94266666666667E-5</c:v>
                </c:pt>
                <c:pt idx="8">
                  <c:v>0.00011186</c:v>
                </c:pt>
                <c:pt idx="9">
                  <c:v>0.0001243</c:v>
                </c:pt>
                <c:pt idx="10">
                  <c:v>0.00013674</c:v>
                </c:pt>
                <c:pt idx="11">
                  <c:v>0.000149186666666667</c:v>
                </c:pt>
                <c:pt idx="12">
                  <c:v>0.000161626666666667</c:v>
                </c:pt>
                <c:pt idx="13">
                  <c:v>0.000174073333333333</c:v>
                </c:pt>
                <c:pt idx="14">
                  <c:v>0.000186526666666667</c:v>
                </c:pt>
                <c:pt idx="15">
                  <c:v>0.00019898</c:v>
                </c:pt>
                <c:pt idx="16">
                  <c:v>0.00021144</c:v>
                </c:pt>
                <c:pt idx="17">
                  <c:v>0.0002239</c:v>
                </c:pt>
                <c:pt idx="18">
                  <c:v>0.000236366666666667</c:v>
                </c:pt>
                <c:pt idx="19">
                  <c:v>0.00024884</c:v>
                </c:pt>
                <c:pt idx="20">
                  <c:v>0.000261313333333333</c:v>
                </c:pt>
                <c:pt idx="21">
                  <c:v>0.000273786666666667</c:v>
                </c:pt>
                <c:pt idx="22">
                  <c:v>0.000286266666666667</c:v>
                </c:pt>
                <c:pt idx="23">
                  <c:v>0.000298753333333333</c:v>
                </c:pt>
                <c:pt idx="24">
                  <c:v>0.00031124</c:v>
                </c:pt>
                <c:pt idx="25">
                  <c:v>0.00032374</c:v>
                </c:pt>
                <c:pt idx="26">
                  <c:v>0.00033624</c:v>
                </c:pt>
                <c:pt idx="27">
                  <c:v>0.00034874</c:v>
                </c:pt>
                <c:pt idx="28">
                  <c:v>0.000361253333333333</c:v>
                </c:pt>
                <c:pt idx="29">
                  <c:v>0.000373766666666667</c:v>
                </c:pt>
                <c:pt idx="30">
                  <c:v>0.000386286666666667</c:v>
                </c:pt>
                <c:pt idx="31">
                  <c:v>0.000398813333333333</c:v>
                </c:pt>
                <c:pt idx="32">
                  <c:v>0.000411346666666667</c:v>
                </c:pt>
                <c:pt idx="33">
                  <c:v>0.00042388</c:v>
                </c:pt>
                <c:pt idx="34">
                  <c:v>0.000436426666666667</c:v>
                </c:pt>
                <c:pt idx="35">
                  <c:v>0.000448973333333333</c:v>
                </c:pt>
                <c:pt idx="36">
                  <c:v>0.000461526666666667</c:v>
                </c:pt>
                <c:pt idx="37">
                  <c:v>0.000474086666666667</c:v>
                </c:pt>
                <c:pt idx="38">
                  <c:v>0.000486646666666667</c:v>
                </c:pt>
                <c:pt idx="39">
                  <c:v>0.00049922</c:v>
                </c:pt>
                <c:pt idx="40">
                  <c:v>0.0005118</c:v>
                </c:pt>
                <c:pt idx="41">
                  <c:v>0.00052438</c:v>
                </c:pt>
                <c:pt idx="42">
                  <c:v>0.000536973333333333</c:v>
                </c:pt>
                <c:pt idx="43">
                  <c:v>0.000549566666666667</c:v>
                </c:pt>
                <c:pt idx="44">
                  <c:v>0.000562173333333333</c:v>
                </c:pt>
                <c:pt idx="45">
                  <c:v>0.000574786666666666</c:v>
                </c:pt>
                <c:pt idx="46">
                  <c:v>0.0005874</c:v>
                </c:pt>
                <c:pt idx="47">
                  <c:v>0.000600026666666667</c:v>
                </c:pt>
                <c:pt idx="48">
                  <c:v>0.00061266</c:v>
                </c:pt>
                <c:pt idx="49">
                  <c:v>0.0006253</c:v>
                </c:pt>
                <c:pt idx="50">
                  <c:v>0.000637946666666666</c:v>
                </c:pt>
                <c:pt idx="51">
                  <c:v>0.0006506</c:v>
                </c:pt>
                <c:pt idx="52">
                  <c:v>0.00066326</c:v>
                </c:pt>
                <c:pt idx="53">
                  <c:v>0.000675933333333333</c:v>
                </c:pt>
                <c:pt idx="54">
                  <c:v>0.0006886</c:v>
                </c:pt>
                <c:pt idx="55">
                  <c:v>0.000701266666666667</c:v>
                </c:pt>
                <c:pt idx="56">
                  <c:v>0.000714</c:v>
                </c:pt>
                <c:pt idx="57">
                  <c:v>0.000726666666666666</c:v>
                </c:pt>
                <c:pt idx="58">
                  <c:v>0.0007394</c:v>
                </c:pt>
                <c:pt idx="59">
                  <c:v>0.000752133333333333</c:v>
                </c:pt>
                <c:pt idx="60">
                  <c:v>0.000764866666666666</c:v>
                </c:pt>
                <c:pt idx="61">
                  <c:v>0.0007776</c:v>
                </c:pt>
                <c:pt idx="62">
                  <c:v>0.000790333333333333</c:v>
                </c:pt>
                <c:pt idx="63">
                  <c:v>0.000803066666666666</c:v>
                </c:pt>
                <c:pt idx="64">
                  <c:v>0.000815866666666666</c:v>
                </c:pt>
                <c:pt idx="65">
                  <c:v>0.0008286</c:v>
                </c:pt>
                <c:pt idx="66">
                  <c:v>0.0008414</c:v>
                </c:pt>
                <c:pt idx="67">
                  <c:v>0.0008542</c:v>
                </c:pt>
                <c:pt idx="68">
                  <c:v>0.000866933333333333</c:v>
                </c:pt>
                <c:pt idx="69">
                  <c:v>0.0008798</c:v>
                </c:pt>
                <c:pt idx="70">
                  <c:v>0.0008926</c:v>
                </c:pt>
                <c:pt idx="71">
                  <c:v>0.0009054</c:v>
                </c:pt>
                <c:pt idx="72">
                  <c:v>0.000918266666666666</c:v>
                </c:pt>
                <c:pt idx="73">
                  <c:v>0.000931066666666666</c:v>
                </c:pt>
                <c:pt idx="74">
                  <c:v>0.000943933333333333</c:v>
                </c:pt>
                <c:pt idx="75">
                  <c:v>0.0009568</c:v>
                </c:pt>
                <c:pt idx="76">
                  <c:v>0.000969666666666666</c:v>
                </c:pt>
                <c:pt idx="77">
                  <c:v>0.000982533333333334</c:v>
                </c:pt>
                <c:pt idx="78">
                  <c:v>0.000995466666666666</c:v>
                </c:pt>
                <c:pt idx="79">
                  <c:v>0.00100833333333333</c:v>
                </c:pt>
                <c:pt idx="80">
                  <c:v>0.00102126666666667</c:v>
                </c:pt>
                <c:pt idx="81">
                  <c:v>0.0010342</c:v>
                </c:pt>
                <c:pt idx="82">
                  <c:v>0.00104713333333333</c:v>
                </c:pt>
                <c:pt idx="83">
                  <c:v>0.00106006666666667</c:v>
                </c:pt>
                <c:pt idx="84">
                  <c:v>0.001073</c:v>
                </c:pt>
                <c:pt idx="85">
                  <c:v>0.00108593333333333</c:v>
                </c:pt>
                <c:pt idx="86">
                  <c:v>0.00109893333333333</c:v>
                </c:pt>
                <c:pt idx="87">
                  <c:v>0.00111193333333333</c:v>
                </c:pt>
                <c:pt idx="88">
                  <c:v>0.00112493333333333</c:v>
                </c:pt>
                <c:pt idx="89">
                  <c:v>0.00113793333333333</c:v>
                </c:pt>
                <c:pt idx="90">
                  <c:v>0.00115093333333333</c:v>
                </c:pt>
                <c:pt idx="91">
                  <c:v>0.00116393333333333</c:v>
                </c:pt>
                <c:pt idx="92">
                  <c:v>0.001177</c:v>
                </c:pt>
                <c:pt idx="93">
                  <c:v>0.00119006666666667</c:v>
                </c:pt>
                <c:pt idx="94">
                  <c:v>0.00120306666666667</c:v>
                </c:pt>
                <c:pt idx="95">
                  <c:v>0.0012162</c:v>
                </c:pt>
                <c:pt idx="96">
                  <c:v>0.00122926666666667</c:v>
                </c:pt>
                <c:pt idx="97">
                  <c:v>0.00124233333333333</c:v>
                </c:pt>
                <c:pt idx="98">
                  <c:v>0.00125546666666667</c:v>
                </c:pt>
                <c:pt idx="99">
                  <c:v>0.00126853333333333</c:v>
                </c:pt>
                <c:pt idx="100">
                  <c:v>0.00128166666666667</c:v>
                </c:pt>
                <c:pt idx="101">
                  <c:v>0.0012948</c:v>
                </c:pt>
                <c:pt idx="102">
                  <c:v>0.00130793333333333</c:v>
                </c:pt>
                <c:pt idx="103">
                  <c:v>0.00132113333333333</c:v>
                </c:pt>
                <c:pt idx="104">
                  <c:v>0.00133426666666667</c:v>
                </c:pt>
                <c:pt idx="105">
                  <c:v>0.00134746666666667</c:v>
                </c:pt>
                <c:pt idx="106">
                  <c:v>0.00136066666666667</c:v>
                </c:pt>
                <c:pt idx="107">
                  <c:v>0.00137386666666667</c:v>
                </c:pt>
                <c:pt idx="108">
                  <c:v>0.00138706666666667</c:v>
                </c:pt>
                <c:pt idx="109">
                  <c:v>0.00140033333333333</c:v>
                </c:pt>
                <c:pt idx="110">
                  <c:v>0.00141353333333333</c:v>
                </c:pt>
                <c:pt idx="111">
                  <c:v>0.0014268</c:v>
                </c:pt>
                <c:pt idx="112">
                  <c:v>0.00144006666666667</c:v>
                </c:pt>
                <c:pt idx="113">
                  <c:v>0.00145333333333333</c:v>
                </c:pt>
                <c:pt idx="114">
                  <c:v>0.00146666666666667</c:v>
                </c:pt>
                <c:pt idx="115">
                  <c:v>0.00147993333333333</c:v>
                </c:pt>
                <c:pt idx="116">
                  <c:v>0.00149326666666667</c:v>
                </c:pt>
                <c:pt idx="117">
                  <c:v>0.0015066</c:v>
                </c:pt>
                <c:pt idx="118">
                  <c:v>0.00151993333333333</c:v>
                </c:pt>
                <c:pt idx="119">
                  <c:v>0.00153326666666667</c:v>
                </c:pt>
                <c:pt idx="120">
                  <c:v>0.00154666666666667</c:v>
                </c:pt>
                <c:pt idx="121">
                  <c:v>0.00156</c:v>
                </c:pt>
                <c:pt idx="122">
                  <c:v>0.0015734</c:v>
                </c:pt>
                <c:pt idx="123">
                  <c:v>0.0015868</c:v>
                </c:pt>
                <c:pt idx="124">
                  <c:v>0.0016002</c:v>
                </c:pt>
                <c:pt idx="125">
                  <c:v>0.0016136</c:v>
                </c:pt>
                <c:pt idx="126">
                  <c:v>0.00162706666666667</c:v>
                </c:pt>
                <c:pt idx="127">
                  <c:v>0.00164053333333333</c:v>
                </c:pt>
                <c:pt idx="128">
                  <c:v>0.001654</c:v>
                </c:pt>
                <c:pt idx="129">
                  <c:v>0.00166746666666667</c:v>
                </c:pt>
                <c:pt idx="130">
                  <c:v>0.00168093333333333</c:v>
                </c:pt>
                <c:pt idx="131">
                  <c:v>0.0016944</c:v>
                </c:pt>
                <c:pt idx="132">
                  <c:v>0.00170793333333333</c:v>
                </c:pt>
                <c:pt idx="133">
                  <c:v>0.00172146666666667</c:v>
                </c:pt>
                <c:pt idx="134">
                  <c:v>0.001735</c:v>
                </c:pt>
                <c:pt idx="135">
                  <c:v>0.00174853333333333</c:v>
                </c:pt>
                <c:pt idx="136">
                  <c:v>0.00176213333333333</c:v>
                </c:pt>
                <c:pt idx="137">
                  <c:v>0.00177566666666667</c:v>
                </c:pt>
                <c:pt idx="138">
                  <c:v>0.00178926666666667</c:v>
                </c:pt>
                <c:pt idx="139">
                  <c:v>0.00180286666666667</c:v>
                </c:pt>
                <c:pt idx="140">
                  <c:v>0.00181653333333333</c:v>
                </c:pt>
                <c:pt idx="141">
                  <c:v>0.00183013333333333</c:v>
                </c:pt>
                <c:pt idx="142">
                  <c:v>0.0018438</c:v>
                </c:pt>
                <c:pt idx="143">
                  <c:v>0.0018574</c:v>
                </c:pt>
                <c:pt idx="144">
                  <c:v>0.00187113333333333</c:v>
                </c:pt>
                <c:pt idx="145">
                  <c:v>0.0018848</c:v>
                </c:pt>
                <c:pt idx="146">
                  <c:v>0.00189846666666667</c:v>
                </c:pt>
                <c:pt idx="147">
                  <c:v>0.0019122</c:v>
                </c:pt>
                <c:pt idx="148">
                  <c:v>0.00192593333333333</c:v>
                </c:pt>
                <c:pt idx="149">
                  <c:v>0.00193966666666667</c:v>
                </c:pt>
                <c:pt idx="150">
                  <c:v>0.0019534</c:v>
                </c:pt>
                <c:pt idx="151">
                  <c:v>0.00196713333333333</c:v>
                </c:pt>
                <c:pt idx="152">
                  <c:v>0.00198093333333333</c:v>
                </c:pt>
                <c:pt idx="153">
                  <c:v>0.00199473333333333</c:v>
                </c:pt>
                <c:pt idx="154">
                  <c:v>0.00200853333333333</c:v>
                </c:pt>
                <c:pt idx="155">
                  <c:v>0.00202233333333333</c:v>
                </c:pt>
                <c:pt idx="156">
                  <c:v>0.00203613333333333</c:v>
                </c:pt>
                <c:pt idx="157">
                  <c:v>0.00205</c:v>
                </c:pt>
                <c:pt idx="158">
                  <c:v>0.00206386666666667</c:v>
                </c:pt>
                <c:pt idx="159">
                  <c:v>0.00207773333333333</c:v>
                </c:pt>
                <c:pt idx="160">
                  <c:v>0.0020916</c:v>
                </c:pt>
                <c:pt idx="161">
                  <c:v>0.00210553333333333</c:v>
                </c:pt>
                <c:pt idx="162">
                  <c:v>0.0021194</c:v>
                </c:pt>
                <c:pt idx="163">
                  <c:v>0.00213333333333333</c:v>
                </c:pt>
                <c:pt idx="164">
                  <c:v>0.00214726666666667</c:v>
                </c:pt>
                <c:pt idx="165">
                  <c:v>0.00216126666666667</c:v>
                </c:pt>
                <c:pt idx="166">
                  <c:v>0.0021752</c:v>
                </c:pt>
                <c:pt idx="167">
                  <c:v>0.0021892</c:v>
                </c:pt>
                <c:pt idx="168">
                  <c:v>0.0022032</c:v>
                </c:pt>
                <c:pt idx="169">
                  <c:v>0.0022172</c:v>
                </c:pt>
                <c:pt idx="170">
                  <c:v>0.0022312</c:v>
                </c:pt>
                <c:pt idx="171">
                  <c:v>0.00224526666666667</c:v>
                </c:pt>
                <c:pt idx="172">
                  <c:v>0.00225926666666667</c:v>
                </c:pt>
                <c:pt idx="173">
                  <c:v>0.00227333333333333</c:v>
                </c:pt>
                <c:pt idx="174">
                  <c:v>0.00228746666666667</c:v>
                </c:pt>
                <c:pt idx="175">
                  <c:v>0.00230153333333333</c:v>
                </c:pt>
                <c:pt idx="176">
                  <c:v>0.00231566666666667</c:v>
                </c:pt>
                <c:pt idx="177">
                  <c:v>0.00232973333333333</c:v>
                </c:pt>
                <c:pt idx="178">
                  <c:v>0.00234386666666667</c:v>
                </c:pt>
                <c:pt idx="179">
                  <c:v>0.002358</c:v>
                </c:pt>
                <c:pt idx="180">
                  <c:v>0.0023722</c:v>
                </c:pt>
                <c:pt idx="181">
                  <c:v>0.00238633333333333</c:v>
                </c:pt>
                <c:pt idx="182">
                  <c:v>0.00240053333333333</c:v>
                </c:pt>
                <c:pt idx="183">
                  <c:v>0.00241473333333333</c:v>
                </c:pt>
                <c:pt idx="184">
                  <c:v>0.002429</c:v>
                </c:pt>
                <c:pt idx="185">
                  <c:v>0.0024432</c:v>
                </c:pt>
                <c:pt idx="186">
                  <c:v>0.00245746666666667</c:v>
                </c:pt>
                <c:pt idx="187">
                  <c:v>0.00247173333333333</c:v>
                </c:pt>
                <c:pt idx="188">
                  <c:v>0.002486</c:v>
                </c:pt>
                <c:pt idx="189">
                  <c:v>0.00250026666666667</c:v>
                </c:pt>
                <c:pt idx="190">
                  <c:v>0.0025146</c:v>
                </c:pt>
                <c:pt idx="191">
                  <c:v>0.00252886666666667</c:v>
                </c:pt>
                <c:pt idx="192">
                  <c:v>0.0025432</c:v>
                </c:pt>
                <c:pt idx="193">
                  <c:v>0.00255753333333333</c:v>
                </c:pt>
                <c:pt idx="194">
                  <c:v>0.00257193333333333</c:v>
                </c:pt>
                <c:pt idx="195">
                  <c:v>0.00258626666666667</c:v>
                </c:pt>
                <c:pt idx="196">
                  <c:v>0.00260066666666667</c:v>
                </c:pt>
                <c:pt idx="197">
                  <c:v>0.00261506666666667</c:v>
                </c:pt>
                <c:pt idx="198">
                  <c:v>0.00262946666666667</c:v>
                </c:pt>
                <c:pt idx="199">
                  <c:v>0.00264393333333333</c:v>
                </c:pt>
                <c:pt idx="200">
                  <c:v>0.0026584</c:v>
                </c:pt>
                <c:pt idx="201">
                  <c:v>0.0026728</c:v>
                </c:pt>
                <c:pt idx="202">
                  <c:v>0.00268733333333333</c:v>
                </c:pt>
                <c:pt idx="203">
                  <c:v>0.0027018</c:v>
                </c:pt>
                <c:pt idx="204">
                  <c:v>0.00271626666666667</c:v>
                </c:pt>
                <c:pt idx="205">
                  <c:v>0.0027308</c:v>
                </c:pt>
                <c:pt idx="206">
                  <c:v>0.00274533333333333</c:v>
                </c:pt>
                <c:pt idx="207">
                  <c:v>0.00275986666666667</c:v>
                </c:pt>
                <c:pt idx="208">
                  <c:v>0.00277446666666667</c:v>
                </c:pt>
                <c:pt idx="209">
                  <c:v>0.002789</c:v>
                </c:pt>
                <c:pt idx="210">
                  <c:v>0.0028036</c:v>
                </c:pt>
                <c:pt idx="211">
                  <c:v>0.0028182</c:v>
                </c:pt>
                <c:pt idx="212">
                  <c:v>0.0028328</c:v>
                </c:pt>
                <c:pt idx="213">
                  <c:v>0.00284746666666667</c:v>
                </c:pt>
                <c:pt idx="214">
                  <c:v>0.00286213333333333</c:v>
                </c:pt>
                <c:pt idx="215">
                  <c:v>0.0028768</c:v>
                </c:pt>
                <c:pt idx="216">
                  <c:v>0.00289146666666667</c:v>
                </c:pt>
                <c:pt idx="217">
                  <c:v>0.00290613333333333</c:v>
                </c:pt>
                <c:pt idx="218">
                  <c:v>0.00292086666666667</c:v>
                </c:pt>
                <c:pt idx="219">
                  <c:v>0.00293553333333333</c:v>
                </c:pt>
                <c:pt idx="220">
                  <c:v>0.00295026666666667</c:v>
                </c:pt>
                <c:pt idx="221">
                  <c:v>0.00296506666666667</c:v>
                </c:pt>
                <c:pt idx="222">
                  <c:v>0.0029798</c:v>
                </c:pt>
                <c:pt idx="223">
                  <c:v>0.0029946</c:v>
                </c:pt>
                <c:pt idx="224">
                  <c:v>0.0030094</c:v>
                </c:pt>
                <c:pt idx="225">
                  <c:v>0.0030242</c:v>
                </c:pt>
                <c:pt idx="226">
                  <c:v>0.003039</c:v>
                </c:pt>
                <c:pt idx="227">
                  <c:v>0.00305386666666667</c:v>
                </c:pt>
                <c:pt idx="228">
                  <c:v>0.00306866666666667</c:v>
                </c:pt>
                <c:pt idx="229">
                  <c:v>0.00308353333333333</c:v>
                </c:pt>
                <c:pt idx="230">
                  <c:v>0.00309846666666667</c:v>
                </c:pt>
                <c:pt idx="231">
                  <c:v>0.00311333333333333</c:v>
                </c:pt>
                <c:pt idx="232">
                  <c:v>0.00312826666666667</c:v>
                </c:pt>
                <c:pt idx="233">
                  <c:v>0.00314313333333333</c:v>
                </c:pt>
                <c:pt idx="234">
                  <c:v>0.00315806666666667</c:v>
                </c:pt>
                <c:pt idx="235">
                  <c:v>0.00317306666666667</c:v>
                </c:pt>
                <c:pt idx="236">
                  <c:v>0.003188</c:v>
                </c:pt>
                <c:pt idx="237">
                  <c:v>0.003203</c:v>
                </c:pt>
                <c:pt idx="238">
                  <c:v>0.003218</c:v>
                </c:pt>
                <c:pt idx="239">
                  <c:v>0.003233</c:v>
                </c:pt>
                <c:pt idx="240">
                  <c:v>0.003248</c:v>
                </c:pt>
                <c:pt idx="241">
                  <c:v>0.00326306666666667</c:v>
                </c:pt>
                <c:pt idx="242">
                  <c:v>0.00327813333333333</c:v>
                </c:pt>
                <c:pt idx="243">
                  <c:v>0.0032932</c:v>
                </c:pt>
                <c:pt idx="244">
                  <c:v>0.00330826666666667</c:v>
                </c:pt>
                <c:pt idx="245">
                  <c:v>0.0033234</c:v>
                </c:pt>
                <c:pt idx="246">
                  <c:v>0.00333846666666667</c:v>
                </c:pt>
                <c:pt idx="247">
                  <c:v>0.0033536</c:v>
                </c:pt>
                <c:pt idx="248">
                  <c:v>0.00336873333333333</c:v>
                </c:pt>
                <c:pt idx="249">
                  <c:v>0.00338393333333333</c:v>
                </c:pt>
                <c:pt idx="250">
                  <c:v>0.00339906666666667</c:v>
                </c:pt>
                <c:pt idx="251">
                  <c:v>0.00341426666666667</c:v>
                </c:pt>
                <c:pt idx="252">
                  <c:v>0.00342946666666667</c:v>
                </c:pt>
                <c:pt idx="253">
                  <c:v>0.00344466666666667</c:v>
                </c:pt>
                <c:pt idx="254">
                  <c:v>0.00345993333333333</c:v>
                </c:pt>
                <c:pt idx="255">
                  <c:v>0.0034752</c:v>
                </c:pt>
                <c:pt idx="256">
                  <c:v>0.00349046666666667</c:v>
                </c:pt>
                <c:pt idx="257">
                  <c:v>0.00350573333333333</c:v>
                </c:pt>
                <c:pt idx="258">
                  <c:v>0.003521</c:v>
                </c:pt>
                <c:pt idx="259">
                  <c:v>0.00353633333333333</c:v>
                </c:pt>
                <c:pt idx="260">
                  <c:v>0.0035516</c:v>
                </c:pt>
                <c:pt idx="261">
                  <c:v>0.003567</c:v>
                </c:pt>
                <c:pt idx="262">
                  <c:v>0.00358233333333333</c:v>
                </c:pt>
                <c:pt idx="263">
                  <c:v>0.00359766666666667</c:v>
                </c:pt>
                <c:pt idx="264">
                  <c:v>0.00361306666666667</c:v>
                </c:pt>
                <c:pt idx="265">
                  <c:v>0.00362846666666667</c:v>
                </c:pt>
                <c:pt idx="266">
                  <c:v>0.00364386666666667</c:v>
                </c:pt>
                <c:pt idx="267">
                  <c:v>0.00365926666666667</c:v>
                </c:pt>
                <c:pt idx="268">
                  <c:v>0.00367473333333333</c:v>
                </c:pt>
                <c:pt idx="269">
                  <c:v>0.0036902</c:v>
                </c:pt>
                <c:pt idx="270">
                  <c:v>0.00370566666666667</c:v>
                </c:pt>
                <c:pt idx="271">
                  <c:v>0.00372113333333333</c:v>
                </c:pt>
                <c:pt idx="272">
                  <c:v>0.00373666666666667</c:v>
                </c:pt>
                <c:pt idx="273">
                  <c:v>0.00375213333333333</c:v>
                </c:pt>
                <c:pt idx="274">
                  <c:v>0.00376766666666667</c:v>
                </c:pt>
                <c:pt idx="275">
                  <c:v>0.0037832</c:v>
                </c:pt>
                <c:pt idx="276">
                  <c:v>0.0037988</c:v>
                </c:pt>
                <c:pt idx="277">
                  <c:v>0.00381433333333333</c:v>
                </c:pt>
                <c:pt idx="278">
                  <c:v>0.00382993333333333</c:v>
                </c:pt>
                <c:pt idx="279">
                  <c:v>0.00384553333333333</c:v>
                </c:pt>
                <c:pt idx="280">
                  <c:v>0.00386113333333333</c:v>
                </c:pt>
                <c:pt idx="281">
                  <c:v>0.0038768</c:v>
                </c:pt>
                <c:pt idx="282">
                  <c:v>0.00389246666666667</c:v>
                </c:pt>
                <c:pt idx="283">
                  <c:v>0.00390813333333333</c:v>
                </c:pt>
                <c:pt idx="284">
                  <c:v>0.0039238</c:v>
                </c:pt>
                <c:pt idx="285">
                  <c:v>0.00393946666666667</c:v>
                </c:pt>
                <c:pt idx="286">
                  <c:v>0.0039552</c:v>
                </c:pt>
                <c:pt idx="287">
                  <c:v>0.00397093333333333</c:v>
                </c:pt>
                <c:pt idx="288">
                  <c:v>0.00398666666666667</c:v>
                </c:pt>
                <c:pt idx="289">
                  <c:v>0.0040024</c:v>
                </c:pt>
                <c:pt idx="290">
                  <c:v>0.00401813333333333</c:v>
                </c:pt>
                <c:pt idx="291">
                  <c:v>0.00403393333333333</c:v>
                </c:pt>
                <c:pt idx="292">
                  <c:v>0.00404973333333333</c:v>
                </c:pt>
                <c:pt idx="293">
                  <c:v>0.00406553333333333</c:v>
                </c:pt>
                <c:pt idx="294">
                  <c:v>0.0040814</c:v>
                </c:pt>
                <c:pt idx="295">
                  <c:v>0.0040972</c:v>
                </c:pt>
                <c:pt idx="296">
                  <c:v>0.00411306666666667</c:v>
                </c:pt>
                <c:pt idx="297">
                  <c:v>0.00412893333333333</c:v>
                </c:pt>
                <c:pt idx="298">
                  <c:v>0.0041448</c:v>
                </c:pt>
                <c:pt idx="299">
                  <c:v>0.00416073333333333</c:v>
                </c:pt>
                <c:pt idx="300">
                  <c:v>0.00417666666666667</c:v>
                </c:pt>
                <c:pt idx="301">
                  <c:v>0.0041926</c:v>
                </c:pt>
                <c:pt idx="302">
                  <c:v>0.0042086</c:v>
                </c:pt>
                <c:pt idx="303">
                  <c:v>0.00422473333333333</c:v>
                </c:pt>
                <c:pt idx="304">
                  <c:v>0.00424093333333333</c:v>
                </c:pt>
                <c:pt idx="305">
                  <c:v>0.00425733333333333</c:v>
                </c:pt>
                <c:pt idx="306">
                  <c:v>0.00427386666666667</c:v>
                </c:pt>
                <c:pt idx="307">
                  <c:v>0.00429066666666667</c:v>
                </c:pt>
                <c:pt idx="308">
                  <c:v>0.00430773333333333</c:v>
                </c:pt>
                <c:pt idx="309">
                  <c:v>0.00432506666666667</c:v>
                </c:pt>
                <c:pt idx="310">
                  <c:v>0.00434266666666667</c:v>
                </c:pt>
                <c:pt idx="311">
                  <c:v>0.0043606</c:v>
                </c:pt>
                <c:pt idx="312">
                  <c:v>0.00437893333333333</c:v>
                </c:pt>
                <c:pt idx="313">
                  <c:v>0.00439766666666667</c:v>
                </c:pt>
                <c:pt idx="314">
                  <c:v>0.00441686666666667</c:v>
                </c:pt>
                <c:pt idx="315">
                  <c:v>0.00443646666666667</c:v>
                </c:pt>
                <c:pt idx="316">
                  <c:v>0.00445653333333333</c:v>
                </c:pt>
                <c:pt idx="317">
                  <c:v>0.00447713333333333</c:v>
                </c:pt>
                <c:pt idx="318">
                  <c:v>0.00449826666666667</c:v>
                </c:pt>
                <c:pt idx="319">
                  <c:v>0.00451993333333333</c:v>
                </c:pt>
                <c:pt idx="320">
                  <c:v>0.0045422</c:v>
                </c:pt>
                <c:pt idx="321">
                  <c:v>0.00456506666666667</c:v>
                </c:pt>
                <c:pt idx="322">
                  <c:v>0.00458853333333333</c:v>
                </c:pt>
                <c:pt idx="323">
                  <c:v>0.00461266666666667</c:v>
                </c:pt>
                <c:pt idx="324">
                  <c:v>0.00463753333333333</c:v>
                </c:pt>
                <c:pt idx="325">
                  <c:v>0.004663</c:v>
                </c:pt>
                <c:pt idx="326">
                  <c:v>0.00468926666666667</c:v>
                </c:pt>
                <c:pt idx="327">
                  <c:v>0.00471626666666667</c:v>
                </c:pt>
                <c:pt idx="328">
                  <c:v>0.00474406666666667</c:v>
                </c:pt>
                <c:pt idx="329">
                  <c:v>0.0047726</c:v>
                </c:pt>
                <c:pt idx="330">
                  <c:v>0.004802</c:v>
                </c:pt>
                <c:pt idx="331">
                  <c:v>0.0048322</c:v>
                </c:pt>
                <c:pt idx="332">
                  <c:v>0.00486326666666667</c:v>
                </c:pt>
                <c:pt idx="333">
                  <c:v>0.00489526666666667</c:v>
                </c:pt>
                <c:pt idx="334">
                  <c:v>0.00492806666666667</c:v>
                </c:pt>
                <c:pt idx="335">
                  <c:v>0.00496186666666667</c:v>
                </c:pt>
                <c:pt idx="336">
                  <c:v>0.0049966</c:v>
                </c:pt>
                <c:pt idx="337">
                  <c:v>0.00503226666666667</c:v>
                </c:pt>
                <c:pt idx="338">
                  <c:v>0.00506893333333333</c:v>
                </c:pt>
                <c:pt idx="339">
                  <c:v>0.0051066</c:v>
                </c:pt>
                <c:pt idx="340">
                  <c:v>0.00514533333333333</c:v>
                </c:pt>
                <c:pt idx="341">
                  <c:v>0.00518506666666667</c:v>
                </c:pt>
                <c:pt idx="342">
                  <c:v>0.00522586666666667</c:v>
                </c:pt>
                <c:pt idx="343">
                  <c:v>0.00526773333333333</c:v>
                </c:pt>
                <c:pt idx="344">
                  <c:v>0.00531066666666667</c:v>
                </c:pt>
                <c:pt idx="345">
                  <c:v>0.0053548</c:v>
                </c:pt>
                <c:pt idx="346">
                  <c:v>0.0054</c:v>
                </c:pt>
                <c:pt idx="347">
                  <c:v>0.00544633333333333</c:v>
                </c:pt>
                <c:pt idx="348">
                  <c:v>0.00549393333333333</c:v>
                </c:pt>
                <c:pt idx="349">
                  <c:v>0.00554266666666667</c:v>
                </c:pt>
                <c:pt idx="350">
                  <c:v>0.00559253333333333</c:v>
                </c:pt>
                <c:pt idx="351">
                  <c:v>0.00564373333333333</c:v>
                </c:pt>
                <c:pt idx="352">
                  <c:v>0.00569606666666667</c:v>
                </c:pt>
                <c:pt idx="353">
                  <c:v>0.00574973333333333</c:v>
                </c:pt>
                <c:pt idx="354">
                  <c:v>0.0058046</c:v>
                </c:pt>
                <c:pt idx="355">
                  <c:v>0.0058608</c:v>
                </c:pt>
                <c:pt idx="356">
                  <c:v>0.00591826666666667</c:v>
                </c:pt>
                <c:pt idx="357">
                  <c:v>0.00597706666666667</c:v>
                </c:pt>
                <c:pt idx="358">
                  <c:v>0.0060372</c:v>
                </c:pt>
                <c:pt idx="359">
                  <c:v>0.00609866666666666</c:v>
                </c:pt>
                <c:pt idx="360">
                  <c:v>0.00616146666666667</c:v>
                </c:pt>
                <c:pt idx="361">
                  <c:v>0.00622566666666667</c:v>
                </c:pt>
                <c:pt idx="362">
                  <c:v>0.0062912</c:v>
                </c:pt>
                <c:pt idx="363">
                  <c:v>0.0063582</c:v>
                </c:pt>
                <c:pt idx="364">
                  <c:v>0.0064266</c:v>
                </c:pt>
                <c:pt idx="365">
                  <c:v>0.0064964</c:v>
                </c:pt>
                <c:pt idx="366">
                  <c:v>0.00656766666666667</c:v>
                </c:pt>
                <c:pt idx="367">
                  <c:v>0.0066404</c:v>
                </c:pt>
                <c:pt idx="368">
                  <c:v>0.00671466666666666</c:v>
                </c:pt>
                <c:pt idx="369">
                  <c:v>0.00679</c:v>
                </c:pt>
                <c:pt idx="370">
                  <c:v>0.00686733333333333</c:v>
                </c:pt>
                <c:pt idx="371">
                  <c:v>0.006946</c:v>
                </c:pt>
                <c:pt idx="372">
                  <c:v>0.007026</c:v>
                </c:pt>
                <c:pt idx="373">
                  <c:v>0.007108</c:v>
                </c:pt>
                <c:pt idx="374">
                  <c:v>0.00719133333333333</c:v>
                </c:pt>
                <c:pt idx="375">
                  <c:v>0.007276</c:v>
                </c:pt>
                <c:pt idx="376">
                  <c:v>0.00736266666666666</c:v>
                </c:pt>
                <c:pt idx="377">
                  <c:v>0.00745066666666667</c:v>
                </c:pt>
                <c:pt idx="378">
                  <c:v>0.00754</c:v>
                </c:pt>
                <c:pt idx="379">
                  <c:v>0.00763133333333333</c:v>
                </c:pt>
                <c:pt idx="380">
                  <c:v>0.007724</c:v>
                </c:pt>
                <c:pt idx="381">
                  <c:v>0.007818</c:v>
                </c:pt>
                <c:pt idx="382">
                  <c:v>0.007914</c:v>
                </c:pt>
                <c:pt idx="383">
                  <c:v>0.008012</c:v>
                </c:pt>
                <c:pt idx="384">
                  <c:v>0.00811133333333333</c:v>
                </c:pt>
                <c:pt idx="385">
                  <c:v>0.008212</c:v>
                </c:pt>
                <c:pt idx="386">
                  <c:v>0.00831466666666666</c:v>
                </c:pt>
                <c:pt idx="387">
                  <c:v>0.00841933333333333</c:v>
                </c:pt>
                <c:pt idx="388">
                  <c:v>0.00852533333333333</c:v>
                </c:pt>
                <c:pt idx="389">
                  <c:v>0.00863266666666666</c:v>
                </c:pt>
                <c:pt idx="390">
                  <c:v>0.008742</c:v>
                </c:pt>
                <c:pt idx="391">
                  <c:v>0.00885333333333333</c:v>
                </c:pt>
                <c:pt idx="392">
                  <c:v>0.008966</c:v>
                </c:pt>
                <c:pt idx="393">
                  <c:v>0.00908066666666666</c:v>
                </c:pt>
                <c:pt idx="394">
                  <c:v>0.00919733333333333</c:v>
                </c:pt>
                <c:pt idx="395">
                  <c:v>0.00931533333333333</c:v>
                </c:pt>
                <c:pt idx="396">
                  <c:v>0.00943533333333333</c:v>
                </c:pt>
                <c:pt idx="397">
                  <c:v>0.00955666666666666</c:v>
                </c:pt>
                <c:pt idx="398">
                  <c:v>0.00968</c:v>
                </c:pt>
                <c:pt idx="399">
                  <c:v>0.00980533333333333</c:v>
                </c:pt>
                <c:pt idx="400">
                  <c:v>0.00993266666666666</c:v>
                </c:pt>
                <c:pt idx="401">
                  <c:v>0.0100613333333333</c:v>
                </c:pt>
                <c:pt idx="402">
                  <c:v>0.010192</c:v>
                </c:pt>
                <c:pt idx="403">
                  <c:v>0.0103246666666667</c:v>
                </c:pt>
                <c:pt idx="404">
                  <c:v>0.0104586666666667</c:v>
                </c:pt>
                <c:pt idx="405">
                  <c:v>0.0105953333333333</c:v>
                </c:pt>
                <c:pt idx="406">
                  <c:v>0.0107333333333333</c:v>
                </c:pt>
                <c:pt idx="407">
                  <c:v>0.0108726666666667</c:v>
                </c:pt>
                <c:pt idx="408">
                  <c:v>0.0110146666666667</c:v>
                </c:pt>
                <c:pt idx="409">
                  <c:v>0.011158</c:v>
                </c:pt>
                <c:pt idx="410">
                  <c:v>0.011304</c:v>
                </c:pt>
                <c:pt idx="411">
                  <c:v>0.0114513333333333</c:v>
                </c:pt>
                <c:pt idx="412">
                  <c:v>0.0116</c:v>
                </c:pt>
                <c:pt idx="413">
                  <c:v>0.0117513333333333</c:v>
                </c:pt>
                <c:pt idx="414">
                  <c:v>0.0119046666666667</c:v>
                </c:pt>
                <c:pt idx="415">
                  <c:v>0.0120593333333333</c:v>
                </c:pt>
                <c:pt idx="416">
                  <c:v>0.0122166666666667</c:v>
                </c:pt>
                <c:pt idx="417">
                  <c:v>0.0123753333333333</c:v>
                </c:pt>
                <c:pt idx="418">
                  <c:v>0.012536</c:v>
                </c:pt>
                <c:pt idx="419">
                  <c:v>0.0126986666666667</c:v>
                </c:pt>
                <c:pt idx="420">
                  <c:v>0.0128633333333333</c:v>
                </c:pt>
                <c:pt idx="421">
                  <c:v>0.01303</c:v>
                </c:pt>
                <c:pt idx="422">
                  <c:v>0.0131986666666667</c:v>
                </c:pt>
                <c:pt idx="423">
                  <c:v>0.0133686666666667</c:v>
                </c:pt>
                <c:pt idx="424">
                  <c:v>0.0135413333333333</c:v>
                </c:pt>
                <c:pt idx="425">
                  <c:v>0.013716</c:v>
                </c:pt>
                <c:pt idx="426">
                  <c:v>0.013892</c:v>
                </c:pt>
                <c:pt idx="427">
                  <c:v>0.0140706666666667</c:v>
                </c:pt>
                <c:pt idx="428">
                  <c:v>0.0142513333333333</c:v>
                </c:pt>
                <c:pt idx="429">
                  <c:v>0.0144333333333333</c:v>
                </c:pt>
                <c:pt idx="430">
                  <c:v>0.014618</c:v>
                </c:pt>
                <c:pt idx="431">
                  <c:v>0.014804</c:v>
                </c:pt>
                <c:pt idx="432">
                  <c:v>0.0149926666666667</c:v>
                </c:pt>
                <c:pt idx="433">
                  <c:v>0.0151833333333333</c:v>
                </c:pt>
                <c:pt idx="434">
                  <c:v>0.015376</c:v>
                </c:pt>
                <c:pt idx="435">
                  <c:v>0.01557</c:v>
                </c:pt>
                <c:pt idx="436">
                  <c:v>0.0157666666666667</c:v>
                </c:pt>
                <c:pt idx="437">
                  <c:v>0.0159653333333333</c:v>
                </c:pt>
                <c:pt idx="438">
                  <c:v>0.016166</c:v>
                </c:pt>
                <c:pt idx="439">
                  <c:v>0.0163686666666667</c:v>
                </c:pt>
                <c:pt idx="440">
                  <c:v>0.0165733333333333</c:v>
                </c:pt>
                <c:pt idx="441">
                  <c:v>0.01678</c:v>
                </c:pt>
                <c:pt idx="442">
                  <c:v>0.0169893333333333</c:v>
                </c:pt>
                <c:pt idx="443">
                  <c:v>0.0172</c:v>
                </c:pt>
                <c:pt idx="444">
                  <c:v>0.0174133333333333</c:v>
                </c:pt>
                <c:pt idx="445">
                  <c:v>0.017628</c:v>
                </c:pt>
                <c:pt idx="446">
                  <c:v>0.0178453333333333</c:v>
                </c:pt>
                <c:pt idx="447">
                  <c:v>0.0180646666666667</c:v>
                </c:pt>
                <c:pt idx="448">
                  <c:v>0.018286</c:v>
                </c:pt>
                <c:pt idx="449">
                  <c:v>0.0185093333333333</c:v>
                </c:pt>
                <c:pt idx="450">
                  <c:v>0.0187353333333333</c:v>
                </c:pt>
                <c:pt idx="451">
                  <c:v>0.0189626666666667</c:v>
                </c:pt>
                <c:pt idx="452">
                  <c:v>0.0191926666666667</c:v>
                </c:pt>
                <c:pt idx="453">
                  <c:v>0.0194246666666667</c:v>
                </c:pt>
                <c:pt idx="454">
                  <c:v>0.0196586666666667</c:v>
                </c:pt>
                <c:pt idx="455">
                  <c:v>0.0198946666666667</c:v>
                </c:pt>
                <c:pt idx="456">
                  <c:v>0.0201326666666667</c:v>
                </c:pt>
                <c:pt idx="457">
                  <c:v>0.0203733333333333</c:v>
                </c:pt>
                <c:pt idx="458">
                  <c:v>0.020616</c:v>
                </c:pt>
                <c:pt idx="459">
                  <c:v>0.0208606666666667</c:v>
                </c:pt>
                <c:pt idx="460">
                  <c:v>0.0211073333333333</c:v>
                </c:pt>
                <c:pt idx="461">
                  <c:v>0.021356</c:v>
                </c:pt>
                <c:pt idx="462">
                  <c:v>0.0216073333333333</c:v>
                </c:pt>
                <c:pt idx="463">
                  <c:v>0.0218606666666667</c:v>
                </c:pt>
                <c:pt idx="464">
                  <c:v>0.022116</c:v>
                </c:pt>
                <c:pt idx="465">
                  <c:v>0.0223733333333333</c:v>
                </c:pt>
                <c:pt idx="466">
                  <c:v>0.0226333333333333</c:v>
                </c:pt>
                <c:pt idx="467">
                  <c:v>0.0228953333333333</c:v>
                </c:pt>
                <c:pt idx="468">
                  <c:v>0.0231593333333333</c:v>
                </c:pt>
                <c:pt idx="469">
                  <c:v>0.0234253333333333</c:v>
                </c:pt>
                <c:pt idx="470">
                  <c:v>0.0236933333333333</c:v>
                </c:pt>
                <c:pt idx="471">
                  <c:v>0.023964</c:v>
                </c:pt>
                <c:pt idx="472">
                  <c:v>0.0242366666666667</c:v>
                </c:pt>
                <c:pt idx="473">
                  <c:v>0.024512</c:v>
                </c:pt>
                <c:pt idx="474">
                  <c:v>0.0247893333333333</c:v>
                </c:pt>
                <c:pt idx="475">
                  <c:v>0.0250686666666667</c:v>
                </c:pt>
                <c:pt idx="476">
                  <c:v>0.02535</c:v>
                </c:pt>
                <c:pt idx="477">
                  <c:v>0.0256333333333333</c:v>
                </c:pt>
                <c:pt idx="478">
                  <c:v>0.0259193333333333</c:v>
                </c:pt>
                <c:pt idx="479">
                  <c:v>0.0262073333333333</c:v>
                </c:pt>
                <c:pt idx="480">
                  <c:v>0.026498</c:v>
                </c:pt>
                <c:pt idx="481">
                  <c:v>0.0267906666666667</c:v>
                </c:pt>
                <c:pt idx="482">
                  <c:v>0.0270853333333333</c:v>
                </c:pt>
                <c:pt idx="483">
                  <c:v>0.027382</c:v>
                </c:pt>
                <c:pt idx="484">
                  <c:v>0.0276813333333333</c:v>
                </c:pt>
                <c:pt idx="485">
                  <c:v>0.0279826666666667</c:v>
                </c:pt>
                <c:pt idx="486">
                  <c:v>0.028286</c:v>
                </c:pt>
                <c:pt idx="487">
                  <c:v>0.028592</c:v>
                </c:pt>
                <c:pt idx="488">
                  <c:v>0.0289</c:v>
                </c:pt>
                <c:pt idx="489">
                  <c:v>0.02921</c:v>
                </c:pt>
                <c:pt idx="490">
                  <c:v>0.0295226666666667</c:v>
                </c:pt>
                <c:pt idx="491">
                  <c:v>0.0298373333333333</c:v>
                </c:pt>
                <c:pt idx="492">
                  <c:v>0.030154</c:v>
                </c:pt>
                <c:pt idx="493">
                  <c:v>0.0304733333333333</c:v>
                </c:pt>
                <c:pt idx="494">
                  <c:v>0.0307946666666667</c:v>
                </c:pt>
                <c:pt idx="495">
                  <c:v>0.0311186666666667</c:v>
                </c:pt>
                <c:pt idx="496">
                  <c:v>0.031444</c:v>
                </c:pt>
                <c:pt idx="497">
                  <c:v>0.0317726666666667</c:v>
                </c:pt>
                <c:pt idx="498">
                  <c:v>0.0321026666666667</c:v>
                </c:pt>
                <c:pt idx="499">
                  <c:v>0.0324353333333333</c:v>
                </c:pt>
                <c:pt idx="500">
                  <c:v>0.03277</c:v>
                </c:pt>
                <c:pt idx="501">
                  <c:v>0.0331073333333333</c:v>
                </c:pt>
                <c:pt idx="502">
                  <c:v>0.0334466666666667</c:v>
                </c:pt>
                <c:pt idx="503">
                  <c:v>0.0337886666666667</c:v>
                </c:pt>
                <c:pt idx="504">
                  <c:v>0.0341326666666667</c:v>
                </c:pt>
                <c:pt idx="505">
                  <c:v>0.0344786666666667</c:v>
                </c:pt>
                <c:pt idx="506">
                  <c:v>0.0348266666666667</c:v>
                </c:pt>
                <c:pt idx="507">
                  <c:v>0.0351773333333333</c:v>
                </c:pt>
                <c:pt idx="508">
                  <c:v>0.0355306666666667</c:v>
                </c:pt>
                <c:pt idx="509">
                  <c:v>0.035886</c:v>
                </c:pt>
                <c:pt idx="510">
                  <c:v>0.0362433333333333</c:v>
                </c:pt>
                <c:pt idx="511">
                  <c:v>0.0366033333333333</c:v>
                </c:pt>
                <c:pt idx="512">
                  <c:v>0.0369653333333333</c:v>
                </c:pt>
                <c:pt idx="513">
                  <c:v>0.0373293333333333</c:v>
                </c:pt>
                <c:pt idx="514">
                  <c:v>0.037696</c:v>
                </c:pt>
                <c:pt idx="515">
                  <c:v>0.0380646666666667</c:v>
                </c:pt>
                <c:pt idx="516">
                  <c:v>0.038436</c:v>
                </c:pt>
                <c:pt idx="517">
                  <c:v>0.0388093333333333</c:v>
                </c:pt>
                <c:pt idx="518">
                  <c:v>0.0391853333333333</c:v>
                </c:pt>
                <c:pt idx="519">
                  <c:v>0.0395633333333333</c:v>
                </c:pt>
                <c:pt idx="520">
                  <c:v>0.0399433333333333</c:v>
                </c:pt>
                <c:pt idx="521">
                  <c:v>0.040326</c:v>
                </c:pt>
                <c:pt idx="522">
                  <c:v>0.0407106666666667</c:v>
                </c:pt>
                <c:pt idx="523">
                  <c:v>0.041098</c:v>
                </c:pt>
                <c:pt idx="524">
                  <c:v>0.0414873333333333</c:v>
                </c:pt>
                <c:pt idx="525">
                  <c:v>0.0418793333333333</c:v>
                </c:pt>
                <c:pt idx="526">
                  <c:v>0.0422733333333333</c:v>
                </c:pt>
                <c:pt idx="527">
                  <c:v>0.0426693333333333</c:v>
                </c:pt>
                <c:pt idx="528">
                  <c:v>0.043068</c:v>
                </c:pt>
                <c:pt idx="529">
                  <c:v>0.0434686666666667</c:v>
                </c:pt>
                <c:pt idx="530">
                  <c:v>0.043872</c:v>
                </c:pt>
                <c:pt idx="531">
                  <c:v>0.044278</c:v>
                </c:pt>
                <c:pt idx="532">
                  <c:v>0.0446853333333333</c:v>
                </c:pt>
                <c:pt idx="533">
                  <c:v>0.045096</c:v>
                </c:pt>
                <c:pt idx="534">
                  <c:v>0.045508</c:v>
                </c:pt>
                <c:pt idx="535">
                  <c:v>0.0459226666666667</c:v>
                </c:pt>
                <c:pt idx="536">
                  <c:v>0.04634</c:v>
                </c:pt>
                <c:pt idx="537">
                  <c:v>0.0467593333333333</c:v>
                </c:pt>
                <c:pt idx="538">
                  <c:v>0.0471813333333333</c:v>
                </c:pt>
                <c:pt idx="539">
                  <c:v>0.0476053333333333</c:v>
                </c:pt>
                <c:pt idx="540">
                  <c:v>0.0480313333333333</c:v>
                </c:pt>
                <c:pt idx="541">
                  <c:v>0.04846</c:v>
                </c:pt>
                <c:pt idx="542">
                  <c:v>0.0488906666666667</c:v>
                </c:pt>
                <c:pt idx="543">
                  <c:v>0.049324</c:v>
                </c:pt>
                <c:pt idx="544">
                  <c:v>0.04976</c:v>
                </c:pt>
                <c:pt idx="545">
                  <c:v>0.0501973333333333</c:v>
                </c:pt>
                <c:pt idx="546">
                  <c:v>0.050638</c:v>
                </c:pt>
                <c:pt idx="547">
                  <c:v>0.0510806666666667</c:v>
                </c:pt>
                <c:pt idx="548">
                  <c:v>0.0515253333333333</c:v>
                </c:pt>
                <c:pt idx="549">
                  <c:v>0.0519726666666667</c:v>
                </c:pt>
                <c:pt idx="550">
                  <c:v>0.052422</c:v>
                </c:pt>
                <c:pt idx="551">
                  <c:v>0.052874</c:v>
                </c:pt>
                <c:pt idx="552">
                  <c:v>0.053328</c:v>
                </c:pt>
                <c:pt idx="553">
                  <c:v>0.0537846666666667</c:v>
                </c:pt>
                <c:pt idx="554">
                  <c:v>0.0542433333333333</c:v>
                </c:pt>
                <c:pt idx="555">
                  <c:v>0.0547046666666667</c:v>
                </c:pt>
                <c:pt idx="556">
                  <c:v>0.055168</c:v>
                </c:pt>
                <c:pt idx="557">
                  <c:v>0.0556333333333333</c:v>
                </c:pt>
                <c:pt idx="558">
                  <c:v>0.056102</c:v>
                </c:pt>
                <c:pt idx="559">
                  <c:v>0.056572</c:v>
                </c:pt>
                <c:pt idx="560">
                  <c:v>0.0570453333333333</c:v>
                </c:pt>
                <c:pt idx="561">
                  <c:v>0.05752</c:v>
                </c:pt>
                <c:pt idx="562">
                  <c:v>0.057998</c:v>
                </c:pt>
                <c:pt idx="563">
                  <c:v>0.0584773333333333</c:v>
                </c:pt>
                <c:pt idx="564">
                  <c:v>0.05896</c:v>
                </c:pt>
                <c:pt idx="565">
                  <c:v>0.059444</c:v>
                </c:pt>
                <c:pt idx="566">
                  <c:v>0.0599313333333333</c:v>
                </c:pt>
                <c:pt idx="567">
                  <c:v>0.06042</c:v>
                </c:pt>
                <c:pt idx="568">
                  <c:v>0.060912</c:v>
                </c:pt>
                <c:pt idx="569">
                  <c:v>0.0614053333333333</c:v>
                </c:pt>
                <c:pt idx="570">
                  <c:v>0.061902</c:v>
                </c:pt>
                <c:pt idx="571">
                  <c:v>0.0624006666666667</c:v>
                </c:pt>
                <c:pt idx="572">
                  <c:v>0.0629013333333333</c:v>
                </c:pt>
                <c:pt idx="573">
                  <c:v>0.0634046666666667</c:v>
                </c:pt>
                <c:pt idx="574">
                  <c:v>0.06391</c:v>
                </c:pt>
                <c:pt idx="575">
                  <c:v>0.064418</c:v>
                </c:pt>
                <c:pt idx="576">
                  <c:v>0.064928</c:v>
                </c:pt>
                <c:pt idx="577">
                  <c:v>0.0654406666666666</c:v>
                </c:pt>
                <c:pt idx="578">
                  <c:v>0.065956</c:v>
                </c:pt>
                <c:pt idx="579">
                  <c:v>0.0664726666666667</c:v>
                </c:pt>
                <c:pt idx="580">
                  <c:v>0.0669933333333333</c:v>
                </c:pt>
                <c:pt idx="581">
                  <c:v>0.0675133333333333</c:v>
                </c:pt>
                <c:pt idx="582">
                  <c:v>0.06804</c:v>
                </c:pt>
                <c:pt idx="583">
                  <c:v>0.0685666666666667</c:v>
                </c:pt>
                <c:pt idx="584">
                  <c:v>0.0690933333333333</c:v>
                </c:pt>
                <c:pt idx="585">
                  <c:v>0.0696266666666667</c:v>
                </c:pt>
                <c:pt idx="586">
                  <c:v>0.0701533333333333</c:v>
                </c:pt>
                <c:pt idx="587">
                  <c:v>0.0706933333333333</c:v>
                </c:pt>
                <c:pt idx="588">
                  <c:v>0.0712266666666667</c:v>
                </c:pt>
                <c:pt idx="589">
                  <c:v>0.0717666666666667</c:v>
                </c:pt>
                <c:pt idx="590">
                  <c:v>0.0723133333333333</c:v>
                </c:pt>
                <c:pt idx="591">
                  <c:v>0.0728533333333333</c:v>
                </c:pt>
                <c:pt idx="592">
                  <c:v>0.0734</c:v>
                </c:pt>
                <c:pt idx="593">
                  <c:v>0.0739533333333333</c:v>
                </c:pt>
                <c:pt idx="594">
                  <c:v>0.0745</c:v>
                </c:pt>
                <c:pt idx="595">
                  <c:v>0.0750533333333333</c:v>
                </c:pt>
                <c:pt idx="596">
                  <c:v>0.0756133333333333</c:v>
                </c:pt>
                <c:pt idx="597">
                  <c:v>0.0761666666666667</c:v>
                </c:pt>
                <c:pt idx="598">
                  <c:v>0.0767266666666667</c:v>
                </c:pt>
                <c:pt idx="599">
                  <c:v>0.0772933333333333</c:v>
                </c:pt>
                <c:pt idx="600">
                  <c:v>0.0778533333333333</c:v>
                </c:pt>
                <c:pt idx="601">
                  <c:v>0.07842</c:v>
                </c:pt>
                <c:pt idx="602">
                  <c:v>0.0789933333333333</c:v>
                </c:pt>
                <c:pt idx="603">
                  <c:v>0.07956</c:v>
                </c:pt>
                <c:pt idx="604">
                  <c:v>0.0801333333333333</c:v>
                </c:pt>
                <c:pt idx="605">
                  <c:v>0.0807066666666666</c:v>
                </c:pt>
                <c:pt idx="606">
                  <c:v>0.0812866666666667</c:v>
                </c:pt>
                <c:pt idx="607">
                  <c:v>0.0818666666666667</c:v>
                </c:pt>
                <c:pt idx="608">
                  <c:v>0.0824466666666667</c:v>
                </c:pt>
                <c:pt idx="609">
                  <c:v>0.0830333333333333</c:v>
                </c:pt>
                <c:pt idx="610">
                  <c:v>0.08362</c:v>
                </c:pt>
                <c:pt idx="611">
                  <c:v>0.0842066666666666</c:v>
                </c:pt>
                <c:pt idx="612">
                  <c:v>0.0847933333333333</c:v>
                </c:pt>
                <c:pt idx="613">
                  <c:v>0.0853866666666667</c:v>
                </c:pt>
                <c:pt idx="614">
                  <c:v>0.08598</c:v>
                </c:pt>
                <c:pt idx="615">
                  <c:v>0.0865733333333333</c:v>
                </c:pt>
                <c:pt idx="616">
                  <c:v>0.0871733333333333</c:v>
                </c:pt>
                <c:pt idx="617">
                  <c:v>0.0877733333333333</c:v>
                </c:pt>
                <c:pt idx="618">
                  <c:v>0.0883733333333333</c:v>
                </c:pt>
                <c:pt idx="619">
                  <c:v>0.08898</c:v>
                </c:pt>
                <c:pt idx="620">
                  <c:v>0.08958</c:v>
                </c:pt>
                <c:pt idx="621">
                  <c:v>0.0901866666666666</c:v>
                </c:pt>
                <c:pt idx="622">
                  <c:v>0.0907933333333333</c:v>
                </c:pt>
                <c:pt idx="623">
                  <c:v>0.0914066666666667</c:v>
                </c:pt>
                <c:pt idx="624">
                  <c:v>0.09202</c:v>
                </c:pt>
                <c:pt idx="625">
                  <c:v>0.0926333333333333</c:v>
                </c:pt>
                <c:pt idx="626">
                  <c:v>0.0932466666666666</c:v>
                </c:pt>
                <c:pt idx="627">
                  <c:v>0.09386</c:v>
                </c:pt>
                <c:pt idx="628">
                  <c:v>0.09448</c:v>
                </c:pt>
                <c:pt idx="629">
                  <c:v>0.0951</c:v>
                </c:pt>
                <c:pt idx="630">
                  <c:v>0.09572</c:v>
                </c:pt>
                <c:pt idx="631">
                  <c:v>0.09634</c:v>
                </c:pt>
                <c:pt idx="632">
                  <c:v>0.0969666666666666</c:v>
                </c:pt>
                <c:pt idx="633">
                  <c:v>0.0975933333333333</c:v>
                </c:pt>
                <c:pt idx="634">
                  <c:v>0.09822</c:v>
                </c:pt>
                <c:pt idx="635">
                  <c:v>0.0988466666666667</c:v>
                </c:pt>
                <c:pt idx="636">
                  <c:v>0.0994733333333333</c:v>
                </c:pt>
                <c:pt idx="637">
                  <c:v>0.100106666666667</c:v>
                </c:pt>
                <c:pt idx="638">
                  <c:v>0.10074</c:v>
                </c:pt>
                <c:pt idx="639">
                  <c:v>0.101373333333333</c:v>
                </c:pt>
                <c:pt idx="640">
                  <c:v>0.102006666666667</c:v>
                </c:pt>
                <c:pt idx="641">
                  <c:v>0.10264</c:v>
                </c:pt>
                <c:pt idx="642">
                  <c:v>0.10328</c:v>
                </c:pt>
                <c:pt idx="643">
                  <c:v>0.103913333333333</c:v>
                </c:pt>
                <c:pt idx="644">
                  <c:v>0.104553333333333</c:v>
                </c:pt>
                <c:pt idx="645">
                  <c:v>0.105193333333333</c:v>
                </c:pt>
                <c:pt idx="646">
                  <c:v>0.105833333333333</c:v>
                </c:pt>
                <c:pt idx="647">
                  <c:v>0.106473333333333</c:v>
                </c:pt>
                <c:pt idx="648">
                  <c:v>0.10712</c:v>
                </c:pt>
                <c:pt idx="649">
                  <c:v>0.10776</c:v>
                </c:pt>
                <c:pt idx="650">
                  <c:v>0.108406666666667</c:v>
                </c:pt>
                <c:pt idx="651">
                  <c:v>0.109053333333333</c:v>
                </c:pt>
                <c:pt idx="652">
                  <c:v>0.1097</c:v>
                </c:pt>
                <c:pt idx="653">
                  <c:v>0.110346666666667</c:v>
                </c:pt>
                <c:pt idx="654">
                  <c:v>0.111</c:v>
                </c:pt>
                <c:pt idx="655">
                  <c:v>0.111646666666667</c:v>
                </c:pt>
                <c:pt idx="656">
                  <c:v>0.1123</c:v>
                </c:pt>
                <c:pt idx="657">
                  <c:v>0.112946666666667</c:v>
                </c:pt>
                <c:pt idx="658">
                  <c:v>0.1136</c:v>
                </c:pt>
                <c:pt idx="659">
                  <c:v>0.114253333333333</c:v>
                </c:pt>
                <c:pt idx="660">
                  <c:v>0.114906666666667</c:v>
                </c:pt>
                <c:pt idx="661">
                  <c:v>0.11556</c:v>
                </c:pt>
                <c:pt idx="662">
                  <c:v>0.11622</c:v>
                </c:pt>
                <c:pt idx="663">
                  <c:v>0.116873333333333</c:v>
                </c:pt>
                <c:pt idx="664">
                  <c:v>0.117533333333333</c:v>
                </c:pt>
                <c:pt idx="665">
                  <c:v>0.118186666666667</c:v>
                </c:pt>
                <c:pt idx="666">
                  <c:v>0.118846666666667</c:v>
                </c:pt>
                <c:pt idx="667">
                  <c:v>0.119506666666667</c:v>
                </c:pt>
                <c:pt idx="668">
                  <c:v>0.120166666666667</c:v>
                </c:pt>
                <c:pt idx="669">
                  <c:v>0.120826666666667</c:v>
                </c:pt>
                <c:pt idx="670">
                  <c:v>0.121486666666667</c:v>
                </c:pt>
                <c:pt idx="671">
                  <c:v>0.122146666666667</c:v>
                </c:pt>
                <c:pt idx="672">
                  <c:v>0.122813333333333</c:v>
                </c:pt>
                <c:pt idx="673">
                  <c:v>0.123473333333333</c:v>
                </c:pt>
                <c:pt idx="674">
                  <c:v>0.12414</c:v>
                </c:pt>
                <c:pt idx="675">
                  <c:v>0.1248</c:v>
                </c:pt>
                <c:pt idx="676">
                  <c:v>0.125466666666667</c:v>
                </c:pt>
                <c:pt idx="677">
                  <c:v>0.126133333333333</c:v>
                </c:pt>
                <c:pt idx="678">
                  <c:v>0.1268</c:v>
                </c:pt>
                <c:pt idx="679">
                  <c:v>0.127466666666667</c:v>
                </c:pt>
                <c:pt idx="680">
                  <c:v>0.128133333333333</c:v>
                </c:pt>
                <c:pt idx="681">
                  <c:v>0.1288</c:v>
                </c:pt>
                <c:pt idx="682">
                  <c:v>0.129466666666667</c:v>
                </c:pt>
                <c:pt idx="683">
                  <c:v>0.130133333333333</c:v>
                </c:pt>
                <c:pt idx="684">
                  <c:v>0.1308</c:v>
                </c:pt>
                <c:pt idx="685">
                  <c:v>0.131473333333333</c:v>
                </c:pt>
                <c:pt idx="686">
                  <c:v>0.13214</c:v>
                </c:pt>
                <c:pt idx="687">
                  <c:v>0.132806666666667</c:v>
                </c:pt>
                <c:pt idx="688">
                  <c:v>0.13348</c:v>
                </c:pt>
                <c:pt idx="689">
                  <c:v>0.134153333333333</c:v>
                </c:pt>
                <c:pt idx="690">
                  <c:v>0.13482</c:v>
                </c:pt>
                <c:pt idx="691">
                  <c:v>0.135493333333333</c:v>
                </c:pt>
                <c:pt idx="692">
                  <c:v>0.136166666666667</c:v>
                </c:pt>
                <c:pt idx="693">
                  <c:v>0.13684</c:v>
                </c:pt>
                <c:pt idx="694">
                  <c:v>0.137506666666667</c:v>
                </c:pt>
                <c:pt idx="695">
                  <c:v>0.13818</c:v>
                </c:pt>
                <c:pt idx="696">
                  <c:v>0.138853333333333</c:v>
                </c:pt>
                <c:pt idx="697">
                  <c:v>0.139526666666667</c:v>
                </c:pt>
                <c:pt idx="698">
                  <c:v>0.1402</c:v>
                </c:pt>
                <c:pt idx="699">
                  <c:v>0.140873333333333</c:v>
                </c:pt>
                <c:pt idx="700">
                  <c:v>0.141553333333333</c:v>
                </c:pt>
                <c:pt idx="701">
                  <c:v>0.142226666666667</c:v>
                </c:pt>
                <c:pt idx="702">
                  <c:v>0.1429</c:v>
                </c:pt>
                <c:pt idx="703">
                  <c:v>0.143573333333333</c:v>
                </c:pt>
                <c:pt idx="704">
                  <c:v>0.144253333333333</c:v>
                </c:pt>
                <c:pt idx="705">
                  <c:v>0.144926666666667</c:v>
                </c:pt>
                <c:pt idx="706">
                  <c:v>0.1456</c:v>
                </c:pt>
                <c:pt idx="707">
                  <c:v>0.14628</c:v>
                </c:pt>
                <c:pt idx="708">
                  <c:v>0.146953333333333</c:v>
                </c:pt>
                <c:pt idx="709">
                  <c:v>0.147633333333333</c:v>
                </c:pt>
                <c:pt idx="710">
                  <c:v>0.148306666666667</c:v>
                </c:pt>
                <c:pt idx="711">
                  <c:v>0.148986666666667</c:v>
                </c:pt>
                <c:pt idx="712">
                  <c:v>0.14966</c:v>
                </c:pt>
                <c:pt idx="713">
                  <c:v>0.15034</c:v>
                </c:pt>
                <c:pt idx="714">
                  <c:v>0.151013333333333</c:v>
                </c:pt>
                <c:pt idx="715">
                  <c:v>0.151693333333333</c:v>
                </c:pt>
                <c:pt idx="716">
                  <c:v>0.152366666666667</c:v>
                </c:pt>
                <c:pt idx="717">
                  <c:v>0.153046666666667</c:v>
                </c:pt>
                <c:pt idx="718">
                  <c:v>0.153726666666667</c:v>
                </c:pt>
                <c:pt idx="719">
                  <c:v>0.1544</c:v>
                </c:pt>
                <c:pt idx="720">
                  <c:v>0.15508</c:v>
                </c:pt>
                <c:pt idx="721">
                  <c:v>0.15576</c:v>
                </c:pt>
                <c:pt idx="722">
                  <c:v>0.15644</c:v>
                </c:pt>
                <c:pt idx="723">
                  <c:v>0.157113333333333</c:v>
                </c:pt>
                <c:pt idx="724">
                  <c:v>0.157793333333333</c:v>
                </c:pt>
                <c:pt idx="725">
                  <c:v>0.158473333333333</c:v>
                </c:pt>
                <c:pt idx="726">
                  <c:v>0.159153333333333</c:v>
                </c:pt>
                <c:pt idx="727">
                  <c:v>0.159833333333333</c:v>
                </c:pt>
                <c:pt idx="728">
                  <c:v>0.160506666666667</c:v>
                </c:pt>
                <c:pt idx="729">
                  <c:v>0.161186666666667</c:v>
                </c:pt>
                <c:pt idx="730">
                  <c:v>0.161866666666667</c:v>
                </c:pt>
                <c:pt idx="731">
                  <c:v>0.162546666666667</c:v>
                </c:pt>
                <c:pt idx="732">
                  <c:v>0.163226666666667</c:v>
                </c:pt>
                <c:pt idx="733">
                  <c:v>0.163906666666667</c:v>
                </c:pt>
                <c:pt idx="734">
                  <c:v>0.16458</c:v>
                </c:pt>
                <c:pt idx="735">
                  <c:v>0.16526</c:v>
                </c:pt>
                <c:pt idx="736">
                  <c:v>0.16594</c:v>
                </c:pt>
                <c:pt idx="737">
                  <c:v>0.16662</c:v>
                </c:pt>
                <c:pt idx="738">
                  <c:v>0.1673</c:v>
                </c:pt>
                <c:pt idx="739">
                  <c:v>0.16798</c:v>
                </c:pt>
                <c:pt idx="740">
                  <c:v>0.16866</c:v>
                </c:pt>
                <c:pt idx="741">
                  <c:v>0.16934</c:v>
                </c:pt>
                <c:pt idx="742">
                  <c:v>0.170013333333333</c:v>
                </c:pt>
                <c:pt idx="743">
                  <c:v>0.170693333333333</c:v>
                </c:pt>
                <c:pt idx="744">
                  <c:v>0.171373333333333</c:v>
                </c:pt>
                <c:pt idx="745">
                  <c:v>0.172053333333333</c:v>
                </c:pt>
                <c:pt idx="746">
                  <c:v>0.172733333333333</c:v>
                </c:pt>
                <c:pt idx="747">
                  <c:v>0.173413333333333</c:v>
                </c:pt>
                <c:pt idx="748">
                  <c:v>0.174086666666667</c:v>
                </c:pt>
                <c:pt idx="749">
                  <c:v>0.174766666666667</c:v>
                </c:pt>
                <c:pt idx="750">
                  <c:v>0.175446666666667</c:v>
                </c:pt>
                <c:pt idx="751">
                  <c:v>0.176126666666667</c:v>
                </c:pt>
                <c:pt idx="752">
                  <c:v>0.176806666666667</c:v>
                </c:pt>
                <c:pt idx="753">
                  <c:v>0.17748</c:v>
                </c:pt>
                <c:pt idx="754">
                  <c:v>0.17816</c:v>
                </c:pt>
                <c:pt idx="755">
                  <c:v>0.17884</c:v>
                </c:pt>
                <c:pt idx="756">
                  <c:v>0.17952</c:v>
                </c:pt>
                <c:pt idx="757">
                  <c:v>0.180193333333333</c:v>
                </c:pt>
                <c:pt idx="758">
                  <c:v>0.180873333333333</c:v>
                </c:pt>
                <c:pt idx="759">
                  <c:v>0.181553333333333</c:v>
                </c:pt>
                <c:pt idx="760">
                  <c:v>0.182226666666667</c:v>
                </c:pt>
                <c:pt idx="761">
                  <c:v>0.182906666666667</c:v>
                </c:pt>
                <c:pt idx="762">
                  <c:v>0.183586666666667</c:v>
                </c:pt>
                <c:pt idx="763">
                  <c:v>0.18426</c:v>
                </c:pt>
                <c:pt idx="764">
                  <c:v>0.18494</c:v>
                </c:pt>
                <c:pt idx="765">
                  <c:v>0.18562</c:v>
                </c:pt>
                <c:pt idx="766">
                  <c:v>0.186293333333333</c:v>
                </c:pt>
                <c:pt idx="767">
                  <c:v>0.186973333333333</c:v>
                </c:pt>
                <c:pt idx="768">
                  <c:v>0.187646666666667</c:v>
                </c:pt>
                <c:pt idx="769">
                  <c:v>0.188326666666667</c:v>
                </c:pt>
                <c:pt idx="770">
                  <c:v>0.189</c:v>
                </c:pt>
                <c:pt idx="771">
                  <c:v>0.18968</c:v>
                </c:pt>
                <c:pt idx="772">
                  <c:v>0.190353333333333</c:v>
                </c:pt>
                <c:pt idx="773">
                  <c:v>0.191033333333333</c:v>
                </c:pt>
                <c:pt idx="774">
                  <c:v>0.191706666666667</c:v>
                </c:pt>
                <c:pt idx="775">
                  <c:v>0.19238</c:v>
                </c:pt>
                <c:pt idx="776">
                  <c:v>0.19306</c:v>
                </c:pt>
                <c:pt idx="777">
                  <c:v>0.193733333333333</c:v>
                </c:pt>
                <c:pt idx="778">
                  <c:v>0.194406666666667</c:v>
                </c:pt>
                <c:pt idx="779">
                  <c:v>0.195086666666667</c:v>
                </c:pt>
                <c:pt idx="780">
                  <c:v>0.19576</c:v>
                </c:pt>
                <c:pt idx="781">
                  <c:v>0.196433333333333</c:v>
                </c:pt>
                <c:pt idx="782">
                  <c:v>0.197106666666667</c:v>
                </c:pt>
                <c:pt idx="783">
                  <c:v>0.19778</c:v>
                </c:pt>
                <c:pt idx="784">
                  <c:v>0.198453333333333</c:v>
                </c:pt>
                <c:pt idx="785">
                  <c:v>0.199133333333333</c:v>
                </c:pt>
                <c:pt idx="786">
                  <c:v>0.199806666666667</c:v>
                </c:pt>
                <c:pt idx="787">
                  <c:v>0.20048</c:v>
                </c:pt>
                <c:pt idx="788">
                  <c:v>0.201153333333333</c:v>
                </c:pt>
                <c:pt idx="789">
                  <c:v>0.201826666666667</c:v>
                </c:pt>
                <c:pt idx="790">
                  <c:v>0.2025</c:v>
                </c:pt>
                <c:pt idx="791">
                  <c:v>0.203173333333333</c:v>
                </c:pt>
                <c:pt idx="792">
                  <c:v>0.20384</c:v>
                </c:pt>
                <c:pt idx="793">
                  <c:v>0.204513333333333</c:v>
                </c:pt>
                <c:pt idx="794">
                  <c:v>0.205186666666667</c:v>
                </c:pt>
                <c:pt idx="795">
                  <c:v>0.20586</c:v>
                </c:pt>
                <c:pt idx="796">
                  <c:v>0.206533333333333</c:v>
                </c:pt>
                <c:pt idx="797">
                  <c:v>0.2072</c:v>
                </c:pt>
                <c:pt idx="798">
                  <c:v>0.207873333333333</c:v>
                </c:pt>
                <c:pt idx="799">
                  <c:v>0.208546666666667</c:v>
                </c:pt>
                <c:pt idx="800">
                  <c:v>0.209213333333333</c:v>
                </c:pt>
                <c:pt idx="801">
                  <c:v>0.209886666666667</c:v>
                </c:pt>
                <c:pt idx="802">
                  <c:v>0.210553333333333</c:v>
                </c:pt>
                <c:pt idx="803">
                  <c:v>0.211226666666667</c:v>
                </c:pt>
                <c:pt idx="804">
                  <c:v>0.211893333333333</c:v>
                </c:pt>
                <c:pt idx="805">
                  <c:v>0.212566666666667</c:v>
                </c:pt>
                <c:pt idx="806">
                  <c:v>0.213233333333333</c:v>
                </c:pt>
                <c:pt idx="807">
                  <c:v>0.2139</c:v>
                </c:pt>
                <c:pt idx="808">
                  <c:v>0.214573333333333</c:v>
                </c:pt>
                <c:pt idx="809">
                  <c:v>0.21524</c:v>
                </c:pt>
                <c:pt idx="810">
                  <c:v>0.215906666666667</c:v>
                </c:pt>
                <c:pt idx="811">
                  <c:v>0.216573333333333</c:v>
                </c:pt>
                <c:pt idx="812">
                  <c:v>0.217246666666667</c:v>
                </c:pt>
                <c:pt idx="813">
                  <c:v>0.217913333333333</c:v>
                </c:pt>
                <c:pt idx="814">
                  <c:v>0.21858</c:v>
                </c:pt>
                <c:pt idx="815">
                  <c:v>0.219246666666667</c:v>
                </c:pt>
                <c:pt idx="816">
                  <c:v>0.219913333333333</c:v>
                </c:pt>
                <c:pt idx="817">
                  <c:v>0.22058</c:v>
                </c:pt>
                <c:pt idx="818">
                  <c:v>0.221246666666667</c:v>
                </c:pt>
                <c:pt idx="819">
                  <c:v>0.221906666666667</c:v>
                </c:pt>
                <c:pt idx="820">
                  <c:v>0.222573333333333</c:v>
                </c:pt>
                <c:pt idx="821">
                  <c:v>0.22324</c:v>
                </c:pt>
                <c:pt idx="822">
                  <c:v>0.223906666666667</c:v>
                </c:pt>
                <c:pt idx="823">
                  <c:v>0.224566666666667</c:v>
                </c:pt>
                <c:pt idx="824">
                  <c:v>0.225233333333333</c:v>
                </c:pt>
                <c:pt idx="825">
                  <c:v>0.2259</c:v>
                </c:pt>
                <c:pt idx="826">
                  <c:v>0.22656</c:v>
                </c:pt>
                <c:pt idx="827">
                  <c:v>0.227226666666667</c:v>
                </c:pt>
                <c:pt idx="828">
                  <c:v>0.227886666666667</c:v>
                </c:pt>
                <c:pt idx="829">
                  <c:v>0.228553333333333</c:v>
                </c:pt>
                <c:pt idx="830">
                  <c:v>0.229213333333333</c:v>
                </c:pt>
                <c:pt idx="831">
                  <c:v>0.229873333333333</c:v>
                </c:pt>
                <c:pt idx="832">
                  <c:v>0.23054</c:v>
                </c:pt>
                <c:pt idx="833">
                  <c:v>0.2312</c:v>
                </c:pt>
                <c:pt idx="834">
                  <c:v>0.23186</c:v>
                </c:pt>
                <c:pt idx="835">
                  <c:v>0.23252</c:v>
                </c:pt>
                <c:pt idx="836">
                  <c:v>0.23318</c:v>
                </c:pt>
                <c:pt idx="837">
                  <c:v>0.23384</c:v>
                </c:pt>
                <c:pt idx="838">
                  <c:v>0.2345</c:v>
                </c:pt>
                <c:pt idx="839">
                  <c:v>0.23516</c:v>
                </c:pt>
                <c:pt idx="840">
                  <c:v>0.23582</c:v>
                </c:pt>
                <c:pt idx="841">
                  <c:v>0.23648</c:v>
                </c:pt>
                <c:pt idx="842">
                  <c:v>0.23714</c:v>
                </c:pt>
                <c:pt idx="843">
                  <c:v>0.237793333333333</c:v>
                </c:pt>
                <c:pt idx="844">
                  <c:v>0.238453333333333</c:v>
                </c:pt>
                <c:pt idx="845">
                  <c:v>0.239113333333333</c:v>
                </c:pt>
                <c:pt idx="846">
                  <c:v>0.239766666666667</c:v>
                </c:pt>
                <c:pt idx="847">
                  <c:v>0.240426666666667</c:v>
                </c:pt>
                <c:pt idx="848">
                  <c:v>0.241086666666667</c:v>
                </c:pt>
                <c:pt idx="849">
                  <c:v>0.24174</c:v>
                </c:pt>
                <c:pt idx="850">
                  <c:v>0.242393333333333</c:v>
                </c:pt>
                <c:pt idx="851">
                  <c:v>0.243053333333333</c:v>
                </c:pt>
                <c:pt idx="852">
                  <c:v>0.243706666666667</c:v>
                </c:pt>
                <c:pt idx="853">
                  <c:v>0.24436</c:v>
                </c:pt>
                <c:pt idx="854">
                  <c:v>0.24502</c:v>
                </c:pt>
                <c:pt idx="855">
                  <c:v>0.245673333333333</c:v>
                </c:pt>
                <c:pt idx="856">
                  <c:v>0.246326666666667</c:v>
                </c:pt>
                <c:pt idx="857">
                  <c:v>0.24698</c:v>
                </c:pt>
                <c:pt idx="858">
                  <c:v>0.247633333333333</c:v>
                </c:pt>
                <c:pt idx="859">
                  <c:v>0.248286666666667</c:v>
                </c:pt>
                <c:pt idx="860">
                  <c:v>0.24894</c:v>
                </c:pt>
                <c:pt idx="861">
                  <c:v>0.249593333333333</c:v>
                </c:pt>
                <c:pt idx="862">
                  <c:v>0.25024</c:v>
                </c:pt>
                <c:pt idx="863">
                  <c:v>0.250893333333333</c:v>
                </c:pt>
                <c:pt idx="864">
                  <c:v>0.251546666666667</c:v>
                </c:pt>
                <c:pt idx="865">
                  <c:v>0.252193333333333</c:v>
                </c:pt>
                <c:pt idx="866">
                  <c:v>0.252846666666667</c:v>
                </c:pt>
                <c:pt idx="867">
                  <c:v>0.2535</c:v>
                </c:pt>
                <c:pt idx="868">
                  <c:v>0.254146666666667</c:v>
                </c:pt>
                <c:pt idx="869">
                  <c:v>0.254793333333333</c:v>
                </c:pt>
                <c:pt idx="870">
                  <c:v>0.255446666666667</c:v>
                </c:pt>
                <c:pt idx="871">
                  <c:v>0.256093333333333</c:v>
                </c:pt>
                <c:pt idx="872">
                  <c:v>0.25674</c:v>
                </c:pt>
                <c:pt idx="873">
                  <c:v>0.257393333333333</c:v>
                </c:pt>
                <c:pt idx="874">
                  <c:v>0.25804</c:v>
                </c:pt>
                <c:pt idx="875">
                  <c:v>0.258686666666667</c:v>
                </c:pt>
                <c:pt idx="876">
                  <c:v>0.259333333333333</c:v>
                </c:pt>
                <c:pt idx="877">
                  <c:v>0.25998</c:v>
                </c:pt>
                <c:pt idx="878">
                  <c:v>0.260626666666667</c:v>
                </c:pt>
                <c:pt idx="879">
                  <c:v>0.261273333333333</c:v>
                </c:pt>
                <c:pt idx="880">
                  <c:v>0.26192</c:v>
                </c:pt>
                <c:pt idx="881">
                  <c:v>0.26256</c:v>
                </c:pt>
                <c:pt idx="882">
                  <c:v>0.263206666666667</c:v>
                </c:pt>
                <c:pt idx="883">
                  <c:v>0.263853333333333</c:v>
                </c:pt>
                <c:pt idx="884">
                  <c:v>0.2645</c:v>
                </c:pt>
                <c:pt idx="885">
                  <c:v>0.26514</c:v>
                </c:pt>
                <c:pt idx="886">
                  <c:v>0.265786666666667</c:v>
                </c:pt>
                <c:pt idx="887">
                  <c:v>0.266426666666667</c:v>
                </c:pt>
                <c:pt idx="888">
                  <c:v>0.267066666666667</c:v>
                </c:pt>
                <c:pt idx="889">
                  <c:v>0.267713333333333</c:v>
                </c:pt>
                <c:pt idx="890">
                  <c:v>0.268353333333333</c:v>
                </c:pt>
                <c:pt idx="891">
                  <c:v>0.268993333333333</c:v>
                </c:pt>
                <c:pt idx="892">
                  <c:v>0.269633333333333</c:v>
                </c:pt>
                <c:pt idx="893">
                  <c:v>0.27028</c:v>
                </c:pt>
                <c:pt idx="894">
                  <c:v>0.27092</c:v>
                </c:pt>
                <c:pt idx="895">
                  <c:v>0.27156</c:v>
                </c:pt>
                <c:pt idx="896">
                  <c:v>0.2722</c:v>
                </c:pt>
                <c:pt idx="897">
                  <c:v>0.27284</c:v>
                </c:pt>
                <c:pt idx="898">
                  <c:v>0.273473333333333</c:v>
                </c:pt>
                <c:pt idx="899">
                  <c:v>0.274113333333333</c:v>
                </c:pt>
                <c:pt idx="900">
                  <c:v>0.274753333333333</c:v>
                </c:pt>
                <c:pt idx="901">
                  <c:v>0.275393333333333</c:v>
                </c:pt>
                <c:pt idx="902">
                  <c:v>0.276026666666667</c:v>
                </c:pt>
                <c:pt idx="903">
                  <c:v>0.276666666666667</c:v>
                </c:pt>
                <c:pt idx="904">
                  <c:v>0.2773</c:v>
                </c:pt>
                <c:pt idx="905">
                  <c:v>0.27794</c:v>
                </c:pt>
                <c:pt idx="906">
                  <c:v>0.278573333333333</c:v>
                </c:pt>
                <c:pt idx="907">
                  <c:v>0.279206666666667</c:v>
                </c:pt>
                <c:pt idx="908">
                  <c:v>0.279846666666667</c:v>
                </c:pt>
                <c:pt idx="909">
                  <c:v>0.28048</c:v>
                </c:pt>
                <c:pt idx="910">
                  <c:v>0.281113333333333</c:v>
                </c:pt>
                <c:pt idx="911">
                  <c:v>0.281746666666667</c:v>
                </c:pt>
                <c:pt idx="912">
                  <c:v>0.28238</c:v>
                </c:pt>
                <c:pt idx="913">
                  <c:v>0.283013333333333</c:v>
                </c:pt>
                <c:pt idx="914">
                  <c:v>0.283646666666667</c:v>
                </c:pt>
                <c:pt idx="915">
                  <c:v>0.28428</c:v>
                </c:pt>
                <c:pt idx="916">
                  <c:v>0.284913333333333</c:v>
                </c:pt>
                <c:pt idx="917">
                  <c:v>0.285546666666667</c:v>
                </c:pt>
                <c:pt idx="918">
                  <c:v>0.286173333333333</c:v>
                </c:pt>
                <c:pt idx="919">
                  <c:v>0.286806666666667</c:v>
                </c:pt>
                <c:pt idx="920">
                  <c:v>0.28744</c:v>
                </c:pt>
                <c:pt idx="921">
                  <c:v>0.288066666666667</c:v>
                </c:pt>
                <c:pt idx="922">
                  <c:v>0.2887</c:v>
                </c:pt>
                <c:pt idx="923">
                  <c:v>0.289326666666667</c:v>
                </c:pt>
                <c:pt idx="924">
                  <c:v>0.289953333333333</c:v>
                </c:pt>
                <c:pt idx="925">
                  <c:v>0.290586666666667</c:v>
                </c:pt>
                <c:pt idx="926">
                  <c:v>0.291213333333333</c:v>
                </c:pt>
                <c:pt idx="927">
                  <c:v>0.29184</c:v>
                </c:pt>
                <c:pt idx="928">
                  <c:v>0.292466666666667</c:v>
                </c:pt>
                <c:pt idx="929">
                  <c:v>0.293093333333333</c:v>
                </c:pt>
                <c:pt idx="930">
                  <c:v>0.29372</c:v>
                </c:pt>
                <c:pt idx="931">
                  <c:v>0.294346666666667</c:v>
                </c:pt>
                <c:pt idx="932">
                  <c:v>0.294973333333333</c:v>
                </c:pt>
                <c:pt idx="933">
                  <c:v>0.2956</c:v>
                </c:pt>
                <c:pt idx="934">
                  <c:v>0.296226666666667</c:v>
                </c:pt>
                <c:pt idx="935">
                  <c:v>0.296853333333333</c:v>
                </c:pt>
                <c:pt idx="936">
                  <c:v>0.297473333333333</c:v>
                </c:pt>
                <c:pt idx="937">
                  <c:v>0.2981</c:v>
                </c:pt>
                <c:pt idx="938">
                  <c:v>0.29872</c:v>
                </c:pt>
                <c:pt idx="939">
                  <c:v>0.299346666666667</c:v>
                </c:pt>
                <c:pt idx="940">
                  <c:v>0.299966666666667</c:v>
                </c:pt>
                <c:pt idx="941">
                  <c:v>0.300593333333333</c:v>
                </c:pt>
                <c:pt idx="942">
                  <c:v>0.301213333333333</c:v>
                </c:pt>
                <c:pt idx="943">
                  <c:v>0.301833333333333</c:v>
                </c:pt>
                <c:pt idx="944">
                  <c:v>0.302453333333333</c:v>
                </c:pt>
                <c:pt idx="945">
                  <c:v>0.30308</c:v>
                </c:pt>
                <c:pt idx="946">
                  <c:v>0.3037</c:v>
                </c:pt>
                <c:pt idx="947">
                  <c:v>0.30432</c:v>
                </c:pt>
                <c:pt idx="948">
                  <c:v>0.30494</c:v>
                </c:pt>
                <c:pt idx="949">
                  <c:v>0.305553333333333</c:v>
                </c:pt>
                <c:pt idx="950">
                  <c:v>0.306173333333333</c:v>
                </c:pt>
                <c:pt idx="951">
                  <c:v>0.306793333333333</c:v>
                </c:pt>
                <c:pt idx="952">
                  <c:v>0.307413333333333</c:v>
                </c:pt>
                <c:pt idx="953">
                  <c:v>0.308026666666667</c:v>
                </c:pt>
                <c:pt idx="954">
                  <c:v>0.308646666666667</c:v>
                </c:pt>
                <c:pt idx="955">
                  <c:v>0.309266666666667</c:v>
                </c:pt>
                <c:pt idx="956">
                  <c:v>0.30988</c:v>
                </c:pt>
                <c:pt idx="957">
                  <c:v>0.310493333333333</c:v>
                </c:pt>
                <c:pt idx="958">
                  <c:v>0.311113333333333</c:v>
                </c:pt>
                <c:pt idx="959">
                  <c:v>0.311726666666667</c:v>
                </c:pt>
                <c:pt idx="960">
                  <c:v>0.31234</c:v>
                </c:pt>
                <c:pt idx="961">
                  <c:v>0.31296</c:v>
                </c:pt>
                <c:pt idx="962">
                  <c:v>0.313573333333333</c:v>
                </c:pt>
                <c:pt idx="963">
                  <c:v>0.314186666666667</c:v>
                </c:pt>
                <c:pt idx="964">
                  <c:v>0.3148</c:v>
                </c:pt>
                <c:pt idx="965">
                  <c:v>0.315413333333333</c:v>
                </c:pt>
                <c:pt idx="966">
                  <c:v>0.316026666666667</c:v>
                </c:pt>
                <c:pt idx="967">
                  <c:v>0.316633333333333</c:v>
                </c:pt>
                <c:pt idx="968">
                  <c:v>0.317246666666667</c:v>
                </c:pt>
                <c:pt idx="969">
                  <c:v>0.31786</c:v>
                </c:pt>
                <c:pt idx="970">
                  <c:v>0.318466666666667</c:v>
                </c:pt>
                <c:pt idx="971">
                  <c:v>0.31908</c:v>
                </c:pt>
                <c:pt idx="972">
                  <c:v>0.319693333333333</c:v>
                </c:pt>
                <c:pt idx="973">
                  <c:v>0.3203</c:v>
                </c:pt>
                <c:pt idx="974">
                  <c:v>0.320906666666667</c:v>
                </c:pt>
                <c:pt idx="975">
                  <c:v>0.32152</c:v>
                </c:pt>
                <c:pt idx="976">
                  <c:v>0.322126666666667</c:v>
                </c:pt>
                <c:pt idx="977">
                  <c:v>0.322733333333333</c:v>
                </c:pt>
                <c:pt idx="978">
                  <c:v>0.32334</c:v>
                </c:pt>
                <c:pt idx="979">
                  <c:v>0.323946666666667</c:v>
                </c:pt>
                <c:pt idx="980">
                  <c:v>0.32456</c:v>
                </c:pt>
                <c:pt idx="981">
                  <c:v>0.32516</c:v>
                </c:pt>
                <c:pt idx="982">
                  <c:v>0.325766666666667</c:v>
                </c:pt>
                <c:pt idx="983">
                  <c:v>0.326373333333333</c:v>
                </c:pt>
                <c:pt idx="984">
                  <c:v>0.32698</c:v>
                </c:pt>
                <c:pt idx="985">
                  <c:v>0.327586666666667</c:v>
                </c:pt>
                <c:pt idx="986">
                  <c:v>0.328186666666667</c:v>
                </c:pt>
                <c:pt idx="987">
                  <c:v>0.328793333333333</c:v>
                </c:pt>
                <c:pt idx="988">
                  <c:v>0.3294</c:v>
                </c:pt>
                <c:pt idx="989">
                  <c:v>0.33</c:v>
                </c:pt>
                <c:pt idx="990">
                  <c:v>0.330606666666667</c:v>
                </c:pt>
                <c:pt idx="991">
                  <c:v>0.331206666666667</c:v>
                </c:pt>
                <c:pt idx="992">
                  <c:v>0.331806666666667</c:v>
                </c:pt>
                <c:pt idx="993">
                  <c:v>0.332406666666667</c:v>
                </c:pt>
                <c:pt idx="994">
                  <c:v>0.333013333333333</c:v>
                </c:pt>
                <c:pt idx="995">
                  <c:v>0.333613333333333</c:v>
                </c:pt>
                <c:pt idx="996">
                  <c:v>0.334213333333333</c:v>
                </c:pt>
                <c:pt idx="997">
                  <c:v>0.334813333333333</c:v>
                </c:pt>
                <c:pt idx="998">
                  <c:v>0.335413333333333</c:v>
                </c:pt>
                <c:pt idx="999">
                  <c:v>0.336013333333333</c:v>
                </c:pt>
                <c:pt idx="1000">
                  <c:v>0.336606666666667</c:v>
                </c:pt>
                <c:pt idx="1001">
                  <c:v>0.337206666666667</c:v>
                </c:pt>
                <c:pt idx="1002">
                  <c:v>0.337806666666667</c:v>
                </c:pt>
                <c:pt idx="1003">
                  <c:v>0.338406666666667</c:v>
                </c:pt>
                <c:pt idx="1004">
                  <c:v>0.339</c:v>
                </c:pt>
                <c:pt idx="1005">
                  <c:v>0.3396</c:v>
                </c:pt>
                <c:pt idx="1006">
                  <c:v>0.340193333333333</c:v>
                </c:pt>
                <c:pt idx="1007">
                  <c:v>0.340786666666667</c:v>
                </c:pt>
                <c:pt idx="1008">
                  <c:v>0.341386666666667</c:v>
                </c:pt>
                <c:pt idx="1009">
                  <c:v>0.34198</c:v>
                </c:pt>
                <c:pt idx="1010">
                  <c:v>0.342573333333333</c:v>
                </c:pt>
                <c:pt idx="1011">
                  <c:v>0.343166666666667</c:v>
                </c:pt>
                <c:pt idx="1012">
                  <c:v>0.343766666666667</c:v>
                </c:pt>
                <c:pt idx="1013">
                  <c:v>0.34436</c:v>
                </c:pt>
                <c:pt idx="1014">
                  <c:v>0.344953333333333</c:v>
                </c:pt>
                <c:pt idx="1015">
                  <c:v>0.34554</c:v>
                </c:pt>
                <c:pt idx="1016">
                  <c:v>0.346133333333333</c:v>
                </c:pt>
                <c:pt idx="1017">
                  <c:v>0.346726666666667</c:v>
                </c:pt>
                <c:pt idx="1018">
                  <c:v>0.34732</c:v>
                </c:pt>
                <c:pt idx="1019">
                  <c:v>0.347906666666667</c:v>
                </c:pt>
                <c:pt idx="1020">
                  <c:v>0.3485</c:v>
                </c:pt>
                <c:pt idx="1021">
                  <c:v>0.349093333333333</c:v>
                </c:pt>
                <c:pt idx="1022">
                  <c:v>0.34968</c:v>
                </c:pt>
                <c:pt idx="1023">
                  <c:v>0.350266666666667</c:v>
                </c:pt>
                <c:pt idx="1024">
                  <c:v>0.35086</c:v>
                </c:pt>
                <c:pt idx="1025">
                  <c:v>0.351446666666667</c:v>
                </c:pt>
                <c:pt idx="1026">
                  <c:v>0.352033333333333</c:v>
                </c:pt>
                <c:pt idx="1027">
                  <c:v>0.35262</c:v>
                </c:pt>
                <c:pt idx="1028">
                  <c:v>0.353213333333333</c:v>
                </c:pt>
                <c:pt idx="1029">
                  <c:v>0.3538</c:v>
                </c:pt>
                <c:pt idx="1030">
                  <c:v>0.354386666666667</c:v>
                </c:pt>
                <c:pt idx="1031">
                  <c:v>0.354966666666667</c:v>
                </c:pt>
                <c:pt idx="1032">
                  <c:v>0.355553333333333</c:v>
                </c:pt>
                <c:pt idx="1033">
                  <c:v>0.35614</c:v>
                </c:pt>
                <c:pt idx="1034">
                  <c:v>0.356726666666667</c:v>
                </c:pt>
                <c:pt idx="1035">
                  <c:v>0.357306666666667</c:v>
                </c:pt>
                <c:pt idx="1036">
                  <c:v>0.357893333333333</c:v>
                </c:pt>
                <c:pt idx="1037">
                  <c:v>0.35848</c:v>
                </c:pt>
                <c:pt idx="1038">
                  <c:v>0.35906</c:v>
                </c:pt>
                <c:pt idx="1039">
                  <c:v>0.359646666666667</c:v>
                </c:pt>
                <c:pt idx="1040">
                  <c:v>0.360226666666667</c:v>
                </c:pt>
                <c:pt idx="1041">
                  <c:v>0.360806666666667</c:v>
                </c:pt>
                <c:pt idx="1042">
                  <c:v>0.361386666666667</c:v>
                </c:pt>
                <c:pt idx="1043">
                  <c:v>0.361973333333333</c:v>
                </c:pt>
                <c:pt idx="1044">
                  <c:v>0.362553333333333</c:v>
                </c:pt>
                <c:pt idx="1045">
                  <c:v>0.363133333333333</c:v>
                </c:pt>
                <c:pt idx="1046">
                  <c:v>0.363713333333333</c:v>
                </c:pt>
                <c:pt idx="1047">
                  <c:v>0.364293333333333</c:v>
                </c:pt>
                <c:pt idx="1048">
                  <c:v>0.364873333333333</c:v>
                </c:pt>
                <c:pt idx="1049">
                  <c:v>0.365446666666667</c:v>
                </c:pt>
                <c:pt idx="1050">
                  <c:v>0.366026666666667</c:v>
                </c:pt>
                <c:pt idx="1051">
                  <c:v>0.366606666666667</c:v>
                </c:pt>
                <c:pt idx="1052">
                  <c:v>0.36718</c:v>
                </c:pt>
                <c:pt idx="1053">
                  <c:v>0.36776</c:v>
                </c:pt>
                <c:pt idx="1054">
                  <c:v>0.368333333333333</c:v>
                </c:pt>
                <c:pt idx="1055">
                  <c:v>0.368913333333333</c:v>
                </c:pt>
                <c:pt idx="1056">
                  <c:v>0.369486666666667</c:v>
                </c:pt>
                <c:pt idx="1057">
                  <c:v>0.370066666666667</c:v>
                </c:pt>
                <c:pt idx="1058">
                  <c:v>0.37064</c:v>
                </c:pt>
                <c:pt idx="1059">
                  <c:v>0.371213333333333</c:v>
                </c:pt>
                <c:pt idx="1060">
                  <c:v>0.371786666666667</c:v>
                </c:pt>
                <c:pt idx="1061">
                  <c:v>0.37236</c:v>
                </c:pt>
                <c:pt idx="1062">
                  <c:v>0.372933333333333</c:v>
                </c:pt>
                <c:pt idx="1063">
                  <c:v>0.373506666666667</c:v>
                </c:pt>
                <c:pt idx="1064">
                  <c:v>0.37408</c:v>
                </c:pt>
                <c:pt idx="1065">
                  <c:v>0.374653333333333</c:v>
                </c:pt>
                <c:pt idx="1066">
                  <c:v>0.37522</c:v>
                </c:pt>
                <c:pt idx="1067">
                  <c:v>0.375793333333333</c:v>
                </c:pt>
                <c:pt idx="1068">
                  <c:v>0.376366666666667</c:v>
                </c:pt>
                <c:pt idx="1069">
                  <c:v>0.376933333333333</c:v>
                </c:pt>
                <c:pt idx="1070">
                  <c:v>0.377506666666667</c:v>
                </c:pt>
                <c:pt idx="1071">
                  <c:v>0.378073333333333</c:v>
                </c:pt>
                <c:pt idx="1072">
                  <c:v>0.378646666666667</c:v>
                </c:pt>
                <c:pt idx="1073">
                  <c:v>0.379213333333333</c:v>
                </c:pt>
                <c:pt idx="1074">
                  <c:v>0.37978</c:v>
                </c:pt>
                <c:pt idx="1075">
                  <c:v>0.380346666666667</c:v>
                </c:pt>
                <c:pt idx="1076">
                  <c:v>0.38092</c:v>
                </c:pt>
                <c:pt idx="1077">
                  <c:v>0.381486666666667</c:v>
                </c:pt>
                <c:pt idx="1078">
                  <c:v>0.382053333333333</c:v>
                </c:pt>
                <c:pt idx="1079">
                  <c:v>0.38262</c:v>
                </c:pt>
                <c:pt idx="1080">
                  <c:v>0.38318</c:v>
                </c:pt>
                <c:pt idx="1081">
                  <c:v>0.383746666666667</c:v>
                </c:pt>
                <c:pt idx="1082">
                  <c:v>0.384313333333333</c:v>
                </c:pt>
                <c:pt idx="1083">
                  <c:v>0.38488</c:v>
                </c:pt>
                <c:pt idx="1084">
                  <c:v>0.38544</c:v>
                </c:pt>
                <c:pt idx="1085">
                  <c:v>0.386006666666667</c:v>
                </c:pt>
                <c:pt idx="1086">
                  <c:v>0.386566666666667</c:v>
                </c:pt>
                <c:pt idx="1087">
                  <c:v>0.387133333333333</c:v>
                </c:pt>
                <c:pt idx="1088">
                  <c:v>0.387693333333333</c:v>
                </c:pt>
                <c:pt idx="1089">
                  <c:v>0.38826</c:v>
                </c:pt>
                <c:pt idx="1090">
                  <c:v>0.38882</c:v>
                </c:pt>
                <c:pt idx="1091">
                  <c:v>0.38938</c:v>
                </c:pt>
                <c:pt idx="1092">
                  <c:v>0.38994</c:v>
                </c:pt>
                <c:pt idx="1093">
                  <c:v>0.3905</c:v>
                </c:pt>
                <c:pt idx="1094">
                  <c:v>0.39106</c:v>
                </c:pt>
                <c:pt idx="1095">
                  <c:v>0.39162</c:v>
                </c:pt>
                <c:pt idx="1096">
                  <c:v>0.39218</c:v>
                </c:pt>
                <c:pt idx="1097">
                  <c:v>0.39274</c:v>
                </c:pt>
                <c:pt idx="1098">
                  <c:v>0.3933</c:v>
                </c:pt>
                <c:pt idx="1099">
                  <c:v>0.393853333333333</c:v>
                </c:pt>
                <c:pt idx="1100">
                  <c:v>0.394413333333333</c:v>
                </c:pt>
                <c:pt idx="1101">
                  <c:v>0.394973333333333</c:v>
                </c:pt>
                <c:pt idx="1102">
                  <c:v>0.395526666666667</c:v>
                </c:pt>
                <c:pt idx="1103">
                  <c:v>0.39608</c:v>
                </c:pt>
                <c:pt idx="1104">
                  <c:v>0.39664</c:v>
                </c:pt>
                <c:pt idx="1105">
                  <c:v>0.397193333333333</c:v>
                </c:pt>
                <c:pt idx="1106">
                  <c:v>0.397746666666667</c:v>
                </c:pt>
                <c:pt idx="1107">
                  <c:v>0.398306666666667</c:v>
                </c:pt>
                <c:pt idx="1108">
                  <c:v>0.39886</c:v>
                </c:pt>
                <c:pt idx="1109">
                  <c:v>0.399413333333333</c:v>
                </c:pt>
                <c:pt idx="1110">
                  <c:v>0.399966666666667</c:v>
                </c:pt>
                <c:pt idx="1111">
                  <c:v>0.40052</c:v>
                </c:pt>
                <c:pt idx="1112">
                  <c:v>0.401073333333333</c:v>
                </c:pt>
                <c:pt idx="1113">
                  <c:v>0.40162</c:v>
                </c:pt>
                <c:pt idx="1114">
                  <c:v>0.402173333333333</c:v>
                </c:pt>
                <c:pt idx="1115">
                  <c:v>0.402726666666667</c:v>
                </c:pt>
                <c:pt idx="1116">
                  <c:v>0.40328</c:v>
                </c:pt>
                <c:pt idx="1117">
                  <c:v>0.403826666666667</c:v>
                </c:pt>
                <c:pt idx="1118">
                  <c:v>0.40438</c:v>
                </c:pt>
                <c:pt idx="1119">
                  <c:v>0.404926666666667</c:v>
                </c:pt>
                <c:pt idx="1120">
                  <c:v>0.405473333333333</c:v>
                </c:pt>
                <c:pt idx="1121">
                  <c:v>0.406026666666667</c:v>
                </c:pt>
                <c:pt idx="1122">
                  <c:v>0.406573333333333</c:v>
                </c:pt>
                <c:pt idx="1123">
                  <c:v>0.40712</c:v>
                </c:pt>
                <c:pt idx="1124">
                  <c:v>0.407666666666667</c:v>
                </c:pt>
                <c:pt idx="1125">
                  <c:v>0.408213333333333</c:v>
                </c:pt>
                <c:pt idx="1126">
                  <c:v>0.40876</c:v>
                </c:pt>
                <c:pt idx="1127">
                  <c:v>0.409306666666667</c:v>
                </c:pt>
                <c:pt idx="1128">
                  <c:v>0.409853333333333</c:v>
                </c:pt>
                <c:pt idx="1129">
                  <c:v>0.4104</c:v>
                </c:pt>
                <c:pt idx="1130">
                  <c:v>0.410946666666667</c:v>
                </c:pt>
                <c:pt idx="1131">
                  <c:v>0.411493333333333</c:v>
                </c:pt>
                <c:pt idx="1132">
                  <c:v>0.412033333333333</c:v>
                </c:pt>
                <c:pt idx="1133">
                  <c:v>0.41258</c:v>
                </c:pt>
                <c:pt idx="1134">
                  <c:v>0.41312</c:v>
                </c:pt>
                <c:pt idx="1135">
                  <c:v>0.413666666666667</c:v>
                </c:pt>
                <c:pt idx="1136">
                  <c:v>0.414206666666667</c:v>
                </c:pt>
                <c:pt idx="1137">
                  <c:v>0.414746666666667</c:v>
                </c:pt>
                <c:pt idx="1138">
                  <c:v>0.415293333333333</c:v>
                </c:pt>
                <c:pt idx="1139">
                  <c:v>0.415833333333333</c:v>
                </c:pt>
                <c:pt idx="1140">
                  <c:v>0.416373333333333</c:v>
                </c:pt>
                <c:pt idx="1141">
                  <c:v>0.416913333333333</c:v>
                </c:pt>
                <c:pt idx="1142">
                  <c:v>0.417453333333333</c:v>
                </c:pt>
                <c:pt idx="1143">
                  <c:v>0.417993333333333</c:v>
                </c:pt>
                <c:pt idx="1144">
                  <c:v>0.418533333333333</c:v>
                </c:pt>
                <c:pt idx="1145">
                  <c:v>0.419073333333333</c:v>
                </c:pt>
                <c:pt idx="1146">
                  <c:v>0.419606666666667</c:v>
                </c:pt>
                <c:pt idx="1147">
                  <c:v>0.420146666666667</c:v>
                </c:pt>
                <c:pt idx="1148">
                  <c:v>0.420686666666667</c:v>
                </c:pt>
                <c:pt idx="1149">
                  <c:v>0.42122</c:v>
                </c:pt>
                <c:pt idx="1150">
                  <c:v>0.42176</c:v>
                </c:pt>
                <c:pt idx="1151">
                  <c:v>0.422293333333333</c:v>
                </c:pt>
                <c:pt idx="1152">
                  <c:v>0.422833333333333</c:v>
                </c:pt>
                <c:pt idx="1153">
                  <c:v>0.423366666666667</c:v>
                </c:pt>
                <c:pt idx="1154">
                  <c:v>0.4239</c:v>
                </c:pt>
                <c:pt idx="1155">
                  <c:v>0.424433333333333</c:v>
                </c:pt>
                <c:pt idx="1156">
                  <c:v>0.424973333333333</c:v>
                </c:pt>
                <c:pt idx="1157">
                  <c:v>0.425506666666667</c:v>
                </c:pt>
                <c:pt idx="1158">
                  <c:v>0.42604</c:v>
                </c:pt>
                <c:pt idx="1159">
                  <c:v>0.426573333333333</c:v>
                </c:pt>
                <c:pt idx="1160">
                  <c:v>0.427106666666667</c:v>
                </c:pt>
                <c:pt idx="1161">
                  <c:v>0.427633333333333</c:v>
                </c:pt>
                <c:pt idx="1162">
                  <c:v>0.428166666666667</c:v>
                </c:pt>
                <c:pt idx="1163">
                  <c:v>0.4287</c:v>
                </c:pt>
                <c:pt idx="1164">
                  <c:v>0.429233333333333</c:v>
                </c:pt>
                <c:pt idx="1165">
                  <c:v>0.42976</c:v>
                </c:pt>
                <c:pt idx="1166">
                  <c:v>0.430293333333333</c:v>
                </c:pt>
                <c:pt idx="1167">
                  <c:v>0.43082</c:v>
                </c:pt>
                <c:pt idx="1168">
                  <c:v>0.431353333333333</c:v>
                </c:pt>
                <c:pt idx="1169">
                  <c:v>0.43188</c:v>
                </c:pt>
                <c:pt idx="1170">
                  <c:v>0.432406666666667</c:v>
                </c:pt>
                <c:pt idx="1171">
                  <c:v>0.432933333333333</c:v>
                </c:pt>
                <c:pt idx="1172">
                  <c:v>0.433466666666667</c:v>
                </c:pt>
                <c:pt idx="1173">
                  <c:v>0.433993333333333</c:v>
                </c:pt>
                <c:pt idx="1174">
                  <c:v>0.43452</c:v>
                </c:pt>
                <c:pt idx="1175">
                  <c:v>0.435046666666667</c:v>
                </c:pt>
                <c:pt idx="1176">
                  <c:v>0.435573333333333</c:v>
                </c:pt>
                <c:pt idx="1177">
                  <c:v>0.436093333333333</c:v>
                </c:pt>
                <c:pt idx="1178">
                  <c:v>0.43662</c:v>
                </c:pt>
                <c:pt idx="1179">
                  <c:v>0.437146666666667</c:v>
                </c:pt>
                <c:pt idx="1180">
                  <c:v>0.437673333333333</c:v>
                </c:pt>
                <c:pt idx="1181">
                  <c:v>0.438193333333333</c:v>
                </c:pt>
                <c:pt idx="1182">
                  <c:v>0.43872</c:v>
                </c:pt>
                <c:pt idx="1183">
                  <c:v>0.43924</c:v>
                </c:pt>
                <c:pt idx="1184">
                  <c:v>0.439766666666667</c:v>
                </c:pt>
                <c:pt idx="1185">
                  <c:v>0.440286666666667</c:v>
                </c:pt>
                <c:pt idx="1186">
                  <c:v>0.440813333333333</c:v>
                </c:pt>
                <c:pt idx="1187">
                  <c:v>0.441333333333333</c:v>
                </c:pt>
                <c:pt idx="1188">
                  <c:v>0.441853333333333</c:v>
                </c:pt>
                <c:pt idx="1189">
                  <c:v>0.442373333333333</c:v>
                </c:pt>
                <c:pt idx="1190">
                  <c:v>0.442893333333333</c:v>
                </c:pt>
                <c:pt idx="1191">
                  <c:v>0.443413333333333</c:v>
                </c:pt>
                <c:pt idx="1192">
                  <c:v>0.443933333333333</c:v>
                </c:pt>
                <c:pt idx="1193">
                  <c:v>0.444453333333333</c:v>
                </c:pt>
                <c:pt idx="1194">
                  <c:v>0.444973333333333</c:v>
                </c:pt>
                <c:pt idx="1195">
                  <c:v>0.445493333333333</c:v>
                </c:pt>
                <c:pt idx="1196">
                  <c:v>0.446006666666667</c:v>
                </c:pt>
                <c:pt idx="1197">
                  <c:v>0.446526666666667</c:v>
                </c:pt>
                <c:pt idx="1198">
                  <c:v>0.447046666666667</c:v>
                </c:pt>
                <c:pt idx="1199">
                  <c:v>0.44756</c:v>
                </c:pt>
                <c:pt idx="1200">
                  <c:v>0.44808</c:v>
                </c:pt>
                <c:pt idx="1201">
                  <c:v>0.448593333333333</c:v>
                </c:pt>
                <c:pt idx="1202">
                  <c:v>0.449113333333333</c:v>
                </c:pt>
                <c:pt idx="1203">
                  <c:v>0.449626666666667</c:v>
                </c:pt>
                <c:pt idx="1204">
                  <c:v>0.45014</c:v>
                </c:pt>
                <c:pt idx="1205">
                  <c:v>0.450653333333333</c:v>
                </c:pt>
                <c:pt idx="1206">
                  <c:v>0.451166666666667</c:v>
                </c:pt>
                <c:pt idx="1207">
                  <c:v>0.45168</c:v>
                </c:pt>
                <c:pt idx="1208">
                  <c:v>0.452193333333333</c:v>
                </c:pt>
                <c:pt idx="1209">
                  <c:v>0.452706666666667</c:v>
                </c:pt>
                <c:pt idx="1210">
                  <c:v>0.45322</c:v>
                </c:pt>
                <c:pt idx="1211">
                  <c:v>0.453733333333333</c:v>
                </c:pt>
                <c:pt idx="1212">
                  <c:v>0.454246666666667</c:v>
                </c:pt>
                <c:pt idx="1213">
                  <c:v>0.45476</c:v>
                </c:pt>
                <c:pt idx="1214">
                  <c:v>0.455266666666667</c:v>
                </c:pt>
                <c:pt idx="1215">
                  <c:v>0.45578</c:v>
                </c:pt>
                <c:pt idx="1216">
                  <c:v>0.456286666666667</c:v>
                </c:pt>
                <c:pt idx="1217">
                  <c:v>0.4568</c:v>
                </c:pt>
                <c:pt idx="1218">
                  <c:v>0.457306666666667</c:v>
                </c:pt>
                <c:pt idx="1219">
                  <c:v>0.45782</c:v>
                </c:pt>
                <c:pt idx="1220">
                  <c:v>0.458326666666667</c:v>
                </c:pt>
                <c:pt idx="1221">
                  <c:v>0.458833333333333</c:v>
                </c:pt>
                <c:pt idx="1222">
                  <c:v>0.45934</c:v>
                </c:pt>
                <c:pt idx="1223">
                  <c:v>0.459853333333333</c:v>
                </c:pt>
                <c:pt idx="1224">
                  <c:v>0.46036</c:v>
                </c:pt>
                <c:pt idx="1225">
                  <c:v>0.460866666666667</c:v>
                </c:pt>
                <c:pt idx="1226">
                  <c:v>0.461373333333333</c:v>
                </c:pt>
                <c:pt idx="1227">
                  <c:v>0.46188</c:v>
                </c:pt>
                <c:pt idx="1228">
                  <c:v>0.462386666666667</c:v>
                </c:pt>
                <c:pt idx="1229">
                  <c:v>0.462886666666667</c:v>
                </c:pt>
                <c:pt idx="1230">
                  <c:v>0.463393333333333</c:v>
                </c:pt>
                <c:pt idx="1231">
                  <c:v>0.4639</c:v>
                </c:pt>
                <c:pt idx="1232">
                  <c:v>0.464406666666667</c:v>
                </c:pt>
                <c:pt idx="1233">
                  <c:v>0.464906666666667</c:v>
                </c:pt>
                <c:pt idx="1234">
                  <c:v>0.465413333333333</c:v>
                </c:pt>
                <c:pt idx="1235">
                  <c:v>0.46592</c:v>
                </c:pt>
                <c:pt idx="1236">
                  <c:v>0.46642</c:v>
                </c:pt>
                <c:pt idx="1237">
                  <c:v>0.46692</c:v>
                </c:pt>
                <c:pt idx="1238">
                  <c:v>0.467426666666667</c:v>
                </c:pt>
                <c:pt idx="1239">
                  <c:v>0.467926666666667</c:v>
                </c:pt>
                <c:pt idx="1240">
                  <c:v>0.468426666666667</c:v>
                </c:pt>
                <c:pt idx="1241">
                  <c:v>0.468933333333333</c:v>
                </c:pt>
                <c:pt idx="1242">
                  <c:v>0.469433333333333</c:v>
                </c:pt>
                <c:pt idx="1243">
                  <c:v>0.469933333333333</c:v>
                </c:pt>
                <c:pt idx="1244">
                  <c:v>0.470433333333333</c:v>
                </c:pt>
                <c:pt idx="1245">
                  <c:v>0.470933333333333</c:v>
                </c:pt>
                <c:pt idx="1246">
                  <c:v>0.471433333333333</c:v>
                </c:pt>
                <c:pt idx="1247">
                  <c:v>0.471933333333333</c:v>
                </c:pt>
                <c:pt idx="1248">
                  <c:v>0.472433333333333</c:v>
                </c:pt>
                <c:pt idx="1249">
                  <c:v>0.472933333333333</c:v>
                </c:pt>
                <c:pt idx="1250">
                  <c:v>0.473433333333333</c:v>
                </c:pt>
                <c:pt idx="1251">
                  <c:v>0.473933333333333</c:v>
                </c:pt>
                <c:pt idx="1252">
                  <c:v>0.474433333333333</c:v>
                </c:pt>
                <c:pt idx="1253">
                  <c:v>0.474926666666667</c:v>
                </c:pt>
                <c:pt idx="1254">
                  <c:v>0.475426666666667</c:v>
                </c:pt>
                <c:pt idx="1255">
                  <c:v>0.475926666666667</c:v>
                </c:pt>
                <c:pt idx="1256">
                  <c:v>0.47642</c:v>
                </c:pt>
                <c:pt idx="1257">
                  <c:v>0.47692</c:v>
                </c:pt>
                <c:pt idx="1258">
                  <c:v>0.477413333333333</c:v>
                </c:pt>
                <c:pt idx="1259">
                  <c:v>0.477913333333333</c:v>
                </c:pt>
                <c:pt idx="1260">
                  <c:v>0.478406666666667</c:v>
                </c:pt>
                <c:pt idx="1261">
                  <c:v>0.4789</c:v>
                </c:pt>
                <c:pt idx="1262">
                  <c:v>0.4794</c:v>
                </c:pt>
                <c:pt idx="1263">
                  <c:v>0.479893333333333</c:v>
                </c:pt>
                <c:pt idx="1264">
                  <c:v>0.480386666666667</c:v>
                </c:pt>
                <c:pt idx="1265">
                  <c:v>0.48088</c:v>
                </c:pt>
                <c:pt idx="1266">
                  <c:v>0.48138</c:v>
                </c:pt>
                <c:pt idx="1267">
                  <c:v>0.481873333333333</c:v>
                </c:pt>
                <c:pt idx="1268">
                  <c:v>0.482366666666667</c:v>
                </c:pt>
                <c:pt idx="1269">
                  <c:v>0.48286</c:v>
                </c:pt>
                <c:pt idx="1270">
                  <c:v>0.483353333333333</c:v>
                </c:pt>
                <c:pt idx="1271">
                  <c:v>0.483846666666667</c:v>
                </c:pt>
                <c:pt idx="1272">
                  <c:v>0.48434</c:v>
                </c:pt>
                <c:pt idx="1273">
                  <c:v>0.484833333333333</c:v>
                </c:pt>
                <c:pt idx="1274">
                  <c:v>0.48532</c:v>
                </c:pt>
                <c:pt idx="1275">
                  <c:v>0.485813333333333</c:v>
                </c:pt>
                <c:pt idx="1276">
                  <c:v>0.486306666666667</c:v>
                </c:pt>
                <c:pt idx="1277">
                  <c:v>0.4868</c:v>
                </c:pt>
                <c:pt idx="1278">
                  <c:v>0.487293333333333</c:v>
                </c:pt>
                <c:pt idx="1279">
                  <c:v>0.48778</c:v>
                </c:pt>
                <c:pt idx="1280">
                  <c:v>0.488273333333333</c:v>
                </c:pt>
                <c:pt idx="1281">
                  <c:v>0.48876</c:v>
                </c:pt>
                <c:pt idx="1282">
                  <c:v>0.489253333333333</c:v>
                </c:pt>
                <c:pt idx="1283">
                  <c:v>0.48974</c:v>
                </c:pt>
                <c:pt idx="1284">
                  <c:v>0.490233333333333</c:v>
                </c:pt>
                <c:pt idx="1285">
                  <c:v>0.49072</c:v>
                </c:pt>
                <c:pt idx="1286">
                  <c:v>0.491213333333333</c:v>
                </c:pt>
                <c:pt idx="1287">
                  <c:v>0.4917</c:v>
                </c:pt>
                <c:pt idx="1288">
                  <c:v>0.492193333333333</c:v>
                </c:pt>
                <c:pt idx="1289">
                  <c:v>0.49268</c:v>
                </c:pt>
                <c:pt idx="1290">
                  <c:v>0.493166666666667</c:v>
                </c:pt>
                <c:pt idx="1291">
                  <c:v>0.493653333333333</c:v>
                </c:pt>
                <c:pt idx="1292">
                  <c:v>0.494146666666667</c:v>
                </c:pt>
                <c:pt idx="1293">
                  <c:v>0.494633333333333</c:v>
                </c:pt>
                <c:pt idx="1294">
                  <c:v>0.49512</c:v>
                </c:pt>
                <c:pt idx="1295">
                  <c:v>0.495606666666667</c:v>
                </c:pt>
                <c:pt idx="1296">
                  <c:v>0.496093333333333</c:v>
                </c:pt>
                <c:pt idx="1297">
                  <c:v>0.49658</c:v>
                </c:pt>
                <c:pt idx="1298">
                  <c:v>0.497066666666667</c:v>
                </c:pt>
                <c:pt idx="1299">
                  <c:v>0.497553333333333</c:v>
                </c:pt>
                <c:pt idx="1300">
                  <c:v>0.49804</c:v>
                </c:pt>
                <c:pt idx="1301">
                  <c:v>0.498526666666667</c:v>
                </c:pt>
                <c:pt idx="1302">
                  <c:v>0.499013333333333</c:v>
                </c:pt>
                <c:pt idx="1303">
                  <c:v>0.499493333333333</c:v>
                </c:pt>
                <c:pt idx="1304">
                  <c:v>0.49998</c:v>
                </c:pt>
                <c:pt idx="1305">
                  <c:v>0.500466666666667</c:v>
                </c:pt>
                <c:pt idx="1306">
                  <c:v>0.500953333333333</c:v>
                </c:pt>
                <c:pt idx="1307">
                  <c:v>0.501433333333333</c:v>
                </c:pt>
                <c:pt idx="1308">
                  <c:v>0.50192</c:v>
                </c:pt>
                <c:pt idx="1309">
                  <c:v>0.502406666666667</c:v>
                </c:pt>
                <c:pt idx="1310">
                  <c:v>0.502886666666667</c:v>
                </c:pt>
                <c:pt idx="1311">
                  <c:v>0.503373333333333</c:v>
                </c:pt>
                <c:pt idx="1312">
                  <c:v>0.503853333333333</c:v>
                </c:pt>
                <c:pt idx="1313">
                  <c:v>0.50434</c:v>
                </c:pt>
                <c:pt idx="1314">
                  <c:v>0.50482</c:v>
                </c:pt>
                <c:pt idx="1315">
                  <c:v>0.505306666666667</c:v>
                </c:pt>
                <c:pt idx="1316">
                  <c:v>0.505786666666667</c:v>
                </c:pt>
                <c:pt idx="1317">
                  <c:v>0.506273333333333</c:v>
                </c:pt>
                <c:pt idx="1318">
                  <c:v>0.506753333333333</c:v>
                </c:pt>
                <c:pt idx="1319">
                  <c:v>0.507233333333333</c:v>
                </c:pt>
                <c:pt idx="1320">
                  <c:v>0.50772</c:v>
                </c:pt>
                <c:pt idx="1321">
                  <c:v>0.5082</c:v>
                </c:pt>
                <c:pt idx="1322">
                  <c:v>0.50868</c:v>
                </c:pt>
                <c:pt idx="1323">
                  <c:v>0.50916</c:v>
                </c:pt>
                <c:pt idx="1324">
                  <c:v>0.509646666666667</c:v>
                </c:pt>
                <c:pt idx="1325">
                  <c:v>0.510126666666667</c:v>
                </c:pt>
                <c:pt idx="1326">
                  <c:v>0.510606666666667</c:v>
                </c:pt>
                <c:pt idx="1327">
                  <c:v>0.511086666666667</c:v>
                </c:pt>
                <c:pt idx="1328">
                  <c:v>0.511566666666667</c:v>
                </c:pt>
                <c:pt idx="1329">
                  <c:v>0.512046666666667</c:v>
                </c:pt>
                <c:pt idx="1330">
                  <c:v>0.512526666666667</c:v>
                </c:pt>
                <c:pt idx="1331">
                  <c:v>0.513006666666667</c:v>
                </c:pt>
                <c:pt idx="1332">
                  <c:v>0.513486666666667</c:v>
                </c:pt>
                <c:pt idx="1333">
                  <c:v>0.513966666666667</c:v>
                </c:pt>
                <c:pt idx="1334">
                  <c:v>0.514446666666667</c:v>
                </c:pt>
                <c:pt idx="1335">
                  <c:v>0.514926666666667</c:v>
                </c:pt>
                <c:pt idx="1336">
                  <c:v>0.5154</c:v>
                </c:pt>
                <c:pt idx="1337">
                  <c:v>0.51588</c:v>
                </c:pt>
                <c:pt idx="1338">
                  <c:v>0.51636</c:v>
                </c:pt>
                <c:pt idx="1339">
                  <c:v>0.51684</c:v>
                </c:pt>
                <c:pt idx="1340">
                  <c:v>0.517313333333333</c:v>
                </c:pt>
                <c:pt idx="1341">
                  <c:v>0.517793333333333</c:v>
                </c:pt>
                <c:pt idx="1342">
                  <c:v>0.518273333333333</c:v>
                </c:pt>
                <c:pt idx="1343">
                  <c:v>0.518746666666667</c:v>
                </c:pt>
                <c:pt idx="1344">
                  <c:v>0.519226666666667</c:v>
                </c:pt>
                <c:pt idx="1345">
                  <c:v>0.5197</c:v>
                </c:pt>
                <c:pt idx="1346">
                  <c:v>0.52018</c:v>
                </c:pt>
                <c:pt idx="1347">
                  <c:v>0.52066</c:v>
                </c:pt>
                <c:pt idx="1348">
                  <c:v>0.521133333333333</c:v>
                </c:pt>
                <c:pt idx="1349">
                  <c:v>0.521606666666667</c:v>
                </c:pt>
                <c:pt idx="1350">
                  <c:v>0.522086666666667</c:v>
                </c:pt>
                <c:pt idx="1351">
                  <c:v>0.52256</c:v>
                </c:pt>
                <c:pt idx="1352">
                  <c:v>0.52304</c:v>
                </c:pt>
                <c:pt idx="1353">
                  <c:v>0.523513333333333</c:v>
                </c:pt>
                <c:pt idx="1354">
                  <c:v>0.523986666666667</c:v>
                </c:pt>
                <c:pt idx="1355">
                  <c:v>0.524466666666667</c:v>
                </c:pt>
                <c:pt idx="1356">
                  <c:v>0.52494</c:v>
                </c:pt>
                <c:pt idx="1357">
                  <c:v>0.525413333333333</c:v>
                </c:pt>
                <c:pt idx="1358">
                  <c:v>0.525886666666667</c:v>
                </c:pt>
                <c:pt idx="1359">
                  <c:v>0.52636</c:v>
                </c:pt>
                <c:pt idx="1360">
                  <c:v>0.52684</c:v>
                </c:pt>
                <c:pt idx="1361">
                  <c:v>0.527313333333333</c:v>
                </c:pt>
                <c:pt idx="1362">
                  <c:v>0.527786666666667</c:v>
                </c:pt>
                <c:pt idx="1363">
                  <c:v>0.52826</c:v>
                </c:pt>
                <c:pt idx="1364">
                  <c:v>0.528733333333333</c:v>
                </c:pt>
                <c:pt idx="1365">
                  <c:v>0.529206666666667</c:v>
                </c:pt>
                <c:pt idx="1366">
                  <c:v>0.52968</c:v>
                </c:pt>
                <c:pt idx="1367">
                  <c:v>0.530153333333333</c:v>
                </c:pt>
                <c:pt idx="1368">
                  <c:v>0.530626666666667</c:v>
                </c:pt>
                <c:pt idx="1369">
                  <c:v>0.5311</c:v>
                </c:pt>
                <c:pt idx="1370">
                  <c:v>0.531573333333333</c:v>
                </c:pt>
                <c:pt idx="1371">
                  <c:v>0.532046666666667</c:v>
                </c:pt>
                <c:pt idx="1372">
                  <c:v>0.532513333333333</c:v>
                </c:pt>
                <c:pt idx="1373">
                  <c:v>0.532986666666667</c:v>
                </c:pt>
                <c:pt idx="1374">
                  <c:v>0.53346</c:v>
                </c:pt>
                <c:pt idx="1375">
                  <c:v>0.533933333333333</c:v>
                </c:pt>
                <c:pt idx="1376">
                  <c:v>0.5344</c:v>
                </c:pt>
                <c:pt idx="1377">
                  <c:v>0.534873333333333</c:v>
                </c:pt>
                <c:pt idx="1378">
                  <c:v>0.535346666666667</c:v>
                </c:pt>
                <c:pt idx="1379">
                  <c:v>0.535813333333333</c:v>
                </c:pt>
                <c:pt idx="1380">
                  <c:v>0.536286666666667</c:v>
                </c:pt>
                <c:pt idx="1381">
                  <c:v>0.53676</c:v>
                </c:pt>
                <c:pt idx="1382">
                  <c:v>0.537226666666667</c:v>
                </c:pt>
                <c:pt idx="1383">
                  <c:v>0.5377</c:v>
                </c:pt>
                <c:pt idx="1384">
                  <c:v>0.538166666666667</c:v>
                </c:pt>
                <c:pt idx="1385">
                  <c:v>0.53864</c:v>
                </c:pt>
                <c:pt idx="1386">
                  <c:v>0.539106666666667</c:v>
                </c:pt>
                <c:pt idx="1387">
                  <c:v>0.53958</c:v>
                </c:pt>
                <c:pt idx="1388">
                  <c:v>0.540046666666667</c:v>
                </c:pt>
                <c:pt idx="1389">
                  <c:v>0.54052</c:v>
                </c:pt>
                <c:pt idx="1390">
                  <c:v>0.540986666666667</c:v>
                </c:pt>
                <c:pt idx="1391">
                  <c:v>0.541453333333333</c:v>
                </c:pt>
                <c:pt idx="1392">
                  <c:v>0.541926666666667</c:v>
                </c:pt>
                <c:pt idx="1393">
                  <c:v>0.542393333333333</c:v>
                </c:pt>
                <c:pt idx="1394">
                  <c:v>0.54286</c:v>
                </c:pt>
                <c:pt idx="1395">
                  <c:v>0.543326666666667</c:v>
                </c:pt>
                <c:pt idx="1396">
                  <c:v>0.5438</c:v>
                </c:pt>
                <c:pt idx="1397">
                  <c:v>0.544266666666667</c:v>
                </c:pt>
                <c:pt idx="1398">
                  <c:v>0.544733333333333</c:v>
                </c:pt>
                <c:pt idx="1399">
                  <c:v>0.5452</c:v>
                </c:pt>
                <c:pt idx="1400">
                  <c:v>0.545666666666667</c:v>
                </c:pt>
                <c:pt idx="1401">
                  <c:v>0.546133333333333</c:v>
                </c:pt>
                <c:pt idx="1402">
                  <c:v>0.5466</c:v>
                </c:pt>
                <c:pt idx="1403">
                  <c:v>0.547066666666667</c:v>
                </c:pt>
                <c:pt idx="1404">
                  <c:v>0.547533333333333</c:v>
                </c:pt>
                <c:pt idx="1405">
                  <c:v>0.548</c:v>
                </c:pt>
                <c:pt idx="1406">
                  <c:v>0.548466666666667</c:v>
                </c:pt>
                <c:pt idx="1407">
                  <c:v>0.548933333333333</c:v>
                </c:pt>
                <c:pt idx="1408">
                  <c:v>0.5494</c:v>
                </c:pt>
                <c:pt idx="1409">
                  <c:v>0.549866666666667</c:v>
                </c:pt>
                <c:pt idx="1410">
                  <c:v>0.550333333333333</c:v>
                </c:pt>
                <c:pt idx="1411">
                  <c:v>0.5508</c:v>
                </c:pt>
                <c:pt idx="1412">
                  <c:v>0.551266666666667</c:v>
                </c:pt>
                <c:pt idx="1413">
                  <c:v>0.551726666666667</c:v>
                </c:pt>
                <c:pt idx="1414">
                  <c:v>0.552193333333333</c:v>
                </c:pt>
                <c:pt idx="1415">
                  <c:v>0.55266</c:v>
                </c:pt>
                <c:pt idx="1416">
                  <c:v>0.553126666666667</c:v>
                </c:pt>
                <c:pt idx="1417">
                  <c:v>0.553586666666667</c:v>
                </c:pt>
                <c:pt idx="1418">
                  <c:v>0.554053333333333</c:v>
                </c:pt>
                <c:pt idx="1419">
                  <c:v>0.55452</c:v>
                </c:pt>
                <c:pt idx="1420">
                  <c:v>0.55498</c:v>
                </c:pt>
                <c:pt idx="1421">
                  <c:v>0.555446666666667</c:v>
                </c:pt>
                <c:pt idx="1422">
                  <c:v>0.555906666666667</c:v>
                </c:pt>
                <c:pt idx="1423">
                  <c:v>0.556373333333333</c:v>
                </c:pt>
                <c:pt idx="1424">
                  <c:v>0.556833333333333</c:v>
                </c:pt>
                <c:pt idx="1425">
                  <c:v>0.5573</c:v>
                </c:pt>
                <c:pt idx="1426">
                  <c:v>0.55776</c:v>
                </c:pt>
                <c:pt idx="1427">
                  <c:v>0.558226666666667</c:v>
                </c:pt>
                <c:pt idx="1428">
                  <c:v>0.558686666666667</c:v>
                </c:pt>
                <c:pt idx="1429">
                  <c:v>0.559153333333333</c:v>
                </c:pt>
                <c:pt idx="1430">
                  <c:v>0.559613333333333</c:v>
                </c:pt>
                <c:pt idx="1431">
                  <c:v>0.560073333333333</c:v>
                </c:pt>
                <c:pt idx="1432">
                  <c:v>0.56054</c:v>
                </c:pt>
                <c:pt idx="1433">
                  <c:v>0.561</c:v>
                </c:pt>
                <c:pt idx="1434">
                  <c:v>0.56146</c:v>
                </c:pt>
                <c:pt idx="1435">
                  <c:v>0.56192</c:v>
                </c:pt>
                <c:pt idx="1436">
                  <c:v>0.562386666666667</c:v>
                </c:pt>
                <c:pt idx="1437">
                  <c:v>0.562846666666667</c:v>
                </c:pt>
                <c:pt idx="1438">
                  <c:v>0.563306666666667</c:v>
                </c:pt>
                <c:pt idx="1439">
                  <c:v>0.563766666666667</c:v>
                </c:pt>
                <c:pt idx="1440">
                  <c:v>0.564226666666667</c:v>
                </c:pt>
                <c:pt idx="1441">
                  <c:v>0.564686666666667</c:v>
                </c:pt>
                <c:pt idx="1442">
                  <c:v>0.565146666666667</c:v>
                </c:pt>
                <c:pt idx="1443">
                  <c:v>0.565606666666667</c:v>
                </c:pt>
                <c:pt idx="1444">
                  <c:v>0.566066666666667</c:v>
                </c:pt>
                <c:pt idx="1445">
                  <c:v>0.566526666666667</c:v>
                </c:pt>
                <c:pt idx="1446">
                  <c:v>0.566986666666667</c:v>
                </c:pt>
                <c:pt idx="1447">
                  <c:v>0.567446666666667</c:v>
                </c:pt>
                <c:pt idx="1448">
                  <c:v>0.567906666666667</c:v>
                </c:pt>
                <c:pt idx="1449">
                  <c:v>0.568366666666667</c:v>
                </c:pt>
                <c:pt idx="1450">
                  <c:v>0.568826666666667</c:v>
                </c:pt>
                <c:pt idx="1451">
                  <c:v>0.569286666666667</c:v>
                </c:pt>
                <c:pt idx="1452">
                  <c:v>0.569746666666667</c:v>
                </c:pt>
                <c:pt idx="1453">
                  <c:v>0.570206666666667</c:v>
                </c:pt>
                <c:pt idx="1454">
                  <c:v>0.57066</c:v>
                </c:pt>
                <c:pt idx="1455">
                  <c:v>0.57112</c:v>
                </c:pt>
                <c:pt idx="1456">
                  <c:v>0.57158</c:v>
                </c:pt>
                <c:pt idx="1457">
                  <c:v>0.57204</c:v>
                </c:pt>
                <c:pt idx="1458">
                  <c:v>0.572493333333333</c:v>
                </c:pt>
                <c:pt idx="1459">
                  <c:v>0.572953333333333</c:v>
                </c:pt>
                <c:pt idx="1460">
                  <c:v>0.573413333333333</c:v>
                </c:pt>
                <c:pt idx="1461">
                  <c:v>0.573866666666667</c:v>
                </c:pt>
                <c:pt idx="1462">
                  <c:v>0.574326666666667</c:v>
                </c:pt>
                <c:pt idx="1463">
                  <c:v>0.57478</c:v>
                </c:pt>
                <c:pt idx="1464">
                  <c:v>0.57524</c:v>
                </c:pt>
                <c:pt idx="1465">
                  <c:v>0.575693333333333</c:v>
                </c:pt>
                <c:pt idx="1466">
                  <c:v>0.576153333333333</c:v>
                </c:pt>
                <c:pt idx="1467">
                  <c:v>0.576606666666667</c:v>
                </c:pt>
                <c:pt idx="1468">
                  <c:v>0.577066666666667</c:v>
                </c:pt>
                <c:pt idx="1469">
                  <c:v>0.57752</c:v>
                </c:pt>
                <c:pt idx="1470">
                  <c:v>0.57798</c:v>
                </c:pt>
                <c:pt idx="1471">
                  <c:v>0.578433333333333</c:v>
                </c:pt>
                <c:pt idx="1472">
                  <c:v>0.578886666666667</c:v>
                </c:pt>
                <c:pt idx="1473">
                  <c:v>0.579346666666667</c:v>
                </c:pt>
                <c:pt idx="1474">
                  <c:v>0.5798</c:v>
                </c:pt>
                <c:pt idx="1475">
                  <c:v>0.580253333333333</c:v>
                </c:pt>
                <c:pt idx="1476">
                  <c:v>0.580706666666667</c:v>
                </c:pt>
                <c:pt idx="1477">
                  <c:v>0.581166666666667</c:v>
                </c:pt>
                <c:pt idx="1478">
                  <c:v>0.58162</c:v>
                </c:pt>
                <c:pt idx="1479">
                  <c:v>0.582073333333333</c:v>
                </c:pt>
                <c:pt idx="1480">
                  <c:v>0.582526666666667</c:v>
                </c:pt>
                <c:pt idx="1481">
                  <c:v>0.58298</c:v>
                </c:pt>
                <c:pt idx="1482">
                  <c:v>0.583433333333333</c:v>
                </c:pt>
                <c:pt idx="1483">
                  <c:v>0.583893333333333</c:v>
                </c:pt>
                <c:pt idx="1484">
                  <c:v>0.584346666666667</c:v>
                </c:pt>
                <c:pt idx="1485">
                  <c:v>0.5848</c:v>
                </c:pt>
                <c:pt idx="1486">
                  <c:v>0.585253333333333</c:v>
                </c:pt>
                <c:pt idx="1487">
                  <c:v>0.585706666666667</c:v>
                </c:pt>
                <c:pt idx="1488">
                  <c:v>0.58616</c:v>
                </c:pt>
                <c:pt idx="1489">
                  <c:v>0.586613333333333</c:v>
                </c:pt>
                <c:pt idx="1490">
                  <c:v>0.58706</c:v>
                </c:pt>
                <c:pt idx="1491">
                  <c:v>0.587513333333333</c:v>
                </c:pt>
                <c:pt idx="1492">
                  <c:v>0.587966666666667</c:v>
                </c:pt>
                <c:pt idx="1493">
                  <c:v>0.58842</c:v>
                </c:pt>
                <c:pt idx="1494">
                  <c:v>0.588873333333333</c:v>
                </c:pt>
                <c:pt idx="1495">
                  <c:v>0.589326666666667</c:v>
                </c:pt>
                <c:pt idx="1496">
                  <c:v>0.589773333333333</c:v>
                </c:pt>
                <c:pt idx="1497">
                  <c:v>0.590226666666667</c:v>
                </c:pt>
                <c:pt idx="1498">
                  <c:v>0.59068</c:v>
                </c:pt>
                <c:pt idx="1499">
                  <c:v>0.591133333333333</c:v>
                </c:pt>
                <c:pt idx="1500">
                  <c:v>0.59158</c:v>
                </c:pt>
                <c:pt idx="1501">
                  <c:v>0.592033333333333</c:v>
                </c:pt>
                <c:pt idx="1502">
                  <c:v>0.592486666666667</c:v>
                </c:pt>
                <c:pt idx="1503">
                  <c:v>0.592933333333333</c:v>
                </c:pt>
                <c:pt idx="1504">
                  <c:v>0.593386666666667</c:v>
                </c:pt>
                <c:pt idx="1505">
                  <c:v>0.593833333333333</c:v>
                </c:pt>
                <c:pt idx="1506">
                  <c:v>0.594286666666666</c:v>
                </c:pt>
                <c:pt idx="1507">
                  <c:v>0.59474</c:v>
                </c:pt>
                <c:pt idx="1508">
                  <c:v>0.595186666666667</c:v>
                </c:pt>
                <c:pt idx="1509">
                  <c:v>0.595633333333333</c:v>
                </c:pt>
                <c:pt idx="1510">
                  <c:v>0.596086666666667</c:v>
                </c:pt>
                <c:pt idx="1511">
                  <c:v>0.596533333333333</c:v>
                </c:pt>
                <c:pt idx="1512">
                  <c:v>0.596986666666667</c:v>
                </c:pt>
                <c:pt idx="1513">
                  <c:v>0.597433333333333</c:v>
                </c:pt>
                <c:pt idx="1514">
                  <c:v>0.59788</c:v>
                </c:pt>
                <c:pt idx="1515">
                  <c:v>0.598333333333333</c:v>
                </c:pt>
                <c:pt idx="1516">
                  <c:v>0.59878</c:v>
                </c:pt>
                <c:pt idx="1517">
                  <c:v>0.599226666666667</c:v>
                </c:pt>
                <c:pt idx="1518">
                  <c:v>0.59968</c:v>
                </c:pt>
                <c:pt idx="1519">
                  <c:v>0.600126666666667</c:v>
                </c:pt>
                <c:pt idx="1520">
                  <c:v>0.600573333333333</c:v>
                </c:pt>
                <c:pt idx="1521">
                  <c:v>0.60102</c:v>
                </c:pt>
                <c:pt idx="1522">
                  <c:v>0.601466666666667</c:v>
                </c:pt>
                <c:pt idx="1523">
                  <c:v>0.60192</c:v>
                </c:pt>
                <c:pt idx="1524">
                  <c:v>0.602366666666667</c:v>
                </c:pt>
                <c:pt idx="1525">
                  <c:v>0.602813333333333</c:v>
                </c:pt>
                <c:pt idx="1526">
                  <c:v>0.60326</c:v>
                </c:pt>
                <c:pt idx="1527">
                  <c:v>0.603706666666666</c:v>
                </c:pt>
                <c:pt idx="1528">
                  <c:v>0.604153333333333</c:v>
                </c:pt>
                <c:pt idx="1529">
                  <c:v>0.6046</c:v>
                </c:pt>
                <c:pt idx="1530">
                  <c:v>0.605046666666667</c:v>
                </c:pt>
                <c:pt idx="1531">
                  <c:v>0.605493333333333</c:v>
                </c:pt>
                <c:pt idx="1532">
                  <c:v>0.60594</c:v>
                </c:pt>
                <c:pt idx="1533">
                  <c:v>0.606386666666667</c:v>
                </c:pt>
                <c:pt idx="1534">
                  <c:v>0.606833333333333</c:v>
                </c:pt>
                <c:pt idx="1535">
                  <c:v>0.60728</c:v>
                </c:pt>
                <c:pt idx="1536">
                  <c:v>0.60772</c:v>
                </c:pt>
                <c:pt idx="1537">
                  <c:v>0.608166666666667</c:v>
                </c:pt>
                <c:pt idx="1538">
                  <c:v>0.608613333333333</c:v>
                </c:pt>
                <c:pt idx="1539">
                  <c:v>0.60906</c:v>
                </c:pt>
                <c:pt idx="1540">
                  <c:v>0.609506666666667</c:v>
                </c:pt>
                <c:pt idx="1541">
                  <c:v>0.609946666666667</c:v>
                </c:pt>
                <c:pt idx="1542">
                  <c:v>0.610393333333333</c:v>
                </c:pt>
                <c:pt idx="1543">
                  <c:v>0.61084</c:v>
                </c:pt>
                <c:pt idx="1544">
                  <c:v>0.61128</c:v>
                </c:pt>
                <c:pt idx="1545">
                  <c:v>0.611726666666667</c:v>
                </c:pt>
                <c:pt idx="1546">
                  <c:v>0.612173333333333</c:v>
                </c:pt>
                <c:pt idx="1547">
                  <c:v>0.612613333333333</c:v>
                </c:pt>
                <c:pt idx="1548">
                  <c:v>0.61306</c:v>
                </c:pt>
                <c:pt idx="1549">
                  <c:v>0.6135</c:v>
                </c:pt>
                <c:pt idx="1550">
                  <c:v>0.613946666666667</c:v>
                </c:pt>
                <c:pt idx="1551">
                  <c:v>0.614386666666667</c:v>
                </c:pt>
                <c:pt idx="1552">
                  <c:v>0.614833333333333</c:v>
                </c:pt>
                <c:pt idx="1553">
                  <c:v>0.615273333333333</c:v>
                </c:pt>
                <c:pt idx="1554">
                  <c:v>0.61572</c:v>
                </c:pt>
                <c:pt idx="1555">
                  <c:v>0.61616</c:v>
                </c:pt>
                <c:pt idx="1556">
                  <c:v>0.6166</c:v>
                </c:pt>
                <c:pt idx="1557">
                  <c:v>0.617046666666667</c:v>
                </c:pt>
                <c:pt idx="1558">
                  <c:v>0.617486666666667</c:v>
                </c:pt>
                <c:pt idx="1559">
                  <c:v>0.617926666666667</c:v>
                </c:pt>
                <c:pt idx="1560">
                  <c:v>0.618373333333333</c:v>
                </c:pt>
                <c:pt idx="1561">
                  <c:v>0.618813333333333</c:v>
                </c:pt>
                <c:pt idx="1562">
                  <c:v>0.619253333333333</c:v>
                </c:pt>
                <c:pt idx="1563">
                  <c:v>0.619693333333333</c:v>
                </c:pt>
                <c:pt idx="1564">
                  <c:v>0.62014</c:v>
                </c:pt>
                <c:pt idx="1565">
                  <c:v>0.62058</c:v>
                </c:pt>
                <c:pt idx="1566">
                  <c:v>0.62102</c:v>
                </c:pt>
                <c:pt idx="1567">
                  <c:v>0.62146</c:v>
                </c:pt>
                <c:pt idx="1568">
                  <c:v>0.6219</c:v>
                </c:pt>
                <c:pt idx="1569">
                  <c:v>0.62234</c:v>
                </c:pt>
                <c:pt idx="1570">
                  <c:v>0.62278</c:v>
                </c:pt>
                <c:pt idx="1571">
                  <c:v>0.62322</c:v>
                </c:pt>
                <c:pt idx="1572">
                  <c:v>0.62366</c:v>
                </c:pt>
                <c:pt idx="1573">
                  <c:v>0.6241</c:v>
                </c:pt>
                <c:pt idx="1574">
                  <c:v>0.62454</c:v>
                </c:pt>
                <c:pt idx="1575">
                  <c:v>0.62498</c:v>
                </c:pt>
                <c:pt idx="1576">
                  <c:v>0.62542</c:v>
                </c:pt>
                <c:pt idx="1577">
                  <c:v>0.62586</c:v>
                </c:pt>
                <c:pt idx="1578">
                  <c:v>0.6263</c:v>
                </c:pt>
                <c:pt idx="1579">
                  <c:v>0.62674</c:v>
                </c:pt>
                <c:pt idx="1580">
                  <c:v>0.62718</c:v>
                </c:pt>
                <c:pt idx="1581">
                  <c:v>0.627613333333333</c:v>
                </c:pt>
                <c:pt idx="1582">
                  <c:v>0.628053333333333</c:v>
                </c:pt>
                <c:pt idx="1583">
                  <c:v>0.628493333333333</c:v>
                </c:pt>
                <c:pt idx="1584">
                  <c:v>0.628933333333333</c:v>
                </c:pt>
                <c:pt idx="1585">
                  <c:v>0.629366666666667</c:v>
                </c:pt>
                <c:pt idx="1586">
                  <c:v>0.629806666666667</c:v>
                </c:pt>
                <c:pt idx="1587">
                  <c:v>0.630246666666667</c:v>
                </c:pt>
                <c:pt idx="1588">
                  <c:v>0.63068</c:v>
                </c:pt>
                <c:pt idx="1589">
                  <c:v>0.63112</c:v>
                </c:pt>
                <c:pt idx="1590">
                  <c:v>0.63156</c:v>
                </c:pt>
                <c:pt idx="1591">
                  <c:v>0.631993333333333</c:v>
                </c:pt>
                <c:pt idx="1592">
                  <c:v>0.632433333333333</c:v>
                </c:pt>
                <c:pt idx="1593">
                  <c:v>0.632866666666667</c:v>
                </c:pt>
                <c:pt idx="1594">
                  <c:v>0.633306666666667</c:v>
                </c:pt>
                <c:pt idx="1595">
                  <c:v>0.63374</c:v>
                </c:pt>
                <c:pt idx="1596">
                  <c:v>0.63418</c:v>
                </c:pt>
                <c:pt idx="1597">
                  <c:v>0.634613333333333</c:v>
                </c:pt>
                <c:pt idx="1598">
                  <c:v>0.635046666666667</c:v>
                </c:pt>
                <c:pt idx="1599">
                  <c:v>0.635486666666667</c:v>
                </c:pt>
                <c:pt idx="1600">
                  <c:v>0.63592</c:v>
                </c:pt>
                <c:pt idx="1601">
                  <c:v>0.63636</c:v>
                </c:pt>
                <c:pt idx="1602">
                  <c:v>0.636793333333333</c:v>
                </c:pt>
                <c:pt idx="1603">
                  <c:v>0.637226666666667</c:v>
                </c:pt>
                <c:pt idx="1604">
                  <c:v>0.63766</c:v>
                </c:pt>
                <c:pt idx="1605">
                  <c:v>0.6381</c:v>
                </c:pt>
                <c:pt idx="1606">
                  <c:v>0.638533333333333</c:v>
                </c:pt>
                <c:pt idx="1607">
                  <c:v>0.638966666666667</c:v>
                </c:pt>
                <c:pt idx="1608">
                  <c:v>0.6394</c:v>
                </c:pt>
                <c:pt idx="1609">
                  <c:v>0.639833333333333</c:v>
                </c:pt>
                <c:pt idx="1610">
                  <c:v>0.640273333333333</c:v>
                </c:pt>
                <c:pt idx="1611">
                  <c:v>0.640706666666666</c:v>
                </c:pt>
                <c:pt idx="1612">
                  <c:v>0.64114</c:v>
                </c:pt>
                <c:pt idx="1613">
                  <c:v>0.641573333333333</c:v>
                </c:pt>
                <c:pt idx="1614">
                  <c:v>0.642006666666667</c:v>
                </c:pt>
                <c:pt idx="1615">
                  <c:v>0.64244</c:v>
                </c:pt>
                <c:pt idx="1616">
                  <c:v>0.642873333333333</c:v>
                </c:pt>
                <c:pt idx="1617">
                  <c:v>0.643306666666667</c:v>
                </c:pt>
                <c:pt idx="1618">
                  <c:v>0.64374</c:v>
                </c:pt>
                <c:pt idx="1619">
                  <c:v>0.644173333333333</c:v>
                </c:pt>
                <c:pt idx="1620">
                  <c:v>0.644606666666667</c:v>
                </c:pt>
                <c:pt idx="1621">
                  <c:v>0.64504</c:v>
                </c:pt>
                <c:pt idx="1622">
                  <c:v>0.645466666666667</c:v>
                </c:pt>
                <c:pt idx="1623">
                  <c:v>0.6459</c:v>
                </c:pt>
                <c:pt idx="1624">
                  <c:v>0.646333333333333</c:v>
                </c:pt>
                <c:pt idx="1625">
                  <c:v>0.646766666666667</c:v>
                </c:pt>
                <c:pt idx="1626">
                  <c:v>0.6472</c:v>
                </c:pt>
                <c:pt idx="1627">
                  <c:v>0.647626666666667</c:v>
                </c:pt>
                <c:pt idx="1628">
                  <c:v>0.64806</c:v>
                </c:pt>
                <c:pt idx="1629">
                  <c:v>0.648493333333333</c:v>
                </c:pt>
                <c:pt idx="1630">
                  <c:v>0.64892</c:v>
                </c:pt>
                <c:pt idx="1631">
                  <c:v>0.649353333333333</c:v>
                </c:pt>
                <c:pt idx="1632">
                  <c:v>0.649786666666667</c:v>
                </c:pt>
                <c:pt idx="1633">
                  <c:v>0.650213333333333</c:v>
                </c:pt>
                <c:pt idx="1634">
                  <c:v>0.650646666666667</c:v>
                </c:pt>
                <c:pt idx="1635">
                  <c:v>0.651073333333333</c:v>
                </c:pt>
                <c:pt idx="1636">
                  <c:v>0.651506666666667</c:v>
                </c:pt>
                <c:pt idx="1637">
                  <c:v>0.651933333333333</c:v>
                </c:pt>
                <c:pt idx="1638">
                  <c:v>0.652366666666667</c:v>
                </c:pt>
                <c:pt idx="1639">
                  <c:v>0.652793333333333</c:v>
                </c:pt>
                <c:pt idx="1640">
                  <c:v>0.653226666666667</c:v>
                </c:pt>
                <c:pt idx="1641">
                  <c:v>0.653653333333333</c:v>
                </c:pt>
                <c:pt idx="1642">
                  <c:v>0.654086666666667</c:v>
                </c:pt>
                <c:pt idx="1643">
                  <c:v>0.654513333333333</c:v>
                </c:pt>
                <c:pt idx="1644">
                  <c:v>0.65494</c:v>
                </c:pt>
                <c:pt idx="1645">
                  <c:v>0.655373333333333</c:v>
                </c:pt>
                <c:pt idx="1646">
                  <c:v>0.6558</c:v>
                </c:pt>
                <c:pt idx="1647">
                  <c:v>0.656226666666667</c:v>
                </c:pt>
                <c:pt idx="1648">
                  <c:v>0.65666</c:v>
                </c:pt>
                <c:pt idx="1649">
                  <c:v>0.657086666666667</c:v>
                </c:pt>
                <c:pt idx="1650">
                  <c:v>0.657513333333333</c:v>
                </c:pt>
                <c:pt idx="1651">
                  <c:v>0.65794</c:v>
                </c:pt>
                <c:pt idx="1652">
                  <c:v>0.658366666666667</c:v>
                </c:pt>
                <c:pt idx="1653">
                  <c:v>0.6588</c:v>
                </c:pt>
                <c:pt idx="1654">
                  <c:v>0.659226666666667</c:v>
                </c:pt>
                <c:pt idx="1655">
                  <c:v>0.659653333333333</c:v>
                </c:pt>
                <c:pt idx="1656">
                  <c:v>0.66008</c:v>
                </c:pt>
                <c:pt idx="1657">
                  <c:v>0.660506666666667</c:v>
                </c:pt>
                <c:pt idx="1658">
                  <c:v>0.660933333333333</c:v>
                </c:pt>
                <c:pt idx="1659">
                  <c:v>0.66136</c:v>
                </c:pt>
                <c:pt idx="1660">
                  <c:v>0.661786666666667</c:v>
                </c:pt>
                <c:pt idx="1661">
                  <c:v>0.662213333333333</c:v>
                </c:pt>
                <c:pt idx="1662">
                  <c:v>0.66264</c:v>
                </c:pt>
                <c:pt idx="1663">
                  <c:v>0.663066666666667</c:v>
                </c:pt>
                <c:pt idx="1664">
                  <c:v>0.663493333333333</c:v>
                </c:pt>
                <c:pt idx="1665">
                  <c:v>0.66392</c:v>
                </c:pt>
                <c:pt idx="1666">
                  <c:v>0.66434</c:v>
                </c:pt>
                <c:pt idx="1667">
                  <c:v>0.664766666666667</c:v>
                </c:pt>
                <c:pt idx="1668">
                  <c:v>0.665193333333333</c:v>
                </c:pt>
                <c:pt idx="1669">
                  <c:v>0.66562</c:v>
                </c:pt>
                <c:pt idx="1670">
                  <c:v>0.666046666666667</c:v>
                </c:pt>
                <c:pt idx="1671">
                  <c:v>0.666466666666667</c:v>
                </c:pt>
                <c:pt idx="1672">
                  <c:v>0.666866666666667</c:v>
                </c:pt>
                <c:pt idx="1673">
                  <c:v>0.667333333333333</c:v>
                </c:pt>
                <c:pt idx="1674">
                  <c:v>0.667733333333333</c:v>
                </c:pt>
                <c:pt idx="1675">
                  <c:v>0.6682</c:v>
                </c:pt>
                <c:pt idx="1676">
                  <c:v>0.6686</c:v>
                </c:pt>
                <c:pt idx="1677">
                  <c:v>0.669</c:v>
                </c:pt>
                <c:pt idx="1678">
                  <c:v>0.669466666666667</c:v>
                </c:pt>
                <c:pt idx="1679">
                  <c:v>0.669866666666667</c:v>
                </c:pt>
                <c:pt idx="1680">
                  <c:v>0.670266666666667</c:v>
                </c:pt>
                <c:pt idx="1681">
                  <c:v>0.670733333333333</c:v>
                </c:pt>
                <c:pt idx="1682">
                  <c:v>0.671133333333333</c:v>
                </c:pt>
                <c:pt idx="1683">
                  <c:v>0.671533333333333</c:v>
                </c:pt>
                <c:pt idx="1684">
                  <c:v>0.672</c:v>
                </c:pt>
                <c:pt idx="1685">
                  <c:v>0.6724</c:v>
                </c:pt>
                <c:pt idx="1686">
                  <c:v>0.6728</c:v>
                </c:pt>
                <c:pt idx="1687">
                  <c:v>0.673266666666667</c:v>
                </c:pt>
                <c:pt idx="1688">
                  <c:v>0.673666666666667</c:v>
                </c:pt>
                <c:pt idx="1689">
                  <c:v>0.674066666666667</c:v>
                </c:pt>
                <c:pt idx="1690">
                  <c:v>0.674533333333333</c:v>
                </c:pt>
                <c:pt idx="1691">
                  <c:v>0.674933333333333</c:v>
                </c:pt>
                <c:pt idx="1692">
                  <c:v>0.675333333333333</c:v>
                </c:pt>
                <c:pt idx="1693">
                  <c:v>0.6758</c:v>
                </c:pt>
                <c:pt idx="1694">
                  <c:v>0.6762</c:v>
                </c:pt>
                <c:pt idx="1695">
                  <c:v>0.6766</c:v>
                </c:pt>
                <c:pt idx="1696">
                  <c:v>0.677066666666667</c:v>
                </c:pt>
                <c:pt idx="1697">
                  <c:v>0.677466666666667</c:v>
                </c:pt>
                <c:pt idx="1698">
                  <c:v>0.677866666666667</c:v>
                </c:pt>
                <c:pt idx="1699">
                  <c:v>0.678333333333333</c:v>
                </c:pt>
                <c:pt idx="1700">
                  <c:v>0.678733333333333</c:v>
                </c:pt>
                <c:pt idx="1701">
                  <c:v>0.679133333333333</c:v>
                </c:pt>
                <c:pt idx="1702">
                  <c:v>0.6796</c:v>
                </c:pt>
                <c:pt idx="1703">
                  <c:v>0.68</c:v>
                </c:pt>
                <c:pt idx="1704">
                  <c:v>0.6804</c:v>
                </c:pt>
                <c:pt idx="1705">
                  <c:v>0.6808</c:v>
                </c:pt>
                <c:pt idx="1706">
                  <c:v>0.681266666666667</c:v>
                </c:pt>
                <c:pt idx="1707">
                  <c:v>0.681666666666667</c:v>
                </c:pt>
                <c:pt idx="1708">
                  <c:v>0.682066666666667</c:v>
                </c:pt>
                <c:pt idx="1709">
                  <c:v>0.682533333333333</c:v>
                </c:pt>
                <c:pt idx="1710">
                  <c:v>0.682933333333333</c:v>
                </c:pt>
                <c:pt idx="1711">
                  <c:v>0.683333333333333</c:v>
                </c:pt>
                <c:pt idx="1712">
                  <c:v>0.683733333333333</c:v>
                </c:pt>
                <c:pt idx="1713">
                  <c:v>0.6842</c:v>
                </c:pt>
                <c:pt idx="1714">
                  <c:v>0.6846</c:v>
                </c:pt>
                <c:pt idx="1715">
                  <c:v>0.685</c:v>
                </c:pt>
                <c:pt idx="1716">
                  <c:v>0.685466666666667</c:v>
                </c:pt>
                <c:pt idx="1717">
                  <c:v>0.685866666666667</c:v>
                </c:pt>
                <c:pt idx="1718">
                  <c:v>0.686266666666667</c:v>
                </c:pt>
                <c:pt idx="1719">
                  <c:v>0.686666666666667</c:v>
                </c:pt>
                <c:pt idx="1720">
                  <c:v>0.687133333333333</c:v>
                </c:pt>
                <c:pt idx="1721">
                  <c:v>0.687533333333333</c:v>
                </c:pt>
                <c:pt idx="1722">
                  <c:v>0.687933333333333</c:v>
                </c:pt>
                <c:pt idx="1723">
                  <c:v>0.688333333333333</c:v>
                </c:pt>
                <c:pt idx="1724">
                  <c:v>0.6888</c:v>
                </c:pt>
                <c:pt idx="1725">
                  <c:v>0.6892</c:v>
                </c:pt>
                <c:pt idx="1726">
                  <c:v>0.6896</c:v>
                </c:pt>
                <c:pt idx="1727">
                  <c:v>0.69</c:v>
                </c:pt>
                <c:pt idx="1728">
                  <c:v>0.690466666666667</c:v>
                </c:pt>
                <c:pt idx="1729">
                  <c:v>0.690866666666667</c:v>
                </c:pt>
                <c:pt idx="1730">
                  <c:v>0.691266666666667</c:v>
                </c:pt>
                <c:pt idx="1731">
                  <c:v>0.691666666666667</c:v>
                </c:pt>
                <c:pt idx="1732">
                  <c:v>0.692133333333333</c:v>
                </c:pt>
                <c:pt idx="1733">
                  <c:v>0.692533333333333</c:v>
                </c:pt>
                <c:pt idx="1734">
                  <c:v>0.692933333333333</c:v>
                </c:pt>
                <c:pt idx="1735">
                  <c:v>0.693333333333333</c:v>
                </c:pt>
                <c:pt idx="1736">
                  <c:v>0.693733333333333</c:v>
                </c:pt>
                <c:pt idx="1737">
                  <c:v>0.6942</c:v>
                </c:pt>
                <c:pt idx="1738">
                  <c:v>0.6946</c:v>
                </c:pt>
                <c:pt idx="1739">
                  <c:v>0.695</c:v>
                </c:pt>
                <c:pt idx="1740">
                  <c:v>0.6954</c:v>
                </c:pt>
                <c:pt idx="1741">
                  <c:v>0.695866666666667</c:v>
                </c:pt>
                <c:pt idx="1742">
                  <c:v>0.696266666666667</c:v>
                </c:pt>
                <c:pt idx="1743">
                  <c:v>0.696666666666667</c:v>
                </c:pt>
                <c:pt idx="1744">
                  <c:v>0.697066666666666</c:v>
                </c:pt>
                <c:pt idx="1745">
                  <c:v>0.697466666666667</c:v>
                </c:pt>
                <c:pt idx="1746">
                  <c:v>0.697933333333333</c:v>
                </c:pt>
                <c:pt idx="1747">
                  <c:v>0.698333333333333</c:v>
                </c:pt>
                <c:pt idx="1748">
                  <c:v>0.698733333333333</c:v>
                </c:pt>
                <c:pt idx="1749">
                  <c:v>0.699133333333333</c:v>
                </c:pt>
                <c:pt idx="1750">
                  <c:v>0.699533333333333</c:v>
                </c:pt>
                <c:pt idx="1751">
                  <c:v>0.7</c:v>
                </c:pt>
                <c:pt idx="1752">
                  <c:v>0.7004</c:v>
                </c:pt>
                <c:pt idx="1753">
                  <c:v>0.7008</c:v>
                </c:pt>
                <c:pt idx="1754">
                  <c:v>0.7012</c:v>
                </c:pt>
                <c:pt idx="1755">
                  <c:v>0.7016</c:v>
                </c:pt>
                <c:pt idx="1756">
                  <c:v>0.702066666666667</c:v>
                </c:pt>
                <c:pt idx="1757">
                  <c:v>0.702466666666667</c:v>
                </c:pt>
                <c:pt idx="1758">
                  <c:v>0.702866666666667</c:v>
                </c:pt>
                <c:pt idx="1759">
                  <c:v>0.703266666666667</c:v>
                </c:pt>
                <c:pt idx="1760">
                  <c:v>0.703666666666667</c:v>
                </c:pt>
                <c:pt idx="1761">
                  <c:v>0.704066666666667</c:v>
                </c:pt>
                <c:pt idx="1762">
                  <c:v>0.704533333333333</c:v>
                </c:pt>
                <c:pt idx="1763">
                  <c:v>0.704933333333333</c:v>
                </c:pt>
                <c:pt idx="1764">
                  <c:v>0.705333333333333</c:v>
                </c:pt>
                <c:pt idx="1765">
                  <c:v>0.705733333333333</c:v>
                </c:pt>
                <c:pt idx="1766">
                  <c:v>0.706133333333333</c:v>
                </c:pt>
                <c:pt idx="1767">
                  <c:v>0.706533333333333</c:v>
                </c:pt>
                <c:pt idx="1768">
                  <c:v>0.707</c:v>
                </c:pt>
                <c:pt idx="1769">
                  <c:v>0.7074</c:v>
                </c:pt>
                <c:pt idx="1770">
                  <c:v>0.7078</c:v>
                </c:pt>
                <c:pt idx="1771">
                  <c:v>0.7082</c:v>
                </c:pt>
                <c:pt idx="1772">
                  <c:v>0.7086</c:v>
                </c:pt>
                <c:pt idx="1773">
                  <c:v>0.709</c:v>
                </c:pt>
                <c:pt idx="1774">
                  <c:v>0.7094</c:v>
                </c:pt>
                <c:pt idx="1775">
                  <c:v>0.709866666666667</c:v>
                </c:pt>
                <c:pt idx="1776">
                  <c:v>0.710266666666667</c:v>
                </c:pt>
                <c:pt idx="1777">
                  <c:v>0.710666666666667</c:v>
                </c:pt>
                <c:pt idx="1778">
                  <c:v>0.711066666666667</c:v>
                </c:pt>
                <c:pt idx="1779">
                  <c:v>0.711466666666667</c:v>
                </c:pt>
                <c:pt idx="1780">
                  <c:v>0.711866666666667</c:v>
                </c:pt>
                <c:pt idx="1781">
                  <c:v>0.712266666666667</c:v>
                </c:pt>
                <c:pt idx="1782">
                  <c:v>0.712666666666667</c:v>
                </c:pt>
                <c:pt idx="1783">
                  <c:v>0.713133333333333</c:v>
                </c:pt>
                <c:pt idx="1784">
                  <c:v>0.713533333333333</c:v>
                </c:pt>
                <c:pt idx="1785">
                  <c:v>0.713933333333333</c:v>
                </c:pt>
                <c:pt idx="1786">
                  <c:v>0.714333333333333</c:v>
                </c:pt>
                <c:pt idx="1787">
                  <c:v>0.714733333333333</c:v>
                </c:pt>
                <c:pt idx="1788">
                  <c:v>0.715133333333333</c:v>
                </c:pt>
                <c:pt idx="1789">
                  <c:v>0.715533333333333</c:v>
                </c:pt>
                <c:pt idx="1790">
                  <c:v>0.715933333333333</c:v>
                </c:pt>
                <c:pt idx="1791">
                  <c:v>0.716333333333333</c:v>
                </c:pt>
                <c:pt idx="1792">
                  <c:v>0.7168</c:v>
                </c:pt>
                <c:pt idx="1793">
                  <c:v>0.7172</c:v>
                </c:pt>
                <c:pt idx="1794">
                  <c:v>0.7176</c:v>
                </c:pt>
                <c:pt idx="1795">
                  <c:v>0.718</c:v>
                </c:pt>
                <c:pt idx="1796">
                  <c:v>0.7184</c:v>
                </c:pt>
                <c:pt idx="1797">
                  <c:v>0.7188</c:v>
                </c:pt>
                <c:pt idx="1798">
                  <c:v>0.7192</c:v>
                </c:pt>
                <c:pt idx="1799">
                  <c:v>0.7196</c:v>
                </c:pt>
                <c:pt idx="1800">
                  <c:v>0.72</c:v>
                </c:pt>
                <c:pt idx="1801">
                  <c:v>0.7204</c:v>
                </c:pt>
                <c:pt idx="1802">
                  <c:v>0.7208</c:v>
                </c:pt>
                <c:pt idx="1803">
                  <c:v>0.7212</c:v>
                </c:pt>
                <c:pt idx="1804">
                  <c:v>0.7216</c:v>
                </c:pt>
                <c:pt idx="1805">
                  <c:v>0.722066666666667</c:v>
                </c:pt>
                <c:pt idx="1806">
                  <c:v>0.722466666666667</c:v>
                </c:pt>
                <c:pt idx="1807">
                  <c:v>0.722866666666667</c:v>
                </c:pt>
                <c:pt idx="1808">
                  <c:v>0.723266666666667</c:v>
                </c:pt>
                <c:pt idx="1809">
                  <c:v>0.723666666666667</c:v>
                </c:pt>
                <c:pt idx="1810">
                  <c:v>0.724066666666667</c:v>
                </c:pt>
                <c:pt idx="1811">
                  <c:v>0.724466666666667</c:v>
                </c:pt>
                <c:pt idx="1812">
                  <c:v>0.724866666666667</c:v>
                </c:pt>
                <c:pt idx="1813">
                  <c:v>0.725266666666667</c:v>
                </c:pt>
                <c:pt idx="1814">
                  <c:v>0.725666666666667</c:v>
                </c:pt>
                <c:pt idx="1815">
                  <c:v>0.726066666666667</c:v>
                </c:pt>
                <c:pt idx="1816">
                  <c:v>0.726466666666667</c:v>
                </c:pt>
                <c:pt idx="1817">
                  <c:v>0.726866666666667</c:v>
                </c:pt>
                <c:pt idx="1818">
                  <c:v>0.727266666666667</c:v>
                </c:pt>
                <c:pt idx="1819">
                  <c:v>0.727666666666667</c:v>
                </c:pt>
                <c:pt idx="1820">
                  <c:v>0.728066666666667</c:v>
                </c:pt>
                <c:pt idx="1821">
                  <c:v>0.728466666666667</c:v>
                </c:pt>
                <c:pt idx="1822">
                  <c:v>0.728866666666667</c:v>
                </c:pt>
                <c:pt idx="1823">
                  <c:v>0.729266666666667</c:v>
                </c:pt>
                <c:pt idx="1824">
                  <c:v>0.729666666666667</c:v>
                </c:pt>
                <c:pt idx="1825">
                  <c:v>0.730066666666667</c:v>
                </c:pt>
                <c:pt idx="1826">
                  <c:v>0.730466666666667</c:v>
                </c:pt>
                <c:pt idx="1827">
                  <c:v>0.730866666666667</c:v>
                </c:pt>
                <c:pt idx="1828">
                  <c:v>0.731266666666667</c:v>
                </c:pt>
                <c:pt idx="1829">
                  <c:v>0.731666666666667</c:v>
                </c:pt>
                <c:pt idx="1830">
                  <c:v>0.732066666666667</c:v>
                </c:pt>
                <c:pt idx="1831">
                  <c:v>0.732466666666667</c:v>
                </c:pt>
                <c:pt idx="1832">
                  <c:v>0.732866666666667</c:v>
                </c:pt>
                <c:pt idx="1833">
                  <c:v>0.733266666666667</c:v>
                </c:pt>
                <c:pt idx="1834">
                  <c:v>0.733666666666667</c:v>
                </c:pt>
                <c:pt idx="1835">
                  <c:v>0.734066666666667</c:v>
                </c:pt>
                <c:pt idx="1836">
                  <c:v>0.734466666666667</c:v>
                </c:pt>
                <c:pt idx="1837">
                  <c:v>0.734866666666667</c:v>
                </c:pt>
                <c:pt idx="1838">
                  <c:v>0.735266666666667</c:v>
                </c:pt>
                <c:pt idx="1839">
                  <c:v>0.735666666666667</c:v>
                </c:pt>
                <c:pt idx="1840">
                  <c:v>0.736066666666667</c:v>
                </c:pt>
                <c:pt idx="1841">
                  <c:v>0.736466666666667</c:v>
                </c:pt>
                <c:pt idx="1842">
                  <c:v>0.736866666666667</c:v>
                </c:pt>
                <c:pt idx="1843">
                  <c:v>0.737266666666667</c:v>
                </c:pt>
                <c:pt idx="1844">
                  <c:v>0.737666666666667</c:v>
                </c:pt>
                <c:pt idx="1845">
                  <c:v>0.738066666666667</c:v>
                </c:pt>
                <c:pt idx="1846">
                  <c:v>0.738466666666667</c:v>
                </c:pt>
                <c:pt idx="1847">
                  <c:v>0.738866666666667</c:v>
                </c:pt>
                <c:pt idx="1848">
                  <c:v>0.739266666666667</c:v>
                </c:pt>
                <c:pt idx="1849">
                  <c:v>0.739666666666667</c:v>
                </c:pt>
                <c:pt idx="1850">
                  <c:v>0.740066666666667</c:v>
                </c:pt>
                <c:pt idx="1851">
                  <c:v>0.740466666666667</c:v>
                </c:pt>
                <c:pt idx="1852">
                  <c:v>0.740866666666667</c:v>
                </c:pt>
                <c:pt idx="1853">
                  <c:v>0.741266666666667</c:v>
                </c:pt>
                <c:pt idx="1854">
                  <c:v>0.741666666666667</c:v>
                </c:pt>
                <c:pt idx="1855">
                  <c:v>0.742066666666667</c:v>
                </c:pt>
                <c:pt idx="1856">
                  <c:v>0.742466666666667</c:v>
                </c:pt>
                <c:pt idx="1857">
                  <c:v>0.7428</c:v>
                </c:pt>
                <c:pt idx="1858">
                  <c:v>0.7432</c:v>
                </c:pt>
                <c:pt idx="1859">
                  <c:v>0.7436</c:v>
                </c:pt>
                <c:pt idx="1860">
                  <c:v>0.744</c:v>
                </c:pt>
                <c:pt idx="1861">
                  <c:v>0.7444</c:v>
                </c:pt>
                <c:pt idx="1862">
                  <c:v>0.7448</c:v>
                </c:pt>
                <c:pt idx="1863">
                  <c:v>0.7452</c:v>
                </c:pt>
                <c:pt idx="1864">
                  <c:v>0.7456</c:v>
                </c:pt>
                <c:pt idx="1865">
                  <c:v>0.746</c:v>
                </c:pt>
                <c:pt idx="1866">
                  <c:v>0.7464</c:v>
                </c:pt>
                <c:pt idx="1867">
                  <c:v>0.7468</c:v>
                </c:pt>
                <c:pt idx="1868">
                  <c:v>0.7472</c:v>
                </c:pt>
                <c:pt idx="1869">
                  <c:v>0.747533333333333</c:v>
                </c:pt>
                <c:pt idx="1870">
                  <c:v>0.747933333333333</c:v>
                </c:pt>
                <c:pt idx="1871">
                  <c:v>0.748333333333333</c:v>
                </c:pt>
                <c:pt idx="1872">
                  <c:v>0.748733333333333</c:v>
                </c:pt>
                <c:pt idx="1873">
                  <c:v>0.749133333333333</c:v>
                </c:pt>
                <c:pt idx="1874">
                  <c:v>0.749533333333333</c:v>
                </c:pt>
                <c:pt idx="1875">
                  <c:v>0.749933333333333</c:v>
                </c:pt>
                <c:pt idx="1876">
                  <c:v>0.750333333333333</c:v>
                </c:pt>
                <c:pt idx="1877">
                  <c:v>0.750733333333333</c:v>
                </c:pt>
                <c:pt idx="1878">
                  <c:v>0.751066666666667</c:v>
                </c:pt>
                <c:pt idx="1879">
                  <c:v>0.751466666666667</c:v>
                </c:pt>
                <c:pt idx="1880">
                  <c:v>0.751866666666667</c:v>
                </c:pt>
                <c:pt idx="1881">
                  <c:v>0.752266666666667</c:v>
                </c:pt>
                <c:pt idx="1882">
                  <c:v>0.752666666666667</c:v>
                </c:pt>
                <c:pt idx="1883">
                  <c:v>0.753066666666666</c:v>
                </c:pt>
                <c:pt idx="1884">
                  <c:v>0.753466666666667</c:v>
                </c:pt>
                <c:pt idx="1885">
                  <c:v>0.753866666666667</c:v>
                </c:pt>
                <c:pt idx="1886">
                  <c:v>0.7542</c:v>
                </c:pt>
                <c:pt idx="1887">
                  <c:v>0.7546</c:v>
                </c:pt>
                <c:pt idx="1888">
                  <c:v>0.755</c:v>
                </c:pt>
                <c:pt idx="1889">
                  <c:v>0.7554</c:v>
                </c:pt>
                <c:pt idx="1890">
                  <c:v>0.7558</c:v>
                </c:pt>
                <c:pt idx="1891">
                  <c:v>0.7562</c:v>
                </c:pt>
                <c:pt idx="1892">
                  <c:v>0.756533333333333</c:v>
                </c:pt>
                <c:pt idx="1893">
                  <c:v>0.756933333333333</c:v>
                </c:pt>
                <c:pt idx="1894">
                  <c:v>0.757333333333333</c:v>
                </c:pt>
                <c:pt idx="1895">
                  <c:v>0.757733333333333</c:v>
                </c:pt>
                <c:pt idx="1896">
                  <c:v>0.758133333333333</c:v>
                </c:pt>
                <c:pt idx="1897">
                  <c:v>0.758533333333333</c:v>
                </c:pt>
                <c:pt idx="1898">
                  <c:v>0.758866666666667</c:v>
                </c:pt>
                <c:pt idx="1899">
                  <c:v>0.759266666666667</c:v>
                </c:pt>
                <c:pt idx="1900">
                  <c:v>0.759666666666667</c:v>
                </c:pt>
                <c:pt idx="1901">
                  <c:v>0.760066666666666</c:v>
                </c:pt>
                <c:pt idx="1902">
                  <c:v>0.760466666666667</c:v>
                </c:pt>
                <c:pt idx="1903">
                  <c:v>0.7608</c:v>
                </c:pt>
                <c:pt idx="1904">
                  <c:v>0.7612</c:v>
                </c:pt>
                <c:pt idx="1905">
                  <c:v>0.7616</c:v>
                </c:pt>
                <c:pt idx="1906">
                  <c:v>0.762</c:v>
                </c:pt>
                <c:pt idx="1907">
                  <c:v>0.7624</c:v>
                </c:pt>
                <c:pt idx="1908">
                  <c:v>0.762733333333333</c:v>
                </c:pt>
                <c:pt idx="1909">
                  <c:v>0.763133333333333</c:v>
                </c:pt>
                <c:pt idx="1910">
                  <c:v>0.763533333333333</c:v>
                </c:pt>
                <c:pt idx="1911">
                  <c:v>0.763933333333333</c:v>
                </c:pt>
                <c:pt idx="1912">
                  <c:v>0.764333333333333</c:v>
                </c:pt>
                <c:pt idx="1913">
                  <c:v>0.764666666666667</c:v>
                </c:pt>
                <c:pt idx="1914">
                  <c:v>0.765066666666666</c:v>
                </c:pt>
                <c:pt idx="1915">
                  <c:v>0.765466666666667</c:v>
                </c:pt>
                <c:pt idx="1916">
                  <c:v>0.765866666666667</c:v>
                </c:pt>
                <c:pt idx="1917">
                  <c:v>0.7662</c:v>
                </c:pt>
                <c:pt idx="1918">
                  <c:v>0.7666</c:v>
                </c:pt>
                <c:pt idx="1919">
                  <c:v>0.767</c:v>
                </c:pt>
                <c:pt idx="1920">
                  <c:v>0.7674</c:v>
                </c:pt>
                <c:pt idx="1921">
                  <c:v>0.7678</c:v>
                </c:pt>
                <c:pt idx="1922">
                  <c:v>0.768133333333333</c:v>
                </c:pt>
                <c:pt idx="1923">
                  <c:v>0.768533333333333</c:v>
                </c:pt>
                <c:pt idx="1924">
                  <c:v>0.768933333333333</c:v>
                </c:pt>
                <c:pt idx="1925">
                  <c:v>0.769333333333333</c:v>
                </c:pt>
                <c:pt idx="1926">
                  <c:v>0.769666666666667</c:v>
                </c:pt>
                <c:pt idx="1927">
                  <c:v>0.770066666666666</c:v>
                </c:pt>
                <c:pt idx="1928">
                  <c:v>0.770466666666667</c:v>
                </c:pt>
                <c:pt idx="1929">
                  <c:v>0.7708</c:v>
                </c:pt>
                <c:pt idx="1930">
                  <c:v>0.7712</c:v>
                </c:pt>
                <c:pt idx="1931">
                  <c:v>0.7716</c:v>
                </c:pt>
                <c:pt idx="1932">
                  <c:v>0.772</c:v>
                </c:pt>
                <c:pt idx="1933">
                  <c:v>0.772333333333333</c:v>
                </c:pt>
                <c:pt idx="1934">
                  <c:v>0.772733333333333</c:v>
                </c:pt>
                <c:pt idx="1935">
                  <c:v>0.773133333333333</c:v>
                </c:pt>
                <c:pt idx="1936">
                  <c:v>0.773533333333333</c:v>
                </c:pt>
                <c:pt idx="1937">
                  <c:v>0.773866666666667</c:v>
                </c:pt>
                <c:pt idx="1938">
                  <c:v>0.774266666666667</c:v>
                </c:pt>
                <c:pt idx="1939">
                  <c:v>0.774666666666667</c:v>
                </c:pt>
                <c:pt idx="1940">
                  <c:v>0.775</c:v>
                </c:pt>
                <c:pt idx="1941">
                  <c:v>0.7754</c:v>
                </c:pt>
                <c:pt idx="1942">
                  <c:v>0.7758</c:v>
                </c:pt>
                <c:pt idx="1943">
                  <c:v>0.776133333333333</c:v>
                </c:pt>
                <c:pt idx="1944">
                  <c:v>0.776533333333333</c:v>
                </c:pt>
                <c:pt idx="1945">
                  <c:v>0.776933333333333</c:v>
                </c:pt>
                <c:pt idx="1946">
                  <c:v>0.777266666666667</c:v>
                </c:pt>
                <c:pt idx="1947">
                  <c:v>0.777666666666667</c:v>
                </c:pt>
                <c:pt idx="1948">
                  <c:v>0.778066666666666</c:v>
                </c:pt>
                <c:pt idx="1949">
                  <c:v>0.778466666666667</c:v>
                </c:pt>
                <c:pt idx="1950">
                  <c:v>0.7788</c:v>
                </c:pt>
                <c:pt idx="1951">
                  <c:v>0.7792</c:v>
                </c:pt>
                <c:pt idx="1952">
                  <c:v>0.7796</c:v>
                </c:pt>
                <c:pt idx="1953">
                  <c:v>0.779933333333333</c:v>
                </c:pt>
                <c:pt idx="1954">
                  <c:v>0.780333333333333</c:v>
                </c:pt>
                <c:pt idx="1955">
                  <c:v>0.780733333333333</c:v>
                </c:pt>
                <c:pt idx="1956">
                  <c:v>0.781066666666666</c:v>
                </c:pt>
                <c:pt idx="1957">
                  <c:v>0.781466666666667</c:v>
                </c:pt>
                <c:pt idx="1958">
                  <c:v>0.7818</c:v>
                </c:pt>
                <c:pt idx="1959">
                  <c:v>0.7822</c:v>
                </c:pt>
                <c:pt idx="1960">
                  <c:v>0.7826</c:v>
                </c:pt>
                <c:pt idx="1961">
                  <c:v>0.782933333333333</c:v>
                </c:pt>
                <c:pt idx="1962">
                  <c:v>0.783333333333333</c:v>
                </c:pt>
                <c:pt idx="1963">
                  <c:v>0.783733333333333</c:v>
                </c:pt>
                <c:pt idx="1964">
                  <c:v>0.784066666666666</c:v>
                </c:pt>
                <c:pt idx="1965">
                  <c:v>0.784466666666667</c:v>
                </c:pt>
                <c:pt idx="1966">
                  <c:v>0.784866666666667</c:v>
                </c:pt>
                <c:pt idx="1967">
                  <c:v>0.7852</c:v>
                </c:pt>
                <c:pt idx="1968">
                  <c:v>0.7856</c:v>
                </c:pt>
                <c:pt idx="1969">
                  <c:v>0.785933333333333</c:v>
                </c:pt>
                <c:pt idx="1970">
                  <c:v>0.786333333333333</c:v>
                </c:pt>
                <c:pt idx="1971">
                  <c:v>0.786733333333333</c:v>
                </c:pt>
                <c:pt idx="1972">
                  <c:v>0.787066666666666</c:v>
                </c:pt>
                <c:pt idx="1973">
                  <c:v>0.787466666666667</c:v>
                </c:pt>
                <c:pt idx="1974">
                  <c:v>0.7878</c:v>
                </c:pt>
                <c:pt idx="1975">
                  <c:v>0.7882</c:v>
                </c:pt>
                <c:pt idx="1976">
                  <c:v>0.7886</c:v>
                </c:pt>
                <c:pt idx="1977">
                  <c:v>0.788933333333333</c:v>
                </c:pt>
                <c:pt idx="1978">
                  <c:v>0.789333333333333</c:v>
                </c:pt>
                <c:pt idx="1979">
                  <c:v>0.789666666666667</c:v>
                </c:pt>
                <c:pt idx="1980">
                  <c:v>0.790066666666666</c:v>
                </c:pt>
                <c:pt idx="1981">
                  <c:v>0.790466666666667</c:v>
                </c:pt>
                <c:pt idx="1982">
                  <c:v>0.7908</c:v>
                </c:pt>
                <c:pt idx="1983">
                  <c:v>0.7912</c:v>
                </c:pt>
                <c:pt idx="1984">
                  <c:v>0.791533333333333</c:v>
                </c:pt>
                <c:pt idx="1985">
                  <c:v>0.791933333333333</c:v>
                </c:pt>
                <c:pt idx="1986">
                  <c:v>0.792266666666667</c:v>
                </c:pt>
                <c:pt idx="1987">
                  <c:v>0.792666666666667</c:v>
                </c:pt>
                <c:pt idx="1988">
                  <c:v>0.793066666666666</c:v>
                </c:pt>
                <c:pt idx="1989">
                  <c:v>0.7934</c:v>
                </c:pt>
                <c:pt idx="1990">
                  <c:v>0.7938</c:v>
                </c:pt>
                <c:pt idx="1991">
                  <c:v>0.794133333333333</c:v>
                </c:pt>
                <c:pt idx="1992">
                  <c:v>0.794533333333333</c:v>
                </c:pt>
                <c:pt idx="1993">
                  <c:v>0.794866666666667</c:v>
                </c:pt>
                <c:pt idx="1994">
                  <c:v>0.795266666666667</c:v>
                </c:pt>
                <c:pt idx="1995">
                  <c:v>0.7956</c:v>
                </c:pt>
                <c:pt idx="1996">
                  <c:v>0.796</c:v>
                </c:pt>
                <c:pt idx="1997">
                  <c:v>0.796333333333333</c:v>
                </c:pt>
                <c:pt idx="1998">
                  <c:v>0.796733333333333</c:v>
                </c:pt>
                <c:pt idx="1999">
                  <c:v>0.797066666666666</c:v>
                </c:pt>
                <c:pt idx="2000">
                  <c:v>0.797466666666667</c:v>
                </c:pt>
                <c:pt idx="2001">
                  <c:v>0.797866666666667</c:v>
                </c:pt>
                <c:pt idx="2002">
                  <c:v>0.7982</c:v>
                </c:pt>
                <c:pt idx="2003">
                  <c:v>0.7986</c:v>
                </c:pt>
                <c:pt idx="2004">
                  <c:v>0.798933333333333</c:v>
                </c:pt>
                <c:pt idx="2005">
                  <c:v>0.799333333333333</c:v>
                </c:pt>
                <c:pt idx="2006">
                  <c:v>0.799666666666667</c:v>
                </c:pt>
                <c:pt idx="2007">
                  <c:v>0.800066666666667</c:v>
                </c:pt>
                <c:pt idx="2008">
                  <c:v>0.8004</c:v>
                </c:pt>
                <c:pt idx="2009">
                  <c:v>0.8008</c:v>
                </c:pt>
                <c:pt idx="2010">
                  <c:v>0.801133333333333</c:v>
                </c:pt>
                <c:pt idx="2011">
                  <c:v>0.801533333333333</c:v>
                </c:pt>
                <c:pt idx="2012">
                  <c:v>0.801866666666667</c:v>
                </c:pt>
                <c:pt idx="2013">
                  <c:v>0.802266666666667</c:v>
                </c:pt>
                <c:pt idx="2014">
                  <c:v>0.8026</c:v>
                </c:pt>
                <c:pt idx="2015">
                  <c:v>0.802933333333333</c:v>
                </c:pt>
                <c:pt idx="2016">
                  <c:v>0.803333333333333</c:v>
                </c:pt>
                <c:pt idx="2017">
                  <c:v>0.803666666666667</c:v>
                </c:pt>
                <c:pt idx="2018">
                  <c:v>0.804066666666667</c:v>
                </c:pt>
                <c:pt idx="2019">
                  <c:v>0.8044</c:v>
                </c:pt>
                <c:pt idx="2020">
                  <c:v>0.8048</c:v>
                </c:pt>
                <c:pt idx="2021">
                  <c:v>0.805133333333333</c:v>
                </c:pt>
                <c:pt idx="2022">
                  <c:v>0.805533333333333</c:v>
                </c:pt>
                <c:pt idx="2023">
                  <c:v>0.805866666666667</c:v>
                </c:pt>
                <c:pt idx="2024">
                  <c:v>0.806266666666667</c:v>
                </c:pt>
                <c:pt idx="2025">
                  <c:v>0.8066</c:v>
                </c:pt>
                <c:pt idx="2026">
                  <c:v>0.807</c:v>
                </c:pt>
                <c:pt idx="2027">
                  <c:v>0.807333333333333</c:v>
                </c:pt>
                <c:pt idx="2028">
                  <c:v>0.807666666666667</c:v>
                </c:pt>
                <c:pt idx="2029">
                  <c:v>0.808066666666667</c:v>
                </c:pt>
                <c:pt idx="2030">
                  <c:v>0.8084</c:v>
                </c:pt>
                <c:pt idx="2031">
                  <c:v>0.8088</c:v>
                </c:pt>
                <c:pt idx="2032">
                  <c:v>0.809133333333333</c:v>
                </c:pt>
                <c:pt idx="2033">
                  <c:v>0.809533333333333</c:v>
                </c:pt>
                <c:pt idx="2034">
                  <c:v>0.809866666666667</c:v>
                </c:pt>
                <c:pt idx="2035">
                  <c:v>0.8102</c:v>
                </c:pt>
                <c:pt idx="2036">
                  <c:v>0.8106</c:v>
                </c:pt>
                <c:pt idx="2037">
                  <c:v>0.810933333333333</c:v>
                </c:pt>
                <c:pt idx="2038">
                  <c:v>0.811333333333333</c:v>
                </c:pt>
                <c:pt idx="2039">
                  <c:v>0.811666666666667</c:v>
                </c:pt>
                <c:pt idx="2040">
                  <c:v>0.812</c:v>
                </c:pt>
                <c:pt idx="2041">
                  <c:v>0.8124</c:v>
                </c:pt>
                <c:pt idx="2042">
                  <c:v>0.812733333333333</c:v>
                </c:pt>
                <c:pt idx="2043">
                  <c:v>0.813133333333333</c:v>
                </c:pt>
                <c:pt idx="2044">
                  <c:v>0.813466666666667</c:v>
                </c:pt>
                <c:pt idx="2045">
                  <c:v>0.8138</c:v>
                </c:pt>
                <c:pt idx="2046">
                  <c:v>0.8142</c:v>
                </c:pt>
                <c:pt idx="2047">
                  <c:v>0.814533333333333</c:v>
                </c:pt>
                <c:pt idx="2048">
                  <c:v>0.814933333333333</c:v>
                </c:pt>
                <c:pt idx="2049">
                  <c:v>0.815266666666667</c:v>
                </c:pt>
                <c:pt idx="2050">
                  <c:v>0.8156</c:v>
                </c:pt>
                <c:pt idx="2051">
                  <c:v>0.816</c:v>
                </c:pt>
                <c:pt idx="2052">
                  <c:v>0.816333333333333</c:v>
                </c:pt>
                <c:pt idx="2053">
                  <c:v>0.816666666666667</c:v>
                </c:pt>
                <c:pt idx="2054">
                  <c:v>0.817066666666667</c:v>
                </c:pt>
                <c:pt idx="2055">
                  <c:v>0.8174</c:v>
                </c:pt>
                <c:pt idx="2056">
                  <c:v>0.817733333333333</c:v>
                </c:pt>
                <c:pt idx="2057">
                  <c:v>0.818133333333333</c:v>
                </c:pt>
                <c:pt idx="2058">
                  <c:v>0.818466666666667</c:v>
                </c:pt>
                <c:pt idx="2059">
                  <c:v>0.8188</c:v>
                </c:pt>
                <c:pt idx="2060">
                  <c:v>0.8192</c:v>
                </c:pt>
                <c:pt idx="2061">
                  <c:v>0.819533333333333</c:v>
                </c:pt>
                <c:pt idx="2062">
                  <c:v>0.819866666666667</c:v>
                </c:pt>
                <c:pt idx="2063">
                  <c:v>0.820266666666667</c:v>
                </c:pt>
                <c:pt idx="2064">
                  <c:v>0.8206</c:v>
                </c:pt>
                <c:pt idx="2065">
                  <c:v>0.820933333333333</c:v>
                </c:pt>
                <c:pt idx="2066">
                  <c:v>0.821333333333333</c:v>
                </c:pt>
                <c:pt idx="2067">
                  <c:v>0.821666666666667</c:v>
                </c:pt>
                <c:pt idx="2068">
                  <c:v>0.822</c:v>
                </c:pt>
                <c:pt idx="2069">
                  <c:v>0.8224</c:v>
                </c:pt>
                <c:pt idx="2070">
                  <c:v>0.822733333333333</c:v>
                </c:pt>
                <c:pt idx="2071">
                  <c:v>0.823066666666667</c:v>
                </c:pt>
                <c:pt idx="2072">
                  <c:v>0.823466666666667</c:v>
                </c:pt>
                <c:pt idx="2073">
                  <c:v>0.8238</c:v>
                </c:pt>
                <c:pt idx="2074">
                  <c:v>0.824133333333333</c:v>
                </c:pt>
                <c:pt idx="2075">
                  <c:v>0.824533333333333</c:v>
                </c:pt>
                <c:pt idx="2076">
                  <c:v>0.824866666666667</c:v>
                </c:pt>
                <c:pt idx="2077">
                  <c:v>0.8252</c:v>
                </c:pt>
                <c:pt idx="2078">
                  <c:v>0.825533333333333</c:v>
                </c:pt>
                <c:pt idx="2079">
                  <c:v>0.825933333333333</c:v>
                </c:pt>
                <c:pt idx="2080">
                  <c:v>0.826266666666667</c:v>
                </c:pt>
                <c:pt idx="2081">
                  <c:v>0.8266</c:v>
                </c:pt>
                <c:pt idx="2082">
                  <c:v>0.826933333333333</c:v>
                </c:pt>
                <c:pt idx="2083">
                  <c:v>0.827333333333333</c:v>
                </c:pt>
                <c:pt idx="2084">
                  <c:v>0.827666666666667</c:v>
                </c:pt>
                <c:pt idx="2085">
                  <c:v>0.828</c:v>
                </c:pt>
                <c:pt idx="2086">
                  <c:v>0.8284</c:v>
                </c:pt>
                <c:pt idx="2087">
                  <c:v>0.828733333333333</c:v>
                </c:pt>
                <c:pt idx="2088">
                  <c:v>0.829066666666667</c:v>
                </c:pt>
                <c:pt idx="2089">
                  <c:v>0.8294</c:v>
                </c:pt>
                <c:pt idx="2090">
                  <c:v>0.8298</c:v>
                </c:pt>
                <c:pt idx="2091">
                  <c:v>0.830133333333333</c:v>
                </c:pt>
                <c:pt idx="2092">
                  <c:v>0.830466666666667</c:v>
                </c:pt>
                <c:pt idx="2093">
                  <c:v>0.8308</c:v>
                </c:pt>
                <c:pt idx="2094">
                  <c:v>0.8312</c:v>
                </c:pt>
                <c:pt idx="2095">
                  <c:v>0.831533333333333</c:v>
                </c:pt>
                <c:pt idx="2096">
                  <c:v>0.831866666666667</c:v>
                </c:pt>
                <c:pt idx="2097">
                  <c:v>0.8322</c:v>
                </c:pt>
                <c:pt idx="2098">
                  <c:v>0.832533333333333</c:v>
                </c:pt>
                <c:pt idx="2099">
                  <c:v>0.832933333333333</c:v>
                </c:pt>
                <c:pt idx="2100">
                  <c:v>0.833266666666667</c:v>
                </c:pt>
                <c:pt idx="2101">
                  <c:v>0.8336</c:v>
                </c:pt>
                <c:pt idx="2102">
                  <c:v>0.833933333333333</c:v>
                </c:pt>
                <c:pt idx="2103">
                  <c:v>0.834266666666667</c:v>
                </c:pt>
                <c:pt idx="2104">
                  <c:v>0.834666666666667</c:v>
                </c:pt>
                <c:pt idx="2105">
                  <c:v>0.835</c:v>
                </c:pt>
                <c:pt idx="2106">
                  <c:v>0.835333333333333</c:v>
                </c:pt>
                <c:pt idx="2107">
                  <c:v>0.835666666666667</c:v>
                </c:pt>
                <c:pt idx="2108">
                  <c:v>0.836</c:v>
                </c:pt>
                <c:pt idx="2109">
                  <c:v>0.8364</c:v>
                </c:pt>
                <c:pt idx="2110">
                  <c:v>0.836733333333333</c:v>
                </c:pt>
                <c:pt idx="2111">
                  <c:v>0.837066666666667</c:v>
                </c:pt>
                <c:pt idx="2112">
                  <c:v>0.8374</c:v>
                </c:pt>
                <c:pt idx="2113">
                  <c:v>0.837733333333333</c:v>
                </c:pt>
                <c:pt idx="2114">
                  <c:v>0.838133333333333</c:v>
                </c:pt>
                <c:pt idx="2115">
                  <c:v>0.838466666666667</c:v>
                </c:pt>
                <c:pt idx="2116">
                  <c:v>0.8388</c:v>
                </c:pt>
                <c:pt idx="2117">
                  <c:v>0.839133333333333</c:v>
                </c:pt>
                <c:pt idx="2118">
                  <c:v>0.839466666666667</c:v>
                </c:pt>
                <c:pt idx="2119">
                  <c:v>0.8398</c:v>
                </c:pt>
                <c:pt idx="2120">
                  <c:v>0.8402</c:v>
                </c:pt>
                <c:pt idx="2121">
                  <c:v>0.840533333333333</c:v>
                </c:pt>
                <c:pt idx="2122">
                  <c:v>0.840866666666667</c:v>
                </c:pt>
                <c:pt idx="2123">
                  <c:v>0.8412</c:v>
                </c:pt>
                <c:pt idx="2124">
                  <c:v>0.841533333333333</c:v>
                </c:pt>
                <c:pt idx="2125">
                  <c:v>0.841866666666667</c:v>
                </c:pt>
                <c:pt idx="2126">
                  <c:v>0.8422</c:v>
                </c:pt>
                <c:pt idx="2127">
                  <c:v>0.8426</c:v>
                </c:pt>
                <c:pt idx="2128">
                  <c:v>0.842933333333333</c:v>
                </c:pt>
                <c:pt idx="2129">
                  <c:v>0.843266666666667</c:v>
                </c:pt>
                <c:pt idx="2130">
                  <c:v>0.8436</c:v>
                </c:pt>
                <c:pt idx="2131">
                  <c:v>0.843933333333333</c:v>
                </c:pt>
                <c:pt idx="2132">
                  <c:v>0.844266666666667</c:v>
                </c:pt>
                <c:pt idx="2133">
                  <c:v>0.8446</c:v>
                </c:pt>
                <c:pt idx="2134">
                  <c:v>0.844933333333333</c:v>
                </c:pt>
                <c:pt idx="2135">
                  <c:v>0.845333333333333</c:v>
                </c:pt>
                <c:pt idx="2136">
                  <c:v>0.845666666666667</c:v>
                </c:pt>
                <c:pt idx="2137">
                  <c:v>0.846</c:v>
                </c:pt>
                <c:pt idx="2138">
                  <c:v>0.846333333333333</c:v>
                </c:pt>
                <c:pt idx="2139">
                  <c:v>0.846666666666667</c:v>
                </c:pt>
                <c:pt idx="2140">
                  <c:v>0.847</c:v>
                </c:pt>
                <c:pt idx="2141">
                  <c:v>0.847333333333333</c:v>
                </c:pt>
                <c:pt idx="2142">
                  <c:v>0.847666666666667</c:v>
                </c:pt>
                <c:pt idx="2143">
                  <c:v>0.848</c:v>
                </c:pt>
                <c:pt idx="2144">
                  <c:v>0.848333333333333</c:v>
                </c:pt>
                <c:pt idx="2145">
                  <c:v>0.848666666666667</c:v>
                </c:pt>
                <c:pt idx="2146">
                  <c:v>0.849066666666667</c:v>
                </c:pt>
                <c:pt idx="2147">
                  <c:v>0.8494</c:v>
                </c:pt>
                <c:pt idx="2148">
                  <c:v>0.849733333333333</c:v>
                </c:pt>
                <c:pt idx="2149">
                  <c:v>0.850066666666667</c:v>
                </c:pt>
                <c:pt idx="2150">
                  <c:v>0.8504</c:v>
                </c:pt>
                <c:pt idx="2151">
                  <c:v>0.850733333333333</c:v>
                </c:pt>
                <c:pt idx="2152">
                  <c:v>0.851066666666667</c:v>
                </c:pt>
                <c:pt idx="2153">
                  <c:v>0.8514</c:v>
                </c:pt>
                <c:pt idx="2154">
                  <c:v>0.851733333333333</c:v>
                </c:pt>
                <c:pt idx="2155">
                  <c:v>0.852066666666667</c:v>
                </c:pt>
                <c:pt idx="2156">
                  <c:v>0.8524</c:v>
                </c:pt>
                <c:pt idx="2157">
                  <c:v>0.852733333333333</c:v>
                </c:pt>
                <c:pt idx="2158">
                  <c:v>0.853066666666667</c:v>
                </c:pt>
                <c:pt idx="2159">
                  <c:v>0.8534</c:v>
                </c:pt>
                <c:pt idx="2160">
                  <c:v>0.853733333333333</c:v>
                </c:pt>
                <c:pt idx="2161">
                  <c:v>0.854066666666667</c:v>
                </c:pt>
                <c:pt idx="2162">
                  <c:v>0.8544</c:v>
                </c:pt>
                <c:pt idx="2163">
                  <c:v>0.854733333333333</c:v>
                </c:pt>
                <c:pt idx="2164">
                  <c:v>0.855066666666667</c:v>
                </c:pt>
                <c:pt idx="2165">
                  <c:v>0.8554</c:v>
                </c:pt>
                <c:pt idx="2166">
                  <c:v>0.855733333333333</c:v>
                </c:pt>
                <c:pt idx="2167">
                  <c:v>0.856066666666667</c:v>
                </c:pt>
                <c:pt idx="2168">
                  <c:v>0.8564</c:v>
                </c:pt>
                <c:pt idx="2169">
                  <c:v>0.856733333333333</c:v>
                </c:pt>
                <c:pt idx="2170">
                  <c:v>0.857066666666667</c:v>
                </c:pt>
                <c:pt idx="2171">
                  <c:v>0.8574</c:v>
                </c:pt>
                <c:pt idx="2172">
                  <c:v>0.857733333333333</c:v>
                </c:pt>
                <c:pt idx="2173">
                  <c:v>0.858066666666667</c:v>
                </c:pt>
                <c:pt idx="2174">
                  <c:v>0.8584</c:v>
                </c:pt>
                <c:pt idx="2175">
                  <c:v>0.858733333333333</c:v>
                </c:pt>
                <c:pt idx="2176">
                  <c:v>0.859066666666667</c:v>
                </c:pt>
                <c:pt idx="2177">
                  <c:v>0.8594</c:v>
                </c:pt>
                <c:pt idx="2178">
                  <c:v>0.859733333333333</c:v>
                </c:pt>
                <c:pt idx="2179">
                  <c:v>0.860066666666667</c:v>
                </c:pt>
                <c:pt idx="2180">
                  <c:v>0.8604</c:v>
                </c:pt>
                <c:pt idx="2181">
                  <c:v>0.860733333333333</c:v>
                </c:pt>
                <c:pt idx="2182">
                  <c:v>0.861066666666667</c:v>
                </c:pt>
                <c:pt idx="2183">
                  <c:v>0.8614</c:v>
                </c:pt>
                <c:pt idx="2184">
                  <c:v>0.861733333333333</c:v>
                </c:pt>
                <c:pt idx="2185">
                  <c:v>0.862066666666667</c:v>
                </c:pt>
                <c:pt idx="2186">
                  <c:v>0.8624</c:v>
                </c:pt>
                <c:pt idx="2187">
                  <c:v>0.862733333333333</c:v>
                </c:pt>
                <c:pt idx="2188">
                  <c:v>0.863066666666667</c:v>
                </c:pt>
                <c:pt idx="2189">
                  <c:v>0.8634</c:v>
                </c:pt>
                <c:pt idx="2190">
                  <c:v>0.863733333333333</c:v>
                </c:pt>
                <c:pt idx="2191">
                  <c:v>0.864066666666667</c:v>
                </c:pt>
                <c:pt idx="2192">
                  <c:v>0.8644</c:v>
                </c:pt>
                <c:pt idx="2193">
                  <c:v>0.864733333333333</c:v>
                </c:pt>
                <c:pt idx="2194">
                  <c:v>0.865</c:v>
                </c:pt>
                <c:pt idx="2195">
                  <c:v>0.865333333333333</c:v>
                </c:pt>
                <c:pt idx="2196">
                  <c:v>0.865666666666667</c:v>
                </c:pt>
                <c:pt idx="2197">
                  <c:v>0.866</c:v>
                </c:pt>
                <c:pt idx="2198">
                  <c:v>0.866333333333333</c:v>
                </c:pt>
                <c:pt idx="2199">
                  <c:v>0.866666666666667</c:v>
                </c:pt>
                <c:pt idx="2200">
                  <c:v>0.867</c:v>
                </c:pt>
                <c:pt idx="2201">
                  <c:v>0.867333333333333</c:v>
                </c:pt>
                <c:pt idx="2202">
                  <c:v>0.867666666666667</c:v>
                </c:pt>
                <c:pt idx="2203">
                  <c:v>0.868</c:v>
                </c:pt>
                <c:pt idx="2204">
                  <c:v>0.868333333333333</c:v>
                </c:pt>
                <c:pt idx="2205">
                  <c:v>0.8686</c:v>
                </c:pt>
                <c:pt idx="2206">
                  <c:v>0.868933333333333</c:v>
                </c:pt>
                <c:pt idx="2207">
                  <c:v>0.869266666666667</c:v>
                </c:pt>
                <c:pt idx="2208">
                  <c:v>0.8696</c:v>
                </c:pt>
                <c:pt idx="2209">
                  <c:v>0.869933333333333</c:v>
                </c:pt>
                <c:pt idx="2210">
                  <c:v>0.870266666666667</c:v>
                </c:pt>
                <c:pt idx="2211">
                  <c:v>0.8706</c:v>
                </c:pt>
                <c:pt idx="2212">
                  <c:v>0.870933333333333</c:v>
                </c:pt>
                <c:pt idx="2213">
                  <c:v>0.871266666666667</c:v>
                </c:pt>
                <c:pt idx="2214">
                  <c:v>0.871533333333333</c:v>
                </c:pt>
                <c:pt idx="2215">
                  <c:v>0.871866666666667</c:v>
                </c:pt>
                <c:pt idx="2216">
                  <c:v>0.8722</c:v>
                </c:pt>
                <c:pt idx="2217">
                  <c:v>0.872533333333333</c:v>
                </c:pt>
                <c:pt idx="2218">
                  <c:v>0.872866666666667</c:v>
                </c:pt>
                <c:pt idx="2219">
                  <c:v>0.8732</c:v>
                </c:pt>
                <c:pt idx="2220">
                  <c:v>0.873466666666667</c:v>
                </c:pt>
                <c:pt idx="2221">
                  <c:v>0.8738</c:v>
                </c:pt>
                <c:pt idx="2222">
                  <c:v>0.874133333333333</c:v>
                </c:pt>
                <c:pt idx="2223">
                  <c:v>0.874466666666667</c:v>
                </c:pt>
                <c:pt idx="2224">
                  <c:v>0.8748</c:v>
                </c:pt>
                <c:pt idx="2225">
                  <c:v>0.875133333333333</c:v>
                </c:pt>
                <c:pt idx="2226">
                  <c:v>0.875466666666667</c:v>
                </c:pt>
                <c:pt idx="2227">
                  <c:v>0.875733333333333</c:v>
                </c:pt>
                <c:pt idx="2228">
                  <c:v>0.876066666666667</c:v>
                </c:pt>
                <c:pt idx="2229">
                  <c:v>0.8764</c:v>
                </c:pt>
                <c:pt idx="2230">
                  <c:v>0.876733333333333</c:v>
                </c:pt>
                <c:pt idx="2231">
                  <c:v>0.877066666666667</c:v>
                </c:pt>
                <c:pt idx="2232">
                  <c:v>0.877333333333333</c:v>
                </c:pt>
                <c:pt idx="2233">
                  <c:v>0.877666666666667</c:v>
                </c:pt>
                <c:pt idx="2234">
                  <c:v>0.878</c:v>
                </c:pt>
                <c:pt idx="2235">
                  <c:v>0.878333333333333</c:v>
                </c:pt>
                <c:pt idx="2236">
                  <c:v>0.878666666666667</c:v>
                </c:pt>
                <c:pt idx="2237">
                  <c:v>0.878933333333333</c:v>
                </c:pt>
                <c:pt idx="2238">
                  <c:v>0.879266666666667</c:v>
                </c:pt>
                <c:pt idx="2239">
                  <c:v>0.8796</c:v>
                </c:pt>
                <c:pt idx="2240">
                  <c:v>0.879933333333333</c:v>
                </c:pt>
                <c:pt idx="2241">
                  <c:v>0.880266666666667</c:v>
                </c:pt>
                <c:pt idx="2242">
                  <c:v>0.880533333333333</c:v>
                </c:pt>
                <c:pt idx="2243">
                  <c:v>0.880866666666667</c:v>
                </c:pt>
                <c:pt idx="2244">
                  <c:v>0.8812</c:v>
                </c:pt>
                <c:pt idx="2245">
                  <c:v>0.881533333333333</c:v>
                </c:pt>
                <c:pt idx="2246">
                  <c:v>0.8818</c:v>
                </c:pt>
                <c:pt idx="2247">
                  <c:v>0.882133333333333</c:v>
                </c:pt>
                <c:pt idx="2248">
                  <c:v>0.882466666666667</c:v>
                </c:pt>
                <c:pt idx="2249">
                  <c:v>0.8828</c:v>
                </c:pt>
                <c:pt idx="2250">
                  <c:v>0.883066666666666</c:v>
                </c:pt>
                <c:pt idx="2251">
                  <c:v>0.8834</c:v>
                </c:pt>
                <c:pt idx="2252">
                  <c:v>0.883733333333333</c:v>
                </c:pt>
                <c:pt idx="2253">
                  <c:v>0.884066666666666</c:v>
                </c:pt>
                <c:pt idx="2254">
                  <c:v>0.884333333333333</c:v>
                </c:pt>
                <c:pt idx="2255">
                  <c:v>0.884666666666667</c:v>
                </c:pt>
                <c:pt idx="2256">
                  <c:v>0.885</c:v>
                </c:pt>
                <c:pt idx="2257">
                  <c:v>0.885333333333333</c:v>
                </c:pt>
                <c:pt idx="2258">
                  <c:v>0.8856</c:v>
                </c:pt>
                <c:pt idx="2259">
                  <c:v>0.885933333333333</c:v>
                </c:pt>
                <c:pt idx="2260">
                  <c:v>0.886266666666667</c:v>
                </c:pt>
                <c:pt idx="2261">
                  <c:v>0.8866</c:v>
                </c:pt>
                <c:pt idx="2262">
                  <c:v>0.886866666666667</c:v>
                </c:pt>
                <c:pt idx="2263">
                  <c:v>0.8872</c:v>
                </c:pt>
                <c:pt idx="2264">
                  <c:v>0.887533333333333</c:v>
                </c:pt>
                <c:pt idx="2265">
                  <c:v>0.8878</c:v>
                </c:pt>
                <c:pt idx="2266">
                  <c:v>0.888133333333333</c:v>
                </c:pt>
                <c:pt idx="2267">
                  <c:v>0.888466666666667</c:v>
                </c:pt>
                <c:pt idx="2268">
                  <c:v>0.8888</c:v>
                </c:pt>
                <c:pt idx="2269">
                  <c:v>0.889066666666666</c:v>
                </c:pt>
                <c:pt idx="2270">
                  <c:v>0.8894</c:v>
                </c:pt>
                <c:pt idx="2271">
                  <c:v>0.889733333333333</c:v>
                </c:pt>
                <c:pt idx="2272">
                  <c:v>0.89</c:v>
                </c:pt>
                <c:pt idx="2273">
                  <c:v>0.890333333333333</c:v>
                </c:pt>
                <c:pt idx="2274">
                  <c:v>0.890666666666667</c:v>
                </c:pt>
                <c:pt idx="2275">
                  <c:v>0.890933333333333</c:v>
                </c:pt>
                <c:pt idx="2276">
                  <c:v>0.891266666666667</c:v>
                </c:pt>
                <c:pt idx="2277">
                  <c:v>0.8916</c:v>
                </c:pt>
                <c:pt idx="2278">
                  <c:v>0.891866666666667</c:v>
                </c:pt>
                <c:pt idx="2279">
                  <c:v>0.8922</c:v>
                </c:pt>
                <c:pt idx="2280">
                  <c:v>0.892533333333333</c:v>
                </c:pt>
                <c:pt idx="2281">
                  <c:v>0.8928</c:v>
                </c:pt>
                <c:pt idx="2282">
                  <c:v>0.893133333333333</c:v>
                </c:pt>
                <c:pt idx="2283">
                  <c:v>0.893466666666667</c:v>
                </c:pt>
                <c:pt idx="2284">
                  <c:v>0.893733333333333</c:v>
                </c:pt>
                <c:pt idx="2285">
                  <c:v>0.894066666666666</c:v>
                </c:pt>
                <c:pt idx="2286">
                  <c:v>0.8944</c:v>
                </c:pt>
                <c:pt idx="2287">
                  <c:v>0.894666666666667</c:v>
                </c:pt>
                <c:pt idx="2288">
                  <c:v>0.895</c:v>
                </c:pt>
                <c:pt idx="2289">
                  <c:v>0.895266666666667</c:v>
                </c:pt>
                <c:pt idx="2290">
                  <c:v>0.8956</c:v>
                </c:pt>
                <c:pt idx="2291">
                  <c:v>0.895933333333333</c:v>
                </c:pt>
                <c:pt idx="2292">
                  <c:v>0.8962</c:v>
                </c:pt>
                <c:pt idx="2293">
                  <c:v>0.896533333333333</c:v>
                </c:pt>
                <c:pt idx="2294">
                  <c:v>0.896866666666667</c:v>
                </c:pt>
                <c:pt idx="2295">
                  <c:v>0.897133333333333</c:v>
                </c:pt>
                <c:pt idx="2296">
                  <c:v>0.897466666666667</c:v>
                </c:pt>
                <c:pt idx="2297">
                  <c:v>0.897733333333333</c:v>
                </c:pt>
                <c:pt idx="2298">
                  <c:v>0.898066666666666</c:v>
                </c:pt>
                <c:pt idx="2299">
                  <c:v>0.8984</c:v>
                </c:pt>
                <c:pt idx="2300">
                  <c:v>0.898666666666667</c:v>
                </c:pt>
                <c:pt idx="2301">
                  <c:v>0.899</c:v>
                </c:pt>
                <c:pt idx="2302">
                  <c:v>0.899266666666667</c:v>
                </c:pt>
                <c:pt idx="2303">
                  <c:v>0.8996</c:v>
                </c:pt>
                <c:pt idx="2304">
                  <c:v>0.899933333333333</c:v>
                </c:pt>
                <c:pt idx="2305">
                  <c:v>0.9002</c:v>
                </c:pt>
                <c:pt idx="2306">
                  <c:v>0.900533333333333</c:v>
                </c:pt>
                <c:pt idx="2307">
                  <c:v>0.9008</c:v>
                </c:pt>
                <c:pt idx="2308">
                  <c:v>0.901133333333333</c:v>
                </c:pt>
                <c:pt idx="2309">
                  <c:v>0.901466666666667</c:v>
                </c:pt>
                <c:pt idx="2310">
                  <c:v>0.901733333333333</c:v>
                </c:pt>
                <c:pt idx="2311">
                  <c:v>0.902066666666667</c:v>
                </c:pt>
                <c:pt idx="2312">
                  <c:v>0.902333333333333</c:v>
                </c:pt>
                <c:pt idx="2313">
                  <c:v>0.902666666666667</c:v>
                </c:pt>
                <c:pt idx="2314">
                  <c:v>0.902933333333333</c:v>
                </c:pt>
                <c:pt idx="2315">
                  <c:v>0.903266666666667</c:v>
                </c:pt>
                <c:pt idx="2316">
                  <c:v>0.903533333333333</c:v>
                </c:pt>
                <c:pt idx="2317">
                  <c:v>0.903866666666667</c:v>
                </c:pt>
                <c:pt idx="2318">
                  <c:v>0.9042</c:v>
                </c:pt>
                <c:pt idx="2319">
                  <c:v>0.904466666666667</c:v>
                </c:pt>
                <c:pt idx="2320">
                  <c:v>0.9048</c:v>
                </c:pt>
                <c:pt idx="2321">
                  <c:v>0.905066666666667</c:v>
                </c:pt>
                <c:pt idx="2322">
                  <c:v>0.9054</c:v>
                </c:pt>
                <c:pt idx="2323">
                  <c:v>0.905666666666667</c:v>
                </c:pt>
                <c:pt idx="2324">
                  <c:v>0.906</c:v>
                </c:pt>
                <c:pt idx="2325">
                  <c:v>0.906266666666667</c:v>
                </c:pt>
                <c:pt idx="2326">
                  <c:v>0.9066</c:v>
                </c:pt>
                <c:pt idx="2327">
                  <c:v>0.906866666666667</c:v>
                </c:pt>
                <c:pt idx="2328">
                  <c:v>0.9072</c:v>
                </c:pt>
                <c:pt idx="2329">
                  <c:v>0.907466666666667</c:v>
                </c:pt>
                <c:pt idx="2330">
                  <c:v>0.9078</c:v>
                </c:pt>
                <c:pt idx="2331">
                  <c:v>0.908066666666667</c:v>
                </c:pt>
                <c:pt idx="2332">
                  <c:v>0.9084</c:v>
                </c:pt>
                <c:pt idx="2333">
                  <c:v>0.908666666666667</c:v>
                </c:pt>
                <c:pt idx="2334">
                  <c:v>0.909</c:v>
                </c:pt>
                <c:pt idx="2335">
                  <c:v>0.909266666666667</c:v>
                </c:pt>
                <c:pt idx="2336">
                  <c:v>0.9096</c:v>
                </c:pt>
                <c:pt idx="2337">
                  <c:v>0.909866666666667</c:v>
                </c:pt>
                <c:pt idx="2338">
                  <c:v>0.9102</c:v>
                </c:pt>
                <c:pt idx="2339">
                  <c:v>0.910466666666667</c:v>
                </c:pt>
                <c:pt idx="2340">
                  <c:v>0.9108</c:v>
                </c:pt>
                <c:pt idx="2341">
                  <c:v>0.911066666666667</c:v>
                </c:pt>
                <c:pt idx="2342">
                  <c:v>0.9114</c:v>
                </c:pt>
                <c:pt idx="2343">
                  <c:v>0.911666666666667</c:v>
                </c:pt>
                <c:pt idx="2344">
                  <c:v>0.912</c:v>
                </c:pt>
                <c:pt idx="2345">
                  <c:v>0.912266666666667</c:v>
                </c:pt>
                <c:pt idx="2346">
                  <c:v>0.9126</c:v>
                </c:pt>
                <c:pt idx="2347">
                  <c:v>0.912866666666667</c:v>
                </c:pt>
                <c:pt idx="2348">
                  <c:v>0.913133333333333</c:v>
                </c:pt>
                <c:pt idx="2349">
                  <c:v>0.913466666666667</c:v>
                </c:pt>
                <c:pt idx="2350">
                  <c:v>0.913733333333333</c:v>
                </c:pt>
                <c:pt idx="2351">
                  <c:v>0.914066666666667</c:v>
                </c:pt>
                <c:pt idx="2352">
                  <c:v>0.914333333333333</c:v>
                </c:pt>
                <c:pt idx="2353">
                  <c:v>0.914666666666667</c:v>
                </c:pt>
                <c:pt idx="2354">
                  <c:v>0.914933333333333</c:v>
                </c:pt>
                <c:pt idx="2355">
                  <c:v>0.915266666666667</c:v>
                </c:pt>
                <c:pt idx="2356">
                  <c:v>0.915533333333333</c:v>
                </c:pt>
                <c:pt idx="2357">
                  <c:v>0.9158</c:v>
                </c:pt>
                <c:pt idx="2358">
                  <c:v>0.916133333333333</c:v>
                </c:pt>
                <c:pt idx="2359">
                  <c:v>0.9164</c:v>
                </c:pt>
                <c:pt idx="2360">
                  <c:v>0.916733333333333</c:v>
                </c:pt>
                <c:pt idx="2361">
                  <c:v>0.917</c:v>
                </c:pt>
                <c:pt idx="2362">
                  <c:v>0.917266666666667</c:v>
                </c:pt>
                <c:pt idx="2363">
                  <c:v>0.9176</c:v>
                </c:pt>
                <c:pt idx="2364">
                  <c:v>0.917866666666667</c:v>
                </c:pt>
                <c:pt idx="2365">
                  <c:v>0.9182</c:v>
                </c:pt>
                <c:pt idx="2366">
                  <c:v>0.918466666666667</c:v>
                </c:pt>
                <c:pt idx="2367">
                  <c:v>0.918733333333333</c:v>
                </c:pt>
                <c:pt idx="2368">
                  <c:v>0.919066666666667</c:v>
                </c:pt>
                <c:pt idx="2369">
                  <c:v>0.919333333333333</c:v>
                </c:pt>
                <c:pt idx="2370">
                  <c:v>0.919666666666667</c:v>
                </c:pt>
                <c:pt idx="2371">
                  <c:v>0.919933333333333</c:v>
                </c:pt>
                <c:pt idx="2372">
                  <c:v>0.9202</c:v>
                </c:pt>
                <c:pt idx="2373">
                  <c:v>0.920533333333333</c:v>
                </c:pt>
                <c:pt idx="2374">
                  <c:v>0.9208</c:v>
                </c:pt>
                <c:pt idx="2375">
                  <c:v>0.921133333333333</c:v>
                </c:pt>
                <c:pt idx="2376">
                  <c:v>0.9214</c:v>
                </c:pt>
                <c:pt idx="2377">
                  <c:v>0.921666666666667</c:v>
                </c:pt>
                <c:pt idx="2378">
                  <c:v>0.922</c:v>
                </c:pt>
                <c:pt idx="2379">
                  <c:v>0.922266666666667</c:v>
                </c:pt>
                <c:pt idx="2380">
                  <c:v>0.922533333333333</c:v>
                </c:pt>
                <c:pt idx="2381">
                  <c:v>0.922866666666667</c:v>
                </c:pt>
                <c:pt idx="2382">
                  <c:v>0.923133333333333</c:v>
                </c:pt>
                <c:pt idx="2383">
                  <c:v>0.9234</c:v>
                </c:pt>
                <c:pt idx="2384">
                  <c:v>0.923733333333333</c:v>
                </c:pt>
                <c:pt idx="2385">
                  <c:v>0.924</c:v>
                </c:pt>
                <c:pt idx="2386">
                  <c:v>0.924266666666667</c:v>
                </c:pt>
                <c:pt idx="2387">
                  <c:v>0.9246</c:v>
                </c:pt>
                <c:pt idx="2388">
                  <c:v>0.924866666666667</c:v>
                </c:pt>
                <c:pt idx="2389">
                  <c:v>0.925133333333333</c:v>
                </c:pt>
                <c:pt idx="2390">
                  <c:v>0.925466666666667</c:v>
                </c:pt>
                <c:pt idx="2391">
                  <c:v>0.925733333333333</c:v>
                </c:pt>
                <c:pt idx="2392">
                  <c:v>0.926</c:v>
                </c:pt>
                <c:pt idx="2393">
                  <c:v>0.926333333333333</c:v>
                </c:pt>
                <c:pt idx="2394">
                  <c:v>0.9266</c:v>
                </c:pt>
                <c:pt idx="2395">
                  <c:v>0.926866666666667</c:v>
                </c:pt>
                <c:pt idx="2396">
                  <c:v>0.9272</c:v>
                </c:pt>
                <c:pt idx="2397">
                  <c:v>0.927466666666667</c:v>
                </c:pt>
                <c:pt idx="2398">
                  <c:v>0.927733333333333</c:v>
                </c:pt>
                <c:pt idx="2399">
                  <c:v>0.928</c:v>
                </c:pt>
                <c:pt idx="2400">
                  <c:v>0.928333333333333</c:v>
                </c:pt>
              </c:numCache>
            </c:numRef>
          </c:yVal>
          <c:smooth val="1"/>
        </c:ser>
        <c:axId val="231981032"/>
        <c:axId val="231977624"/>
      </c:scatterChart>
      <c:valAx>
        <c:axId val="231981032"/>
        <c:scaling>
          <c:orientation val="minMax"/>
          <c:max val="4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1977624"/>
        <c:crosses val="autoZero"/>
        <c:crossBetween val="midCat"/>
        <c:majorUnit val="1.0"/>
      </c:valAx>
      <c:valAx>
        <c:axId val="231977624"/>
        <c:scaling>
          <c:orientation val="minMax"/>
          <c:max val="2.5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1981032"/>
        <c:crosses val="autoZero"/>
        <c:crossBetween val="midCat"/>
        <c:majorUnit val="0.5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Sheet1!$H$29:$H$34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Sheet1!$K$29:$K$34</c:f>
              <c:numCache>
                <c:formatCode>General</c:formatCode>
                <c:ptCount val="6"/>
                <c:pt idx="0">
                  <c:v>0.00507872540869211</c:v>
                </c:pt>
                <c:pt idx="1">
                  <c:v>0.340614</c:v>
                </c:pt>
                <c:pt idx="2">
                  <c:v>0.833413333333333</c:v>
                </c:pt>
                <c:pt idx="3">
                  <c:v>1.144044</c:v>
                </c:pt>
                <c:pt idx="4">
                  <c:v>1.59706088888889</c:v>
                </c:pt>
                <c:pt idx="5">
                  <c:v>2.428325222222223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Sheet1!$H$36:$H$41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Sheet1!$K$36:$K$41</c:f>
              <c:numCache>
                <c:formatCode>General</c:formatCode>
                <c:ptCount val="6"/>
                <c:pt idx="0">
                  <c:v>0.00352783906968113</c:v>
                </c:pt>
                <c:pt idx="1">
                  <c:v>0.0444187067201142</c:v>
                </c:pt>
                <c:pt idx="2">
                  <c:v>0.14561475</c:v>
                </c:pt>
                <c:pt idx="3">
                  <c:v>0.1664215</c:v>
                </c:pt>
                <c:pt idx="4">
                  <c:v>0.236502</c:v>
                </c:pt>
                <c:pt idx="5">
                  <c:v>0.238621166666667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Sheet1!$H$43:$H$48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Sheet1!$K$43:$K$48</c:f>
              <c:numCache>
                <c:formatCode>General</c:formatCode>
                <c:ptCount val="6"/>
                <c:pt idx="0">
                  <c:v>0.00242604774054142</c:v>
                </c:pt>
                <c:pt idx="1">
                  <c:v>0.0380848888888889</c:v>
                </c:pt>
                <c:pt idx="2">
                  <c:v>0.190956555555555</c:v>
                </c:pt>
                <c:pt idx="3">
                  <c:v>0.343714666666667</c:v>
                </c:pt>
                <c:pt idx="4">
                  <c:v>0.281883333333333</c:v>
                </c:pt>
                <c:pt idx="5">
                  <c:v>0.291396222222222</c:v>
                </c:pt>
              </c:numCache>
            </c:numRef>
          </c:yVal>
        </c:ser>
        <c:axId val="231944216"/>
        <c:axId val="231939272"/>
      </c:scatterChart>
      <c:valAx>
        <c:axId val="231944216"/>
        <c:scaling>
          <c:orientation val="minMax"/>
          <c:max val="4.0"/>
        </c:scaling>
        <c:delete val="1"/>
        <c:axPos val="b"/>
        <c:numFmt formatCode="General" sourceLinked="1"/>
        <c:majorTickMark val="cross"/>
        <c:tickLblPos val="nextTo"/>
        <c:crossAx val="231939272"/>
        <c:crosses val="autoZero"/>
        <c:crossBetween val="midCat"/>
        <c:majorUnit val="1.0"/>
      </c:valAx>
      <c:valAx>
        <c:axId val="231939272"/>
        <c:scaling>
          <c:orientation val="minMax"/>
          <c:max val="2.75"/>
          <c:min val="0.0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tickLblPos val="nextTo"/>
        <c:crossAx val="231944216"/>
        <c:crosses val="autoZero"/>
        <c:crossBetween val="midCat"/>
        <c:majorUnit val="0.5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200" b="1">
          <a:latin typeface="Helvetica"/>
          <a:cs typeface="Helvetica"/>
        </a:defRPr>
      </a:pPr>
      <a:endParaRPr lang="en-US"/>
    </a:p>
  </c:txPr>
  <c:externalData r:id="rId1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0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Sheet1!$H$29:$H$34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Sheet1!$K$29:$K$34</c:f>
              <c:numCache>
                <c:formatCode>General</c:formatCode>
                <c:ptCount val="6"/>
                <c:pt idx="0">
                  <c:v>0.00507872540869211</c:v>
                </c:pt>
                <c:pt idx="1">
                  <c:v>0.340614</c:v>
                </c:pt>
                <c:pt idx="2">
                  <c:v>0.833413333333333</c:v>
                </c:pt>
                <c:pt idx="3">
                  <c:v>1.144044</c:v>
                </c:pt>
                <c:pt idx="4">
                  <c:v>1.59706088888889</c:v>
                </c:pt>
                <c:pt idx="5">
                  <c:v>2.428325222222223</c:v>
                </c:pt>
              </c:numCache>
            </c:numRef>
          </c:yVal>
        </c:ser>
        <c:ser>
          <c:idx val="1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Sheet1!$H$36:$H$41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Sheet1!$K$36:$K$41</c:f>
              <c:numCache>
                <c:formatCode>General</c:formatCode>
                <c:ptCount val="6"/>
                <c:pt idx="0">
                  <c:v>0.00352783906968113</c:v>
                </c:pt>
                <c:pt idx="1">
                  <c:v>0.0444187067201142</c:v>
                </c:pt>
                <c:pt idx="2">
                  <c:v>0.14561475</c:v>
                </c:pt>
                <c:pt idx="3">
                  <c:v>0.1664215</c:v>
                </c:pt>
                <c:pt idx="4">
                  <c:v>0.236502</c:v>
                </c:pt>
                <c:pt idx="5">
                  <c:v>0.238621166666667</c:v>
                </c:pt>
              </c:numCache>
            </c:numRef>
          </c:yVal>
        </c:ser>
        <c:ser>
          <c:idx val="2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Sheet1!$H$43:$H$48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xVal>
          <c:yVal>
            <c:numRef>
              <c:f>Sheet1!$K$43:$K$48</c:f>
              <c:numCache>
                <c:formatCode>General</c:formatCode>
                <c:ptCount val="6"/>
                <c:pt idx="0">
                  <c:v>0.00242604774054142</c:v>
                </c:pt>
                <c:pt idx="1">
                  <c:v>0.0380848888888889</c:v>
                </c:pt>
                <c:pt idx="2">
                  <c:v>0.190956555555555</c:v>
                </c:pt>
                <c:pt idx="3">
                  <c:v>0.343714666666667</c:v>
                </c:pt>
                <c:pt idx="4">
                  <c:v>0.281883333333333</c:v>
                </c:pt>
                <c:pt idx="5">
                  <c:v>0.291396222222222</c:v>
                </c:pt>
              </c:numCache>
            </c:numRef>
          </c:yVal>
        </c:ser>
        <c:axId val="231909992"/>
        <c:axId val="231905048"/>
      </c:scatterChart>
      <c:valAx>
        <c:axId val="231909992"/>
        <c:scaling>
          <c:orientation val="minMax"/>
          <c:max val="4.0"/>
        </c:scaling>
        <c:delete val="1"/>
        <c:axPos val="b"/>
        <c:numFmt formatCode="General" sourceLinked="1"/>
        <c:majorTickMark val="cross"/>
        <c:tickLblPos val="nextTo"/>
        <c:crossAx val="231905048"/>
        <c:crosses val="autoZero"/>
        <c:crossBetween val="midCat"/>
        <c:majorUnit val="1.0"/>
      </c:valAx>
      <c:valAx>
        <c:axId val="231905048"/>
        <c:scaling>
          <c:orientation val="minMax"/>
          <c:max val="2.75"/>
          <c:min val="0.0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tickLblPos val="nextTo"/>
        <c:crossAx val="231909992"/>
        <c:crosses val="autoZero"/>
        <c:crossBetween val="midCat"/>
        <c:majorUnit val="0.5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200" b="1">
          <a:latin typeface="Helvetica"/>
          <a:cs typeface="Helvetica"/>
        </a:defRPr>
      </a:pPr>
      <a:endParaRPr lang="en-US"/>
    </a:p>
  </c:txPr>
  <c:externalData r:id="rId1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module3_proTNF_no_tl_regulation!$P$46:$P$50</c:f>
              <c:numCache>
                <c:formatCode>General</c:formatCode>
                <c:ptCount val="5"/>
                <c:pt idx="0">
                  <c:v>4.897881255839801</c:v>
                </c:pt>
                <c:pt idx="1">
                  <c:v>34.66810874071418</c:v>
                </c:pt>
                <c:pt idx="2">
                  <c:v>100.0</c:v>
                </c:pt>
                <c:pt idx="3">
                  <c:v>40.15717434891356</c:v>
                </c:pt>
                <c:pt idx="4">
                  <c:v>19.78330808748643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module3_proTNF_no_tl_regulation!$Q$46:$Q$50</c:f>
              <c:numCache>
                <c:formatCode>General</c:formatCode>
                <c:ptCount val="5"/>
                <c:pt idx="0">
                  <c:v>2.763453733498019</c:v>
                </c:pt>
                <c:pt idx="1">
                  <c:v>6.884230380561203</c:v>
                </c:pt>
                <c:pt idx="2">
                  <c:v>33.71061090392304</c:v>
                </c:pt>
                <c:pt idx="3">
                  <c:v>12.39251643619313</c:v>
                </c:pt>
                <c:pt idx="4">
                  <c:v>5.064803411205181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module3_proTNF_no_tl_regulation!$R$46:$R$50</c:f>
              <c:numCache>
                <c:formatCode>General</c:formatCode>
                <c:ptCount val="5"/>
                <c:pt idx="0">
                  <c:v>2.220164092142146</c:v>
                </c:pt>
                <c:pt idx="1">
                  <c:v>6.653935446406247</c:v>
                </c:pt>
                <c:pt idx="2">
                  <c:v>32.25858797885628</c:v>
                </c:pt>
                <c:pt idx="3">
                  <c:v>20.57324953502472</c:v>
                </c:pt>
                <c:pt idx="4">
                  <c:v>1.429417252447807</c:v>
                </c:pt>
              </c:numCache>
            </c:numRef>
          </c:yVal>
        </c:ser>
        <c:axId val="364192920"/>
        <c:axId val="262453080"/>
      </c:scatterChart>
      <c:valAx>
        <c:axId val="364192920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62453080"/>
        <c:crosses val="autoZero"/>
        <c:crossBetween val="midCat"/>
        <c:majorUnit val="15.0"/>
      </c:valAx>
      <c:valAx>
        <c:axId val="262453080"/>
        <c:scaling>
          <c:orientation val="minMax"/>
          <c:max val="12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364192920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module3_proTNF_no_tl_regulation!$I$2:$I$1202</c:f>
              <c:numCache>
                <c:formatCode>General</c:formatCode>
                <c:ptCount val="1201"/>
                <c:pt idx="0">
                  <c:v>1.1542</c:v>
                </c:pt>
                <c:pt idx="1">
                  <c:v>1.1551</c:v>
                </c:pt>
                <c:pt idx="2">
                  <c:v>1.1571</c:v>
                </c:pt>
                <c:pt idx="3">
                  <c:v>1.1602</c:v>
                </c:pt>
                <c:pt idx="4">
                  <c:v>1.1643</c:v>
                </c:pt>
                <c:pt idx="5">
                  <c:v>1.1694</c:v>
                </c:pt>
                <c:pt idx="6">
                  <c:v>1.1755</c:v>
                </c:pt>
                <c:pt idx="7">
                  <c:v>1.1827</c:v>
                </c:pt>
                <c:pt idx="8">
                  <c:v>1.1909</c:v>
                </c:pt>
                <c:pt idx="9">
                  <c:v>1.2002</c:v>
                </c:pt>
                <c:pt idx="10">
                  <c:v>1.2105</c:v>
                </c:pt>
                <c:pt idx="11">
                  <c:v>1.2218</c:v>
                </c:pt>
                <c:pt idx="12">
                  <c:v>1.2341</c:v>
                </c:pt>
                <c:pt idx="13">
                  <c:v>1.2475</c:v>
                </c:pt>
                <c:pt idx="14">
                  <c:v>1.2619</c:v>
                </c:pt>
                <c:pt idx="15">
                  <c:v>1.2773</c:v>
                </c:pt>
                <c:pt idx="16">
                  <c:v>1.2937</c:v>
                </c:pt>
                <c:pt idx="17">
                  <c:v>1.3111</c:v>
                </c:pt>
                <c:pt idx="18">
                  <c:v>1.3295</c:v>
                </c:pt>
                <c:pt idx="19">
                  <c:v>1.3489</c:v>
                </c:pt>
                <c:pt idx="20">
                  <c:v>1.3693</c:v>
                </c:pt>
                <c:pt idx="21">
                  <c:v>1.3907</c:v>
                </c:pt>
                <c:pt idx="22">
                  <c:v>1.413</c:v>
                </c:pt>
                <c:pt idx="23">
                  <c:v>1.4362</c:v>
                </c:pt>
                <c:pt idx="24">
                  <c:v>1.4605</c:v>
                </c:pt>
                <c:pt idx="25">
                  <c:v>1.4857</c:v>
                </c:pt>
                <c:pt idx="26">
                  <c:v>1.5119</c:v>
                </c:pt>
                <c:pt idx="27">
                  <c:v>1.5389</c:v>
                </c:pt>
                <c:pt idx="28">
                  <c:v>1.5669</c:v>
                </c:pt>
                <c:pt idx="29">
                  <c:v>1.5958</c:v>
                </c:pt>
                <c:pt idx="30">
                  <c:v>1.6257</c:v>
                </c:pt>
                <c:pt idx="31">
                  <c:v>1.6564</c:v>
                </c:pt>
                <c:pt idx="32">
                  <c:v>1.6881</c:v>
                </c:pt>
                <c:pt idx="33">
                  <c:v>1.7207</c:v>
                </c:pt>
                <c:pt idx="34">
                  <c:v>1.7541</c:v>
                </c:pt>
                <c:pt idx="35">
                  <c:v>1.7885</c:v>
                </c:pt>
                <c:pt idx="36">
                  <c:v>1.8237</c:v>
                </c:pt>
                <c:pt idx="37">
                  <c:v>1.8598</c:v>
                </c:pt>
                <c:pt idx="38">
                  <c:v>1.8968</c:v>
                </c:pt>
                <c:pt idx="39">
                  <c:v>1.9346</c:v>
                </c:pt>
                <c:pt idx="40">
                  <c:v>1.9733</c:v>
                </c:pt>
                <c:pt idx="41">
                  <c:v>2.012799999999999</c:v>
                </c:pt>
                <c:pt idx="42">
                  <c:v>2.0532</c:v>
                </c:pt>
                <c:pt idx="43">
                  <c:v>2.0944</c:v>
                </c:pt>
                <c:pt idx="44">
                  <c:v>2.1365</c:v>
                </c:pt>
                <c:pt idx="45">
                  <c:v>2.1793</c:v>
                </c:pt>
                <c:pt idx="46">
                  <c:v>2.223</c:v>
                </c:pt>
                <c:pt idx="47">
                  <c:v>2.2675</c:v>
                </c:pt>
                <c:pt idx="48">
                  <c:v>2.312899999999996</c:v>
                </c:pt>
                <c:pt idx="49">
                  <c:v>2.358999999999999</c:v>
                </c:pt>
                <c:pt idx="50">
                  <c:v>2.4059</c:v>
                </c:pt>
                <c:pt idx="51">
                  <c:v>2.4536</c:v>
                </c:pt>
                <c:pt idx="52">
                  <c:v>2.5021</c:v>
                </c:pt>
                <c:pt idx="53">
                  <c:v>2.5514</c:v>
                </c:pt>
                <c:pt idx="54">
                  <c:v>2.6015</c:v>
                </c:pt>
                <c:pt idx="55">
                  <c:v>2.6523</c:v>
                </c:pt>
                <c:pt idx="56">
                  <c:v>2.7038</c:v>
                </c:pt>
                <c:pt idx="57">
                  <c:v>2.7562</c:v>
                </c:pt>
                <c:pt idx="58">
                  <c:v>2.8093</c:v>
                </c:pt>
                <c:pt idx="59">
                  <c:v>2.8631</c:v>
                </c:pt>
                <c:pt idx="60">
                  <c:v>2.9177</c:v>
                </c:pt>
                <c:pt idx="61">
                  <c:v>2.9731</c:v>
                </c:pt>
                <c:pt idx="62">
                  <c:v>3.0291</c:v>
                </c:pt>
                <c:pt idx="63">
                  <c:v>3.0859</c:v>
                </c:pt>
                <c:pt idx="64">
                  <c:v>3.1434</c:v>
                </c:pt>
                <c:pt idx="65">
                  <c:v>3.2017</c:v>
                </c:pt>
                <c:pt idx="66">
                  <c:v>3.2606</c:v>
                </c:pt>
                <c:pt idx="67">
                  <c:v>3.3203</c:v>
                </c:pt>
                <c:pt idx="68">
                  <c:v>3.3806</c:v>
                </c:pt>
                <c:pt idx="69">
                  <c:v>3.4417</c:v>
                </c:pt>
                <c:pt idx="70">
                  <c:v>3.5034</c:v>
                </c:pt>
                <c:pt idx="71">
                  <c:v>3.5659</c:v>
                </c:pt>
                <c:pt idx="72">
                  <c:v>3.629</c:v>
                </c:pt>
                <c:pt idx="73">
                  <c:v>3.6928</c:v>
                </c:pt>
                <c:pt idx="74">
                  <c:v>3.7573</c:v>
                </c:pt>
                <c:pt idx="75">
                  <c:v>3.8224</c:v>
                </c:pt>
                <c:pt idx="76">
                  <c:v>3.8882</c:v>
                </c:pt>
                <c:pt idx="77">
                  <c:v>3.9547</c:v>
                </c:pt>
                <c:pt idx="78">
                  <c:v>4.0218</c:v>
                </c:pt>
                <c:pt idx="79">
                  <c:v>4.0896</c:v>
                </c:pt>
                <c:pt idx="80">
                  <c:v>4.157999999999996</c:v>
                </c:pt>
                <c:pt idx="81">
                  <c:v>4.226999999999999</c:v>
                </c:pt>
                <c:pt idx="82">
                  <c:v>4.2967</c:v>
                </c:pt>
                <c:pt idx="83">
                  <c:v>4.367099999999996</c:v>
                </c:pt>
                <c:pt idx="84">
                  <c:v>4.438</c:v>
                </c:pt>
                <c:pt idx="85">
                  <c:v>4.5096</c:v>
                </c:pt>
                <c:pt idx="86">
                  <c:v>4.5818</c:v>
                </c:pt>
                <c:pt idx="87">
                  <c:v>4.654599999999996</c:v>
                </c:pt>
                <c:pt idx="88">
                  <c:v>4.728</c:v>
                </c:pt>
                <c:pt idx="89">
                  <c:v>4.802</c:v>
                </c:pt>
                <c:pt idx="90">
                  <c:v>4.8767</c:v>
                </c:pt>
                <c:pt idx="91">
                  <c:v>4.9519</c:v>
                </c:pt>
                <c:pt idx="92">
                  <c:v>5.027699999999998</c:v>
                </c:pt>
                <c:pt idx="93">
                  <c:v>5.1042</c:v>
                </c:pt>
                <c:pt idx="94">
                  <c:v>5.1812</c:v>
                </c:pt>
                <c:pt idx="95">
                  <c:v>5.2588</c:v>
                </c:pt>
                <c:pt idx="96">
                  <c:v>5.3369</c:v>
                </c:pt>
                <c:pt idx="97">
                  <c:v>5.4157</c:v>
                </c:pt>
                <c:pt idx="98">
                  <c:v>5.495</c:v>
                </c:pt>
                <c:pt idx="99">
                  <c:v>5.5749</c:v>
                </c:pt>
                <c:pt idx="100">
                  <c:v>5.655399999999997</c:v>
                </c:pt>
                <c:pt idx="101">
                  <c:v>5.7364</c:v>
                </c:pt>
                <c:pt idx="102">
                  <c:v>5.818</c:v>
                </c:pt>
                <c:pt idx="103">
                  <c:v>5.9001</c:v>
                </c:pt>
                <c:pt idx="104">
                  <c:v>5.9828</c:v>
                </c:pt>
                <c:pt idx="105">
                  <c:v>6.066</c:v>
                </c:pt>
                <c:pt idx="106">
                  <c:v>6.1498</c:v>
                </c:pt>
                <c:pt idx="107">
                  <c:v>6.2341</c:v>
                </c:pt>
                <c:pt idx="108">
                  <c:v>6.319</c:v>
                </c:pt>
                <c:pt idx="109">
                  <c:v>6.4043</c:v>
                </c:pt>
                <c:pt idx="110">
                  <c:v>6.4902</c:v>
                </c:pt>
                <c:pt idx="111">
                  <c:v>6.5766</c:v>
                </c:pt>
                <c:pt idx="112">
                  <c:v>6.663499999999996</c:v>
                </c:pt>
                <c:pt idx="113">
                  <c:v>6.7509</c:v>
                </c:pt>
                <c:pt idx="114">
                  <c:v>6.8388</c:v>
                </c:pt>
                <c:pt idx="115">
                  <c:v>6.9273</c:v>
                </c:pt>
                <c:pt idx="116">
                  <c:v>7.0162</c:v>
                </c:pt>
                <c:pt idx="117">
                  <c:v>7.1056</c:v>
                </c:pt>
                <c:pt idx="118">
                  <c:v>7.1956</c:v>
                </c:pt>
                <c:pt idx="119">
                  <c:v>7.286</c:v>
                </c:pt>
                <c:pt idx="120">
                  <c:v>7.3769</c:v>
                </c:pt>
                <c:pt idx="121">
                  <c:v>7.4684</c:v>
                </c:pt>
                <c:pt idx="122">
                  <c:v>7.5603</c:v>
                </c:pt>
                <c:pt idx="123">
                  <c:v>7.6526</c:v>
                </c:pt>
                <c:pt idx="124">
                  <c:v>7.7455</c:v>
                </c:pt>
                <c:pt idx="125">
                  <c:v>7.8388</c:v>
                </c:pt>
                <c:pt idx="126">
                  <c:v>7.9326</c:v>
                </c:pt>
                <c:pt idx="127">
                  <c:v>8.026900000000001</c:v>
                </c:pt>
                <c:pt idx="128">
                  <c:v>8.121700000000001</c:v>
                </c:pt>
                <c:pt idx="129">
                  <c:v>8.216900000000001</c:v>
                </c:pt>
                <c:pt idx="130">
                  <c:v>8.31250000000001</c:v>
                </c:pt>
                <c:pt idx="131">
                  <c:v>8.408700000000001</c:v>
                </c:pt>
                <c:pt idx="132">
                  <c:v>8.5053</c:v>
                </c:pt>
                <c:pt idx="133">
                  <c:v>8.602300000000001</c:v>
                </c:pt>
                <c:pt idx="134">
                  <c:v>8.699800000000001</c:v>
                </c:pt>
                <c:pt idx="135">
                  <c:v>8.797700000000001</c:v>
                </c:pt>
                <c:pt idx="136">
                  <c:v>8.8961</c:v>
                </c:pt>
                <c:pt idx="137">
                  <c:v>8.994900000000001</c:v>
                </c:pt>
                <c:pt idx="138">
                  <c:v>9.094200000000001</c:v>
                </c:pt>
                <c:pt idx="139">
                  <c:v>9.193900000000001</c:v>
                </c:pt>
                <c:pt idx="140">
                  <c:v>9.294</c:v>
                </c:pt>
                <c:pt idx="141">
                  <c:v>9.3945</c:v>
                </c:pt>
                <c:pt idx="142">
                  <c:v>9.4954</c:v>
                </c:pt>
                <c:pt idx="143">
                  <c:v>9.596800000000001</c:v>
                </c:pt>
                <c:pt idx="144">
                  <c:v>9.698500000000001</c:v>
                </c:pt>
                <c:pt idx="145">
                  <c:v>9.8007</c:v>
                </c:pt>
                <c:pt idx="146">
                  <c:v>9.903200000000001</c:v>
                </c:pt>
                <c:pt idx="147">
                  <c:v>10.006</c:v>
                </c:pt>
                <c:pt idx="148">
                  <c:v>10.11</c:v>
                </c:pt>
                <c:pt idx="149">
                  <c:v>10.213</c:v>
                </c:pt>
                <c:pt idx="150">
                  <c:v>10.318</c:v>
                </c:pt>
                <c:pt idx="151">
                  <c:v>10.422</c:v>
                </c:pt>
                <c:pt idx="152">
                  <c:v>10.527</c:v>
                </c:pt>
                <c:pt idx="153">
                  <c:v>10.633</c:v>
                </c:pt>
                <c:pt idx="154">
                  <c:v>10.738</c:v>
                </c:pt>
                <c:pt idx="155">
                  <c:v>10.844</c:v>
                </c:pt>
                <c:pt idx="156">
                  <c:v>10.951</c:v>
                </c:pt>
                <c:pt idx="157">
                  <c:v>11.058</c:v>
                </c:pt>
                <c:pt idx="158">
                  <c:v>11.165</c:v>
                </c:pt>
                <c:pt idx="159">
                  <c:v>11.273</c:v>
                </c:pt>
                <c:pt idx="160">
                  <c:v>11.381</c:v>
                </c:pt>
                <c:pt idx="161">
                  <c:v>11.489</c:v>
                </c:pt>
                <c:pt idx="162">
                  <c:v>11.598</c:v>
                </c:pt>
                <c:pt idx="163">
                  <c:v>11.707</c:v>
                </c:pt>
                <c:pt idx="164">
                  <c:v>11.817</c:v>
                </c:pt>
                <c:pt idx="165">
                  <c:v>11.927</c:v>
                </c:pt>
                <c:pt idx="166">
                  <c:v>12.037</c:v>
                </c:pt>
                <c:pt idx="167">
                  <c:v>12.147</c:v>
                </c:pt>
                <c:pt idx="168">
                  <c:v>12.258</c:v>
                </c:pt>
                <c:pt idx="169">
                  <c:v>12.37</c:v>
                </c:pt>
                <c:pt idx="170">
                  <c:v>12.481</c:v>
                </c:pt>
                <c:pt idx="171">
                  <c:v>12.593</c:v>
                </c:pt>
                <c:pt idx="172">
                  <c:v>12.706</c:v>
                </c:pt>
                <c:pt idx="173">
                  <c:v>12.818</c:v>
                </c:pt>
                <c:pt idx="174">
                  <c:v>12.931</c:v>
                </c:pt>
                <c:pt idx="175">
                  <c:v>13.045</c:v>
                </c:pt>
                <c:pt idx="176">
                  <c:v>13.158</c:v>
                </c:pt>
                <c:pt idx="177">
                  <c:v>13.272</c:v>
                </c:pt>
                <c:pt idx="178">
                  <c:v>13.387</c:v>
                </c:pt>
                <c:pt idx="179">
                  <c:v>13.501</c:v>
                </c:pt>
                <c:pt idx="180">
                  <c:v>13.616</c:v>
                </c:pt>
                <c:pt idx="181">
                  <c:v>13.732</c:v>
                </c:pt>
                <c:pt idx="182">
                  <c:v>13.847</c:v>
                </c:pt>
                <c:pt idx="183">
                  <c:v>13.963</c:v>
                </c:pt>
                <c:pt idx="184">
                  <c:v>14.079</c:v>
                </c:pt>
                <c:pt idx="185">
                  <c:v>14.196</c:v>
                </c:pt>
                <c:pt idx="186">
                  <c:v>14.313</c:v>
                </c:pt>
                <c:pt idx="187">
                  <c:v>14.43</c:v>
                </c:pt>
                <c:pt idx="188">
                  <c:v>14.548</c:v>
                </c:pt>
                <c:pt idx="189">
                  <c:v>14.665</c:v>
                </c:pt>
                <c:pt idx="190">
                  <c:v>14.783</c:v>
                </c:pt>
                <c:pt idx="191">
                  <c:v>14.902</c:v>
                </c:pt>
                <c:pt idx="192">
                  <c:v>15.02</c:v>
                </c:pt>
                <c:pt idx="193">
                  <c:v>15.139</c:v>
                </c:pt>
                <c:pt idx="194">
                  <c:v>15.259</c:v>
                </c:pt>
                <c:pt idx="195">
                  <c:v>15.378</c:v>
                </c:pt>
                <c:pt idx="196">
                  <c:v>15.498</c:v>
                </c:pt>
                <c:pt idx="197">
                  <c:v>15.618</c:v>
                </c:pt>
                <c:pt idx="198">
                  <c:v>15.739</c:v>
                </c:pt>
                <c:pt idx="199">
                  <c:v>15.86</c:v>
                </c:pt>
                <c:pt idx="200">
                  <c:v>15.981</c:v>
                </c:pt>
                <c:pt idx="201">
                  <c:v>16.102</c:v>
                </c:pt>
                <c:pt idx="202">
                  <c:v>16.224</c:v>
                </c:pt>
                <c:pt idx="203">
                  <c:v>16.345</c:v>
                </c:pt>
                <c:pt idx="204">
                  <c:v>16.467</c:v>
                </c:pt>
                <c:pt idx="205">
                  <c:v>16.59</c:v>
                </c:pt>
                <c:pt idx="206">
                  <c:v>16.713</c:v>
                </c:pt>
                <c:pt idx="207">
                  <c:v>16.835</c:v>
                </c:pt>
                <c:pt idx="208">
                  <c:v>16.959</c:v>
                </c:pt>
                <c:pt idx="209">
                  <c:v>17.082</c:v>
                </c:pt>
                <c:pt idx="210">
                  <c:v>17.206</c:v>
                </c:pt>
                <c:pt idx="211">
                  <c:v>17.33</c:v>
                </c:pt>
                <c:pt idx="212">
                  <c:v>17.454</c:v>
                </c:pt>
                <c:pt idx="213">
                  <c:v>17.579</c:v>
                </c:pt>
                <c:pt idx="214">
                  <c:v>17.703</c:v>
                </c:pt>
                <c:pt idx="215">
                  <c:v>17.828</c:v>
                </c:pt>
                <c:pt idx="216">
                  <c:v>17.954</c:v>
                </c:pt>
                <c:pt idx="217">
                  <c:v>18.079</c:v>
                </c:pt>
                <c:pt idx="218">
                  <c:v>18.205</c:v>
                </c:pt>
                <c:pt idx="219">
                  <c:v>18.331</c:v>
                </c:pt>
                <c:pt idx="220">
                  <c:v>18.457</c:v>
                </c:pt>
                <c:pt idx="221">
                  <c:v>18.584</c:v>
                </c:pt>
                <c:pt idx="222">
                  <c:v>18.71</c:v>
                </c:pt>
                <c:pt idx="223">
                  <c:v>18.837</c:v>
                </c:pt>
                <c:pt idx="224">
                  <c:v>18.965</c:v>
                </c:pt>
                <c:pt idx="225">
                  <c:v>19.092</c:v>
                </c:pt>
                <c:pt idx="226">
                  <c:v>19.22</c:v>
                </c:pt>
                <c:pt idx="227">
                  <c:v>19.348</c:v>
                </c:pt>
                <c:pt idx="228">
                  <c:v>19.476</c:v>
                </c:pt>
                <c:pt idx="229">
                  <c:v>19.604</c:v>
                </c:pt>
                <c:pt idx="230">
                  <c:v>19.733</c:v>
                </c:pt>
                <c:pt idx="231">
                  <c:v>19.862</c:v>
                </c:pt>
                <c:pt idx="232">
                  <c:v>19.991</c:v>
                </c:pt>
                <c:pt idx="233">
                  <c:v>20.12</c:v>
                </c:pt>
                <c:pt idx="234">
                  <c:v>20.25</c:v>
                </c:pt>
                <c:pt idx="235">
                  <c:v>20.379</c:v>
                </c:pt>
                <c:pt idx="236">
                  <c:v>20.509</c:v>
                </c:pt>
                <c:pt idx="237">
                  <c:v>20.639</c:v>
                </c:pt>
                <c:pt idx="238">
                  <c:v>20.77</c:v>
                </c:pt>
                <c:pt idx="239">
                  <c:v>20.9</c:v>
                </c:pt>
                <c:pt idx="240">
                  <c:v>21.031</c:v>
                </c:pt>
                <c:pt idx="241">
                  <c:v>21.162</c:v>
                </c:pt>
                <c:pt idx="242">
                  <c:v>21.294</c:v>
                </c:pt>
                <c:pt idx="243">
                  <c:v>21.425</c:v>
                </c:pt>
                <c:pt idx="244">
                  <c:v>21.557</c:v>
                </c:pt>
                <c:pt idx="245">
                  <c:v>21.689</c:v>
                </c:pt>
                <c:pt idx="246">
                  <c:v>21.821</c:v>
                </c:pt>
                <c:pt idx="247">
                  <c:v>21.953</c:v>
                </c:pt>
                <c:pt idx="248">
                  <c:v>22.085</c:v>
                </c:pt>
                <c:pt idx="249">
                  <c:v>22.218</c:v>
                </c:pt>
                <c:pt idx="250">
                  <c:v>22.351</c:v>
                </c:pt>
                <c:pt idx="251">
                  <c:v>22.484</c:v>
                </c:pt>
                <c:pt idx="252">
                  <c:v>22.617</c:v>
                </c:pt>
                <c:pt idx="253">
                  <c:v>22.751</c:v>
                </c:pt>
                <c:pt idx="254">
                  <c:v>22.884</c:v>
                </c:pt>
                <c:pt idx="255">
                  <c:v>23.018</c:v>
                </c:pt>
                <c:pt idx="256">
                  <c:v>23.152</c:v>
                </c:pt>
                <c:pt idx="257">
                  <c:v>23.286</c:v>
                </c:pt>
                <c:pt idx="258">
                  <c:v>23.421</c:v>
                </c:pt>
                <c:pt idx="259">
                  <c:v>23.556</c:v>
                </c:pt>
                <c:pt idx="260">
                  <c:v>23.69</c:v>
                </c:pt>
                <c:pt idx="261">
                  <c:v>23.825</c:v>
                </c:pt>
                <c:pt idx="262">
                  <c:v>23.96</c:v>
                </c:pt>
                <c:pt idx="263">
                  <c:v>24.096</c:v>
                </c:pt>
                <c:pt idx="264">
                  <c:v>24.231</c:v>
                </c:pt>
                <c:pt idx="265">
                  <c:v>24.367</c:v>
                </c:pt>
                <c:pt idx="266">
                  <c:v>24.504</c:v>
                </c:pt>
                <c:pt idx="267">
                  <c:v>24.641</c:v>
                </c:pt>
                <c:pt idx="268">
                  <c:v>24.778</c:v>
                </c:pt>
                <c:pt idx="269">
                  <c:v>24.916</c:v>
                </c:pt>
                <c:pt idx="270">
                  <c:v>25.054</c:v>
                </c:pt>
                <c:pt idx="271">
                  <c:v>25.192</c:v>
                </c:pt>
                <c:pt idx="272">
                  <c:v>25.33</c:v>
                </c:pt>
                <c:pt idx="273">
                  <c:v>25.469</c:v>
                </c:pt>
                <c:pt idx="274">
                  <c:v>25.608</c:v>
                </c:pt>
                <c:pt idx="275">
                  <c:v>25.747</c:v>
                </c:pt>
                <c:pt idx="276">
                  <c:v>25.886</c:v>
                </c:pt>
                <c:pt idx="277">
                  <c:v>26.026</c:v>
                </c:pt>
                <c:pt idx="278">
                  <c:v>26.166</c:v>
                </c:pt>
                <c:pt idx="279">
                  <c:v>26.306</c:v>
                </c:pt>
                <c:pt idx="280">
                  <c:v>26.446</c:v>
                </c:pt>
                <c:pt idx="281">
                  <c:v>26.587</c:v>
                </c:pt>
                <c:pt idx="282">
                  <c:v>26.728</c:v>
                </c:pt>
                <c:pt idx="283">
                  <c:v>26.869</c:v>
                </c:pt>
                <c:pt idx="284">
                  <c:v>27.011</c:v>
                </c:pt>
                <c:pt idx="285">
                  <c:v>27.153</c:v>
                </c:pt>
                <c:pt idx="286">
                  <c:v>27.295</c:v>
                </c:pt>
                <c:pt idx="287">
                  <c:v>27.438</c:v>
                </c:pt>
                <c:pt idx="288">
                  <c:v>27.58</c:v>
                </c:pt>
                <c:pt idx="289">
                  <c:v>27.723</c:v>
                </c:pt>
                <c:pt idx="290">
                  <c:v>27.867</c:v>
                </c:pt>
                <c:pt idx="291">
                  <c:v>28.01</c:v>
                </c:pt>
                <c:pt idx="292">
                  <c:v>28.154</c:v>
                </c:pt>
                <c:pt idx="293">
                  <c:v>28.298</c:v>
                </c:pt>
                <c:pt idx="294">
                  <c:v>28.443</c:v>
                </c:pt>
                <c:pt idx="295">
                  <c:v>28.588</c:v>
                </c:pt>
                <c:pt idx="296">
                  <c:v>28.733</c:v>
                </c:pt>
                <c:pt idx="297">
                  <c:v>28.878</c:v>
                </c:pt>
                <c:pt idx="298">
                  <c:v>29.024</c:v>
                </c:pt>
                <c:pt idx="299">
                  <c:v>29.17</c:v>
                </c:pt>
                <c:pt idx="300">
                  <c:v>29.317</c:v>
                </c:pt>
                <c:pt idx="301">
                  <c:v>29.463</c:v>
                </c:pt>
                <c:pt idx="302">
                  <c:v>29.61</c:v>
                </c:pt>
                <c:pt idx="303">
                  <c:v>29.758</c:v>
                </c:pt>
                <c:pt idx="304">
                  <c:v>29.905</c:v>
                </c:pt>
                <c:pt idx="305">
                  <c:v>30.054</c:v>
                </c:pt>
                <c:pt idx="306">
                  <c:v>30.202</c:v>
                </c:pt>
                <c:pt idx="307">
                  <c:v>30.351</c:v>
                </c:pt>
                <c:pt idx="308">
                  <c:v>30.5</c:v>
                </c:pt>
                <c:pt idx="309">
                  <c:v>30.649</c:v>
                </c:pt>
                <c:pt idx="310">
                  <c:v>30.799</c:v>
                </c:pt>
                <c:pt idx="311">
                  <c:v>30.949</c:v>
                </c:pt>
                <c:pt idx="312">
                  <c:v>31.1</c:v>
                </c:pt>
                <c:pt idx="313">
                  <c:v>31.251</c:v>
                </c:pt>
                <c:pt idx="314">
                  <c:v>31.404</c:v>
                </c:pt>
                <c:pt idx="315">
                  <c:v>31.557</c:v>
                </c:pt>
                <c:pt idx="316">
                  <c:v>31.711</c:v>
                </c:pt>
                <c:pt idx="317">
                  <c:v>31.865</c:v>
                </c:pt>
                <c:pt idx="318">
                  <c:v>32.019</c:v>
                </c:pt>
                <c:pt idx="319">
                  <c:v>32.175</c:v>
                </c:pt>
                <c:pt idx="320">
                  <c:v>32.33</c:v>
                </c:pt>
                <c:pt idx="321">
                  <c:v>32.487</c:v>
                </c:pt>
                <c:pt idx="322">
                  <c:v>32.643</c:v>
                </c:pt>
                <c:pt idx="323">
                  <c:v>32.801</c:v>
                </c:pt>
                <c:pt idx="324">
                  <c:v>32.959</c:v>
                </c:pt>
                <c:pt idx="325">
                  <c:v>33.117</c:v>
                </c:pt>
                <c:pt idx="326">
                  <c:v>33.276</c:v>
                </c:pt>
                <c:pt idx="327">
                  <c:v>33.436</c:v>
                </c:pt>
                <c:pt idx="328">
                  <c:v>33.596</c:v>
                </c:pt>
                <c:pt idx="329">
                  <c:v>33.756</c:v>
                </c:pt>
                <c:pt idx="330">
                  <c:v>33.918</c:v>
                </c:pt>
                <c:pt idx="331">
                  <c:v>34.08</c:v>
                </c:pt>
                <c:pt idx="332">
                  <c:v>34.242</c:v>
                </c:pt>
                <c:pt idx="333">
                  <c:v>34.406</c:v>
                </c:pt>
                <c:pt idx="334">
                  <c:v>34.569</c:v>
                </c:pt>
                <c:pt idx="335">
                  <c:v>34.734</c:v>
                </c:pt>
                <c:pt idx="336">
                  <c:v>34.899</c:v>
                </c:pt>
                <c:pt idx="337">
                  <c:v>35.065</c:v>
                </c:pt>
                <c:pt idx="338">
                  <c:v>35.231</c:v>
                </c:pt>
                <c:pt idx="339">
                  <c:v>35.399</c:v>
                </c:pt>
                <c:pt idx="340">
                  <c:v>35.566</c:v>
                </c:pt>
                <c:pt idx="341">
                  <c:v>35.735</c:v>
                </c:pt>
                <c:pt idx="342">
                  <c:v>35.904</c:v>
                </c:pt>
                <c:pt idx="343">
                  <c:v>36.074</c:v>
                </c:pt>
                <c:pt idx="344">
                  <c:v>36.245</c:v>
                </c:pt>
                <c:pt idx="345">
                  <c:v>36.417</c:v>
                </c:pt>
                <c:pt idx="346">
                  <c:v>36.589</c:v>
                </c:pt>
                <c:pt idx="347">
                  <c:v>36.762</c:v>
                </c:pt>
                <c:pt idx="348">
                  <c:v>36.936</c:v>
                </c:pt>
                <c:pt idx="349">
                  <c:v>37.11</c:v>
                </c:pt>
                <c:pt idx="350">
                  <c:v>37.286</c:v>
                </c:pt>
                <c:pt idx="351">
                  <c:v>37.462</c:v>
                </c:pt>
                <c:pt idx="352">
                  <c:v>37.639</c:v>
                </c:pt>
                <c:pt idx="353">
                  <c:v>37.817</c:v>
                </c:pt>
                <c:pt idx="354">
                  <c:v>37.996</c:v>
                </c:pt>
                <c:pt idx="355">
                  <c:v>38.175</c:v>
                </c:pt>
                <c:pt idx="356">
                  <c:v>38.356</c:v>
                </c:pt>
                <c:pt idx="357">
                  <c:v>38.537</c:v>
                </c:pt>
                <c:pt idx="358">
                  <c:v>38.719</c:v>
                </c:pt>
                <c:pt idx="359">
                  <c:v>38.902</c:v>
                </c:pt>
                <c:pt idx="360">
                  <c:v>39.086</c:v>
                </c:pt>
                <c:pt idx="361">
                  <c:v>39.267</c:v>
                </c:pt>
                <c:pt idx="362">
                  <c:v>39.448</c:v>
                </c:pt>
                <c:pt idx="363">
                  <c:v>39.63</c:v>
                </c:pt>
                <c:pt idx="364">
                  <c:v>39.812</c:v>
                </c:pt>
                <c:pt idx="365">
                  <c:v>39.995</c:v>
                </c:pt>
                <c:pt idx="366">
                  <c:v>40.178</c:v>
                </c:pt>
                <c:pt idx="367">
                  <c:v>40.362</c:v>
                </c:pt>
                <c:pt idx="368">
                  <c:v>40.547</c:v>
                </c:pt>
                <c:pt idx="369">
                  <c:v>40.733</c:v>
                </c:pt>
                <c:pt idx="370">
                  <c:v>40.918</c:v>
                </c:pt>
                <c:pt idx="371">
                  <c:v>41.105</c:v>
                </c:pt>
                <c:pt idx="372">
                  <c:v>41.292</c:v>
                </c:pt>
                <c:pt idx="373">
                  <c:v>41.48</c:v>
                </c:pt>
                <c:pt idx="374">
                  <c:v>41.669</c:v>
                </c:pt>
                <c:pt idx="375">
                  <c:v>41.858</c:v>
                </c:pt>
                <c:pt idx="376">
                  <c:v>42.048</c:v>
                </c:pt>
                <c:pt idx="377">
                  <c:v>42.238</c:v>
                </c:pt>
                <c:pt idx="378">
                  <c:v>42.429</c:v>
                </c:pt>
                <c:pt idx="379">
                  <c:v>42.621</c:v>
                </c:pt>
                <c:pt idx="380">
                  <c:v>42.813</c:v>
                </c:pt>
                <c:pt idx="381">
                  <c:v>43.006</c:v>
                </c:pt>
                <c:pt idx="382">
                  <c:v>43.2</c:v>
                </c:pt>
                <c:pt idx="383">
                  <c:v>43.394</c:v>
                </c:pt>
                <c:pt idx="384">
                  <c:v>43.589</c:v>
                </c:pt>
                <c:pt idx="385">
                  <c:v>43.785</c:v>
                </c:pt>
                <c:pt idx="386">
                  <c:v>43.981</c:v>
                </c:pt>
                <c:pt idx="387">
                  <c:v>44.178</c:v>
                </c:pt>
                <c:pt idx="388">
                  <c:v>44.375</c:v>
                </c:pt>
                <c:pt idx="389">
                  <c:v>44.574</c:v>
                </c:pt>
                <c:pt idx="390">
                  <c:v>44.773</c:v>
                </c:pt>
                <c:pt idx="391">
                  <c:v>44.972</c:v>
                </c:pt>
                <c:pt idx="392">
                  <c:v>45.172</c:v>
                </c:pt>
                <c:pt idx="393">
                  <c:v>45.373</c:v>
                </c:pt>
                <c:pt idx="394">
                  <c:v>45.575</c:v>
                </c:pt>
                <c:pt idx="395">
                  <c:v>45.777</c:v>
                </c:pt>
                <c:pt idx="396">
                  <c:v>45.98</c:v>
                </c:pt>
                <c:pt idx="397">
                  <c:v>46.184</c:v>
                </c:pt>
                <c:pt idx="398">
                  <c:v>46.388</c:v>
                </c:pt>
                <c:pt idx="399">
                  <c:v>46.593</c:v>
                </c:pt>
                <c:pt idx="400">
                  <c:v>46.799</c:v>
                </c:pt>
                <c:pt idx="401">
                  <c:v>47.005</c:v>
                </c:pt>
                <c:pt idx="402">
                  <c:v>47.212</c:v>
                </c:pt>
                <c:pt idx="403">
                  <c:v>47.42</c:v>
                </c:pt>
                <c:pt idx="404">
                  <c:v>47.627</c:v>
                </c:pt>
                <c:pt idx="405">
                  <c:v>47.833</c:v>
                </c:pt>
                <c:pt idx="406">
                  <c:v>48.039</c:v>
                </c:pt>
                <c:pt idx="407">
                  <c:v>48.246</c:v>
                </c:pt>
                <c:pt idx="408">
                  <c:v>48.454</c:v>
                </c:pt>
                <c:pt idx="409">
                  <c:v>48.662</c:v>
                </c:pt>
                <c:pt idx="410">
                  <c:v>48.871</c:v>
                </c:pt>
                <c:pt idx="411">
                  <c:v>49.08</c:v>
                </c:pt>
                <c:pt idx="412">
                  <c:v>49.289</c:v>
                </c:pt>
                <c:pt idx="413">
                  <c:v>49.499</c:v>
                </c:pt>
                <c:pt idx="414">
                  <c:v>49.71</c:v>
                </c:pt>
                <c:pt idx="415">
                  <c:v>49.921</c:v>
                </c:pt>
                <c:pt idx="416">
                  <c:v>50.132</c:v>
                </c:pt>
                <c:pt idx="417">
                  <c:v>50.344</c:v>
                </c:pt>
                <c:pt idx="418">
                  <c:v>50.556</c:v>
                </c:pt>
                <c:pt idx="419">
                  <c:v>50.769</c:v>
                </c:pt>
                <c:pt idx="420">
                  <c:v>50.982</c:v>
                </c:pt>
                <c:pt idx="421">
                  <c:v>51.196</c:v>
                </c:pt>
                <c:pt idx="422">
                  <c:v>51.41</c:v>
                </c:pt>
                <c:pt idx="423">
                  <c:v>51.625</c:v>
                </c:pt>
                <c:pt idx="424">
                  <c:v>51.84</c:v>
                </c:pt>
                <c:pt idx="425">
                  <c:v>52.056</c:v>
                </c:pt>
                <c:pt idx="426">
                  <c:v>52.272</c:v>
                </c:pt>
                <c:pt idx="427">
                  <c:v>52.488</c:v>
                </c:pt>
                <c:pt idx="428">
                  <c:v>52.705</c:v>
                </c:pt>
                <c:pt idx="429">
                  <c:v>52.923</c:v>
                </c:pt>
                <c:pt idx="430">
                  <c:v>53.14</c:v>
                </c:pt>
                <c:pt idx="431">
                  <c:v>53.359</c:v>
                </c:pt>
                <c:pt idx="432">
                  <c:v>53.577</c:v>
                </c:pt>
                <c:pt idx="433">
                  <c:v>53.797</c:v>
                </c:pt>
                <c:pt idx="434">
                  <c:v>54.016</c:v>
                </c:pt>
                <c:pt idx="435">
                  <c:v>54.236</c:v>
                </c:pt>
                <c:pt idx="436">
                  <c:v>54.456</c:v>
                </c:pt>
                <c:pt idx="437">
                  <c:v>54.677</c:v>
                </c:pt>
                <c:pt idx="438">
                  <c:v>54.899</c:v>
                </c:pt>
                <c:pt idx="439">
                  <c:v>55.12</c:v>
                </c:pt>
                <c:pt idx="440">
                  <c:v>55.342</c:v>
                </c:pt>
                <c:pt idx="441">
                  <c:v>55.565</c:v>
                </c:pt>
                <c:pt idx="442">
                  <c:v>55.788</c:v>
                </c:pt>
                <c:pt idx="443">
                  <c:v>56.011</c:v>
                </c:pt>
                <c:pt idx="444">
                  <c:v>56.235</c:v>
                </c:pt>
                <c:pt idx="445">
                  <c:v>56.459</c:v>
                </c:pt>
                <c:pt idx="446">
                  <c:v>56.683</c:v>
                </c:pt>
                <c:pt idx="447">
                  <c:v>56.908</c:v>
                </c:pt>
                <c:pt idx="448">
                  <c:v>57.133</c:v>
                </c:pt>
                <c:pt idx="449">
                  <c:v>57.357</c:v>
                </c:pt>
                <c:pt idx="450">
                  <c:v>57.583</c:v>
                </c:pt>
                <c:pt idx="451">
                  <c:v>57.808</c:v>
                </c:pt>
                <c:pt idx="452">
                  <c:v>58.034</c:v>
                </c:pt>
                <c:pt idx="453">
                  <c:v>58.26</c:v>
                </c:pt>
                <c:pt idx="454">
                  <c:v>58.487</c:v>
                </c:pt>
                <c:pt idx="455">
                  <c:v>58.713</c:v>
                </c:pt>
                <c:pt idx="456">
                  <c:v>58.94</c:v>
                </c:pt>
                <c:pt idx="457">
                  <c:v>59.168</c:v>
                </c:pt>
                <c:pt idx="458">
                  <c:v>59.396</c:v>
                </c:pt>
                <c:pt idx="459">
                  <c:v>59.624</c:v>
                </c:pt>
                <c:pt idx="460">
                  <c:v>59.852</c:v>
                </c:pt>
                <c:pt idx="461">
                  <c:v>60.081</c:v>
                </c:pt>
                <c:pt idx="462">
                  <c:v>60.309</c:v>
                </c:pt>
                <c:pt idx="463">
                  <c:v>60.539</c:v>
                </c:pt>
                <c:pt idx="464">
                  <c:v>60.768</c:v>
                </c:pt>
                <c:pt idx="465">
                  <c:v>60.998</c:v>
                </c:pt>
                <c:pt idx="466">
                  <c:v>61.228</c:v>
                </c:pt>
                <c:pt idx="467">
                  <c:v>61.458</c:v>
                </c:pt>
                <c:pt idx="468">
                  <c:v>61.689</c:v>
                </c:pt>
                <c:pt idx="469">
                  <c:v>61.92</c:v>
                </c:pt>
                <c:pt idx="470">
                  <c:v>62.151</c:v>
                </c:pt>
                <c:pt idx="471">
                  <c:v>62.382</c:v>
                </c:pt>
                <c:pt idx="472">
                  <c:v>62.614</c:v>
                </c:pt>
                <c:pt idx="473">
                  <c:v>62.846</c:v>
                </c:pt>
                <c:pt idx="474">
                  <c:v>63.078</c:v>
                </c:pt>
                <c:pt idx="475">
                  <c:v>63.31</c:v>
                </c:pt>
                <c:pt idx="476">
                  <c:v>63.543</c:v>
                </c:pt>
                <c:pt idx="477">
                  <c:v>63.776</c:v>
                </c:pt>
                <c:pt idx="478">
                  <c:v>64.009</c:v>
                </c:pt>
                <c:pt idx="479">
                  <c:v>64.242</c:v>
                </c:pt>
                <c:pt idx="480">
                  <c:v>64.476</c:v>
                </c:pt>
                <c:pt idx="481">
                  <c:v>64.709</c:v>
                </c:pt>
                <c:pt idx="482">
                  <c:v>64.943</c:v>
                </c:pt>
                <c:pt idx="483">
                  <c:v>65.17799999999998</c:v>
                </c:pt>
                <c:pt idx="484">
                  <c:v>65.412</c:v>
                </c:pt>
                <c:pt idx="485">
                  <c:v>65.647</c:v>
                </c:pt>
                <c:pt idx="486">
                  <c:v>65.881</c:v>
                </c:pt>
                <c:pt idx="487">
                  <c:v>66.116</c:v>
                </c:pt>
                <c:pt idx="488">
                  <c:v>66.35199999999998</c:v>
                </c:pt>
                <c:pt idx="489">
                  <c:v>66.587</c:v>
                </c:pt>
                <c:pt idx="490">
                  <c:v>66.82299999999998</c:v>
                </c:pt>
                <c:pt idx="491">
                  <c:v>67.059</c:v>
                </c:pt>
                <c:pt idx="492">
                  <c:v>67.296</c:v>
                </c:pt>
                <c:pt idx="493">
                  <c:v>67.533</c:v>
                </c:pt>
                <c:pt idx="494">
                  <c:v>67.77</c:v>
                </c:pt>
                <c:pt idx="495">
                  <c:v>68.007</c:v>
                </c:pt>
                <c:pt idx="496">
                  <c:v>68.245</c:v>
                </c:pt>
                <c:pt idx="497">
                  <c:v>68.482</c:v>
                </c:pt>
                <c:pt idx="498">
                  <c:v>68.72</c:v>
                </c:pt>
                <c:pt idx="499">
                  <c:v>68.958</c:v>
                </c:pt>
                <c:pt idx="500">
                  <c:v>69.197</c:v>
                </c:pt>
                <c:pt idx="501">
                  <c:v>69.435</c:v>
                </c:pt>
                <c:pt idx="502">
                  <c:v>69.67400000000001</c:v>
                </c:pt>
                <c:pt idx="503">
                  <c:v>69.913</c:v>
                </c:pt>
                <c:pt idx="504">
                  <c:v>70.15199999999998</c:v>
                </c:pt>
                <c:pt idx="505">
                  <c:v>70.392</c:v>
                </c:pt>
                <c:pt idx="506">
                  <c:v>70.631</c:v>
                </c:pt>
                <c:pt idx="507">
                  <c:v>70.871</c:v>
                </c:pt>
                <c:pt idx="508">
                  <c:v>71.111</c:v>
                </c:pt>
                <c:pt idx="509">
                  <c:v>71.351</c:v>
                </c:pt>
                <c:pt idx="510">
                  <c:v>71.591</c:v>
                </c:pt>
                <c:pt idx="511">
                  <c:v>71.832</c:v>
                </c:pt>
                <c:pt idx="512">
                  <c:v>72.07199999999998</c:v>
                </c:pt>
                <c:pt idx="513">
                  <c:v>72.313</c:v>
                </c:pt>
                <c:pt idx="514">
                  <c:v>72.554</c:v>
                </c:pt>
                <c:pt idx="515">
                  <c:v>72.795</c:v>
                </c:pt>
                <c:pt idx="516">
                  <c:v>73.036</c:v>
                </c:pt>
                <c:pt idx="517">
                  <c:v>73.27800000000001</c:v>
                </c:pt>
                <c:pt idx="518">
                  <c:v>73.519</c:v>
                </c:pt>
                <c:pt idx="519">
                  <c:v>73.761</c:v>
                </c:pt>
                <c:pt idx="520">
                  <c:v>74.003</c:v>
                </c:pt>
                <c:pt idx="521">
                  <c:v>74.245</c:v>
                </c:pt>
                <c:pt idx="522">
                  <c:v>74.487</c:v>
                </c:pt>
                <c:pt idx="523">
                  <c:v>74.73</c:v>
                </c:pt>
                <c:pt idx="524">
                  <c:v>74.972</c:v>
                </c:pt>
                <c:pt idx="525">
                  <c:v>75.215</c:v>
                </c:pt>
                <c:pt idx="526">
                  <c:v>75.458</c:v>
                </c:pt>
                <c:pt idx="527">
                  <c:v>75.7</c:v>
                </c:pt>
                <c:pt idx="528">
                  <c:v>75.943</c:v>
                </c:pt>
                <c:pt idx="529">
                  <c:v>76.187</c:v>
                </c:pt>
                <c:pt idx="530">
                  <c:v>76.43</c:v>
                </c:pt>
                <c:pt idx="531">
                  <c:v>76.67299999999994</c:v>
                </c:pt>
                <c:pt idx="532">
                  <c:v>76.917</c:v>
                </c:pt>
                <c:pt idx="533">
                  <c:v>77.16</c:v>
                </c:pt>
                <c:pt idx="534">
                  <c:v>77.405</c:v>
                </c:pt>
                <c:pt idx="535">
                  <c:v>77.649</c:v>
                </c:pt>
                <c:pt idx="536">
                  <c:v>77.894</c:v>
                </c:pt>
                <c:pt idx="537">
                  <c:v>78.139</c:v>
                </c:pt>
                <c:pt idx="538">
                  <c:v>78.384</c:v>
                </c:pt>
                <c:pt idx="539">
                  <c:v>78.63</c:v>
                </c:pt>
                <c:pt idx="540">
                  <c:v>78.87499999999998</c:v>
                </c:pt>
                <c:pt idx="541">
                  <c:v>79.121</c:v>
                </c:pt>
                <c:pt idx="542">
                  <c:v>79.366</c:v>
                </c:pt>
                <c:pt idx="543">
                  <c:v>79.612</c:v>
                </c:pt>
                <c:pt idx="544">
                  <c:v>79.85799999999998</c:v>
                </c:pt>
                <c:pt idx="545">
                  <c:v>80.10499999999998</c:v>
                </c:pt>
                <c:pt idx="546">
                  <c:v>80.351</c:v>
                </c:pt>
                <c:pt idx="547">
                  <c:v>80.598</c:v>
                </c:pt>
                <c:pt idx="548">
                  <c:v>80.844</c:v>
                </c:pt>
                <c:pt idx="549">
                  <c:v>81.091</c:v>
                </c:pt>
                <c:pt idx="550">
                  <c:v>81.338</c:v>
                </c:pt>
                <c:pt idx="551">
                  <c:v>81.585</c:v>
                </c:pt>
                <c:pt idx="552">
                  <c:v>81.832</c:v>
                </c:pt>
                <c:pt idx="553">
                  <c:v>82.08</c:v>
                </c:pt>
                <c:pt idx="554">
                  <c:v>82.327</c:v>
                </c:pt>
                <c:pt idx="555">
                  <c:v>82.57499999999998</c:v>
                </c:pt>
                <c:pt idx="556">
                  <c:v>82.82199999999998</c:v>
                </c:pt>
                <c:pt idx="557">
                  <c:v>83.07</c:v>
                </c:pt>
                <c:pt idx="558">
                  <c:v>83.318</c:v>
                </c:pt>
                <c:pt idx="559">
                  <c:v>83.566</c:v>
                </c:pt>
                <c:pt idx="560">
                  <c:v>83.815</c:v>
                </c:pt>
                <c:pt idx="561">
                  <c:v>84.063</c:v>
                </c:pt>
                <c:pt idx="562">
                  <c:v>84.312</c:v>
                </c:pt>
                <c:pt idx="563">
                  <c:v>84.56</c:v>
                </c:pt>
                <c:pt idx="564">
                  <c:v>84.809</c:v>
                </c:pt>
                <c:pt idx="565">
                  <c:v>85.05800000000001</c:v>
                </c:pt>
                <c:pt idx="566">
                  <c:v>85.307</c:v>
                </c:pt>
                <c:pt idx="567">
                  <c:v>85.556</c:v>
                </c:pt>
                <c:pt idx="568">
                  <c:v>85.80500000000001</c:v>
                </c:pt>
                <c:pt idx="569">
                  <c:v>86.054</c:v>
                </c:pt>
                <c:pt idx="570">
                  <c:v>86.304</c:v>
                </c:pt>
                <c:pt idx="571">
                  <c:v>86.553</c:v>
                </c:pt>
                <c:pt idx="572">
                  <c:v>86.803</c:v>
                </c:pt>
                <c:pt idx="573">
                  <c:v>87.053</c:v>
                </c:pt>
                <c:pt idx="574">
                  <c:v>87.303</c:v>
                </c:pt>
                <c:pt idx="575">
                  <c:v>87.553</c:v>
                </c:pt>
                <c:pt idx="576">
                  <c:v>87.803</c:v>
                </c:pt>
                <c:pt idx="577">
                  <c:v>88.053</c:v>
                </c:pt>
                <c:pt idx="578">
                  <c:v>88.304</c:v>
                </c:pt>
                <c:pt idx="579">
                  <c:v>88.55500000000001</c:v>
                </c:pt>
                <c:pt idx="580">
                  <c:v>88.806</c:v>
                </c:pt>
                <c:pt idx="581">
                  <c:v>89.057</c:v>
                </c:pt>
                <c:pt idx="582">
                  <c:v>89.30800000000001</c:v>
                </c:pt>
                <c:pt idx="583">
                  <c:v>89.56</c:v>
                </c:pt>
                <c:pt idx="584">
                  <c:v>89.811</c:v>
                </c:pt>
                <c:pt idx="585">
                  <c:v>90.063</c:v>
                </c:pt>
                <c:pt idx="586">
                  <c:v>90.314</c:v>
                </c:pt>
                <c:pt idx="587">
                  <c:v>90.566</c:v>
                </c:pt>
                <c:pt idx="588">
                  <c:v>90.818</c:v>
                </c:pt>
                <c:pt idx="589">
                  <c:v>91.07</c:v>
                </c:pt>
                <c:pt idx="590">
                  <c:v>91.32299999999998</c:v>
                </c:pt>
                <c:pt idx="591">
                  <c:v>91.57499999999998</c:v>
                </c:pt>
                <c:pt idx="592">
                  <c:v>91.827</c:v>
                </c:pt>
                <c:pt idx="593">
                  <c:v>92.08</c:v>
                </c:pt>
                <c:pt idx="594">
                  <c:v>92.333</c:v>
                </c:pt>
                <c:pt idx="595">
                  <c:v>92.585</c:v>
                </c:pt>
                <c:pt idx="596">
                  <c:v>92.838</c:v>
                </c:pt>
                <c:pt idx="597">
                  <c:v>93.091</c:v>
                </c:pt>
                <c:pt idx="598">
                  <c:v>93.344</c:v>
                </c:pt>
                <c:pt idx="599">
                  <c:v>93.595</c:v>
                </c:pt>
                <c:pt idx="600">
                  <c:v>93.841</c:v>
                </c:pt>
                <c:pt idx="601">
                  <c:v>94.087</c:v>
                </c:pt>
                <c:pt idx="602">
                  <c:v>94.331</c:v>
                </c:pt>
                <c:pt idx="603">
                  <c:v>94.57499999999998</c:v>
                </c:pt>
                <c:pt idx="604">
                  <c:v>94.817</c:v>
                </c:pt>
                <c:pt idx="605">
                  <c:v>95.057</c:v>
                </c:pt>
                <c:pt idx="606">
                  <c:v>95.297</c:v>
                </c:pt>
                <c:pt idx="607">
                  <c:v>95.535</c:v>
                </c:pt>
                <c:pt idx="608">
                  <c:v>95.771</c:v>
                </c:pt>
                <c:pt idx="609">
                  <c:v>96.006</c:v>
                </c:pt>
                <c:pt idx="610">
                  <c:v>96.239</c:v>
                </c:pt>
                <c:pt idx="611">
                  <c:v>96.47</c:v>
                </c:pt>
                <c:pt idx="612">
                  <c:v>96.699</c:v>
                </c:pt>
                <c:pt idx="613">
                  <c:v>96.926</c:v>
                </c:pt>
                <c:pt idx="614">
                  <c:v>97.151</c:v>
                </c:pt>
                <c:pt idx="615">
                  <c:v>97.37299999999998</c:v>
                </c:pt>
                <c:pt idx="616">
                  <c:v>97.594</c:v>
                </c:pt>
                <c:pt idx="617">
                  <c:v>97.811</c:v>
                </c:pt>
                <c:pt idx="618">
                  <c:v>98.026</c:v>
                </c:pt>
                <c:pt idx="619">
                  <c:v>98.239</c:v>
                </c:pt>
                <c:pt idx="620">
                  <c:v>98.448</c:v>
                </c:pt>
                <c:pt idx="621">
                  <c:v>98.65799999999998</c:v>
                </c:pt>
                <c:pt idx="622">
                  <c:v>98.869</c:v>
                </c:pt>
                <c:pt idx="623">
                  <c:v>99.077</c:v>
                </c:pt>
                <c:pt idx="624">
                  <c:v>99.283</c:v>
                </c:pt>
                <c:pt idx="625">
                  <c:v>99.487</c:v>
                </c:pt>
                <c:pt idx="626">
                  <c:v>99.68899999999998</c:v>
                </c:pt>
                <c:pt idx="627">
                  <c:v>99.889</c:v>
                </c:pt>
                <c:pt idx="628">
                  <c:v>100.09</c:v>
                </c:pt>
                <c:pt idx="629">
                  <c:v>100.28</c:v>
                </c:pt>
                <c:pt idx="630">
                  <c:v>100.47</c:v>
                </c:pt>
                <c:pt idx="631">
                  <c:v>100.66</c:v>
                </c:pt>
                <c:pt idx="632">
                  <c:v>100.85</c:v>
                </c:pt>
                <c:pt idx="633">
                  <c:v>101.04</c:v>
                </c:pt>
                <c:pt idx="634">
                  <c:v>101.22</c:v>
                </c:pt>
                <c:pt idx="635">
                  <c:v>101.4</c:v>
                </c:pt>
                <c:pt idx="636">
                  <c:v>101.57</c:v>
                </c:pt>
                <c:pt idx="637">
                  <c:v>101.75</c:v>
                </c:pt>
                <c:pt idx="638">
                  <c:v>101.92</c:v>
                </c:pt>
                <c:pt idx="639">
                  <c:v>102.09</c:v>
                </c:pt>
                <c:pt idx="640">
                  <c:v>102.25</c:v>
                </c:pt>
                <c:pt idx="641">
                  <c:v>102.42</c:v>
                </c:pt>
                <c:pt idx="642">
                  <c:v>102.58</c:v>
                </c:pt>
                <c:pt idx="643">
                  <c:v>102.74</c:v>
                </c:pt>
                <c:pt idx="644">
                  <c:v>102.9</c:v>
                </c:pt>
                <c:pt idx="645">
                  <c:v>103.05</c:v>
                </c:pt>
                <c:pt idx="646">
                  <c:v>103.21</c:v>
                </c:pt>
                <c:pt idx="647">
                  <c:v>103.36</c:v>
                </c:pt>
                <c:pt idx="648">
                  <c:v>103.51</c:v>
                </c:pt>
                <c:pt idx="649">
                  <c:v>103.66</c:v>
                </c:pt>
                <c:pt idx="650">
                  <c:v>103.8</c:v>
                </c:pt>
                <c:pt idx="651">
                  <c:v>103.95</c:v>
                </c:pt>
                <c:pt idx="652">
                  <c:v>104.09</c:v>
                </c:pt>
                <c:pt idx="653">
                  <c:v>104.23</c:v>
                </c:pt>
                <c:pt idx="654">
                  <c:v>104.37</c:v>
                </c:pt>
                <c:pt idx="655">
                  <c:v>104.5</c:v>
                </c:pt>
                <c:pt idx="656">
                  <c:v>104.64</c:v>
                </c:pt>
                <c:pt idx="657">
                  <c:v>104.77</c:v>
                </c:pt>
                <c:pt idx="658">
                  <c:v>104.9</c:v>
                </c:pt>
                <c:pt idx="659">
                  <c:v>105.03</c:v>
                </c:pt>
                <c:pt idx="660">
                  <c:v>105.16</c:v>
                </c:pt>
                <c:pt idx="661">
                  <c:v>105.28</c:v>
                </c:pt>
                <c:pt idx="662">
                  <c:v>105.4</c:v>
                </c:pt>
                <c:pt idx="663">
                  <c:v>105.53</c:v>
                </c:pt>
                <c:pt idx="664">
                  <c:v>105.65</c:v>
                </c:pt>
                <c:pt idx="665">
                  <c:v>105.76</c:v>
                </c:pt>
                <c:pt idx="666">
                  <c:v>105.88</c:v>
                </c:pt>
                <c:pt idx="667">
                  <c:v>105.99</c:v>
                </c:pt>
                <c:pt idx="668">
                  <c:v>106.1</c:v>
                </c:pt>
                <c:pt idx="669">
                  <c:v>106.21</c:v>
                </c:pt>
                <c:pt idx="670">
                  <c:v>106.32</c:v>
                </c:pt>
                <c:pt idx="671">
                  <c:v>106.43</c:v>
                </c:pt>
                <c:pt idx="672">
                  <c:v>106.54</c:v>
                </c:pt>
                <c:pt idx="673">
                  <c:v>106.64</c:v>
                </c:pt>
                <c:pt idx="674">
                  <c:v>106.74</c:v>
                </c:pt>
                <c:pt idx="675">
                  <c:v>106.84</c:v>
                </c:pt>
                <c:pt idx="676">
                  <c:v>106.94</c:v>
                </c:pt>
                <c:pt idx="677">
                  <c:v>107.04</c:v>
                </c:pt>
                <c:pt idx="678">
                  <c:v>107.14</c:v>
                </c:pt>
                <c:pt idx="679">
                  <c:v>107.23</c:v>
                </c:pt>
                <c:pt idx="680">
                  <c:v>107.33</c:v>
                </c:pt>
                <c:pt idx="681">
                  <c:v>107.42</c:v>
                </c:pt>
                <c:pt idx="682">
                  <c:v>107.51</c:v>
                </c:pt>
                <c:pt idx="683">
                  <c:v>107.61</c:v>
                </c:pt>
                <c:pt idx="684">
                  <c:v>107.7</c:v>
                </c:pt>
                <c:pt idx="685">
                  <c:v>107.79</c:v>
                </c:pt>
                <c:pt idx="686">
                  <c:v>107.88</c:v>
                </c:pt>
                <c:pt idx="687">
                  <c:v>107.96</c:v>
                </c:pt>
                <c:pt idx="688">
                  <c:v>108.05</c:v>
                </c:pt>
                <c:pt idx="689">
                  <c:v>108.13</c:v>
                </c:pt>
                <c:pt idx="690">
                  <c:v>108.21</c:v>
                </c:pt>
                <c:pt idx="691">
                  <c:v>108.29</c:v>
                </c:pt>
                <c:pt idx="692">
                  <c:v>108.37</c:v>
                </c:pt>
                <c:pt idx="693">
                  <c:v>108.44</c:v>
                </c:pt>
                <c:pt idx="694">
                  <c:v>108.52</c:v>
                </c:pt>
                <c:pt idx="695">
                  <c:v>108.59</c:v>
                </c:pt>
                <c:pt idx="696">
                  <c:v>108.67</c:v>
                </c:pt>
                <c:pt idx="697">
                  <c:v>108.74</c:v>
                </c:pt>
                <c:pt idx="698">
                  <c:v>108.81</c:v>
                </c:pt>
                <c:pt idx="699">
                  <c:v>108.88</c:v>
                </c:pt>
                <c:pt idx="700">
                  <c:v>108.95</c:v>
                </c:pt>
                <c:pt idx="701">
                  <c:v>109.02</c:v>
                </c:pt>
                <c:pt idx="702">
                  <c:v>109.09</c:v>
                </c:pt>
                <c:pt idx="703">
                  <c:v>109.15</c:v>
                </c:pt>
                <c:pt idx="704">
                  <c:v>109.22</c:v>
                </c:pt>
                <c:pt idx="705">
                  <c:v>109.28</c:v>
                </c:pt>
                <c:pt idx="706">
                  <c:v>109.35</c:v>
                </c:pt>
                <c:pt idx="707">
                  <c:v>109.41</c:v>
                </c:pt>
                <c:pt idx="708">
                  <c:v>109.47</c:v>
                </c:pt>
                <c:pt idx="709">
                  <c:v>109.53</c:v>
                </c:pt>
                <c:pt idx="710">
                  <c:v>109.58</c:v>
                </c:pt>
                <c:pt idx="711">
                  <c:v>109.63</c:v>
                </c:pt>
                <c:pt idx="712">
                  <c:v>109.68</c:v>
                </c:pt>
                <c:pt idx="713">
                  <c:v>109.73</c:v>
                </c:pt>
                <c:pt idx="714">
                  <c:v>109.78</c:v>
                </c:pt>
                <c:pt idx="715">
                  <c:v>109.83</c:v>
                </c:pt>
                <c:pt idx="716">
                  <c:v>109.88</c:v>
                </c:pt>
                <c:pt idx="717">
                  <c:v>109.92</c:v>
                </c:pt>
                <c:pt idx="718">
                  <c:v>109.97</c:v>
                </c:pt>
                <c:pt idx="719">
                  <c:v>110.01</c:v>
                </c:pt>
                <c:pt idx="720">
                  <c:v>110.05</c:v>
                </c:pt>
                <c:pt idx="721">
                  <c:v>110.09</c:v>
                </c:pt>
                <c:pt idx="722">
                  <c:v>110.13</c:v>
                </c:pt>
                <c:pt idx="723">
                  <c:v>110.17</c:v>
                </c:pt>
                <c:pt idx="724">
                  <c:v>110.21</c:v>
                </c:pt>
                <c:pt idx="725">
                  <c:v>110.25</c:v>
                </c:pt>
                <c:pt idx="726">
                  <c:v>110.28</c:v>
                </c:pt>
                <c:pt idx="727">
                  <c:v>110.32</c:v>
                </c:pt>
                <c:pt idx="728">
                  <c:v>110.35</c:v>
                </c:pt>
                <c:pt idx="729">
                  <c:v>110.39</c:v>
                </c:pt>
                <c:pt idx="730">
                  <c:v>110.42</c:v>
                </c:pt>
                <c:pt idx="731">
                  <c:v>110.45</c:v>
                </c:pt>
                <c:pt idx="732">
                  <c:v>110.48</c:v>
                </c:pt>
                <c:pt idx="733">
                  <c:v>110.51</c:v>
                </c:pt>
                <c:pt idx="734">
                  <c:v>110.54</c:v>
                </c:pt>
                <c:pt idx="735">
                  <c:v>110.57</c:v>
                </c:pt>
                <c:pt idx="736">
                  <c:v>110.59</c:v>
                </c:pt>
                <c:pt idx="737">
                  <c:v>110.62</c:v>
                </c:pt>
                <c:pt idx="738">
                  <c:v>110.64</c:v>
                </c:pt>
                <c:pt idx="739">
                  <c:v>110.67</c:v>
                </c:pt>
                <c:pt idx="740">
                  <c:v>110.69</c:v>
                </c:pt>
                <c:pt idx="741">
                  <c:v>110.72</c:v>
                </c:pt>
                <c:pt idx="742">
                  <c:v>110.74</c:v>
                </c:pt>
                <c:pt idx="743">
                  <c:v>110.76</c:v>
                </c:pt>
                <c:pt idx="744">
                  <c:v>110.78</c:v>
                </c:pt>
                <c:pt idx="745">
                  <c:v>110.8</c:v>
                </c:pt>
                <c:pt idx="746">
                  <c:v>110.82</c:v>
                </c:pt>
                <c:pt idx="747">
                  <c:v>110.84</c:v>
                </c:pt>
                <c:pt idx="748">
                  <c:v>110.85</c:v>
                </c:pt>
                <c:pt idx="749">
                  <c:v>110.87</c:v>
                </c:pt>
                <c:pt idx="750">
                  <c:v>110.89</c:v>
                </c:pt>
                <c:pt idx="751">
                  <c:v>110.9</c:v>
                </c:pt>
                <c:pt idx="752">
                  <c:v>110.92</c:v>
                </c:pt>
                <c:pt idx="753">
                  <c:v>110.93</c:v>
                </c:pt>
                <c:pt idx="754">
                  <c:v>110.95</c:v>
                </c:pt>
                <c:pt idx="755">
                  <c:v>110.96</c:v>
                </c:pt>
                <c:pt idx="756">
                  <c:v>110.97</c:v>
                </c:pt>
                <c:pt idx="757">
                  <c:v>110.98</c:v>
                </c:pt>
                <c:pt idx="758">
                  <c:v>110.99</c:v>
                </c:pt>
                <c:pt idx="759">
                  <c:v>111.01</c:v>
                </c:pt>
                <c:pt idx="760">
                  <c:v>111.02</c:v>
                </c:pt>
                <c:pt idx="761">
                  <c:v>111.03</c:v>
                </c:pt>
                <c:pt idx="762">
                  <c:v>111.03</c:v>
                </c:pt>
                <c:pt idx="763">
                  <c:v>111.04</c:v>
                </c:pt>
                <c:pt idx="764">
                  <c:v>111.04</c:v>
                </c:pt>
                <c:pt idx="765">
                  <c:v>111.04</c:v>
                </c:pt>
                <c:pt idx="766">
                  <c:v>111.04</c:v>
                </c:pt>
                <c:pt idx="767">
                  <c:v>111.04</c:v>
                </c:pt>
                <c:pt idx="768">
                  <c:v>111.04</c:v>
                </c:pt>
                <c:pt idx="769">
                  <c:v>111.04</c:v>
                </c:pt>
                <c:pt idx="770">
                  <c:v>111.04</c:v>
                </c:pt>
                <c:pt idx="771">
                  <c:v>111.04</c:v>
                </c:pt>
                <c:pt idx="772">
                  <c:v>111.03</c:v>
                </c:pt>
                <c:pt idx="773">
                  <c:v>111.03</c:v>
                </c:pt>
                <c:pt idx="774">
                  <c:v>111.02</c:v>
                </c:pt>
                <c:pt idx="775">
                  <c:v>111.02</c:v>
                </c:pt>
                <c:pt idx="776">
                  <c:v>111.01</c:v>
                </c:pt>
                <c:pt idx="777">
                  <c:v>111.0</c:v>
                </c:pt>
                <c:pt idx="778">
                  <c:v>111.0</c:v>
                </c:pt>
                <c:pt idx="779">
                  <c:v>110.99</c:v>
                </c:pt>
                <c:pt idx="780">
                  <c:v>110.98</c:v>
                </c:pt>
                <c:pt idx="781">
                  <c:v>110.97</c:v>
                </c:pt>
                <c:pt idx="782">
                  <c:v>110.96</c:v>
                </c:pt>
                <c:pt idx="783">
                  <c:v>110.95</c:v>
                </c:pt>
                <c:pt idx="784">
                  <c:v>110.94</c:v>
                </c:pt>
                <c:pt idx="785">
                  <c:v>110.92</c:v>
                </c:pt>
                <c:pt idx="786">
                  <c:v>110.91</c:v>
                </c:pt>
                <c:pt idx="787">
                  <c:v>110.9</c:v>
                </c:pt>
                <c:pt idx="788">
                  <c:v>110.88</c:v>
                </c:pt>
                <c:pt idx="789">
                  <c:v>110.87</c:v>
                </c:pt>
                <c:pt idx="790">
                  <c:v>110.85</c:v>
                </c:pt>
                <c:pt idx="791">
                  <c:v>110.84</c:v>
                </c:pt>
                <c:pt idx="792">
                  <c:v>110.82</c:v>
                </c:pt>
                <c:pt idx="793">
                  <c:v>110.8</c:v>
                </c:pt>
                <c:pt idx="794">
                  <c:v>110.78</c:v>
                </c:pt>
                <c:pt idx="795">
                  <c:v>110.77</c:v>
                </c:pt>
                <c:pt idx="796">
                  <c:v>110.75</c:v>
                </c:pt>
                <c:pt idx="797">
                  <c:v>110.73</c:v>
                </c:pt>
                <c:pt idx="798">
                  <c:v>110.71</c:v>
                </c:pt>
                <c:pt idx="799">
                  <c:v>110.69</c:v>
                </c:pt>
                <c:pt idx="800">
                  <c:v>110.67</c:v>
                </c:pt>
                <c:pt idx="801">
                  <c:v>110.64</c:v>
                </c:pt>
                <c:pt idx="802">
                  <c:v>110.62</c:v>
                </c:pt>
                <c:pt idx="803">
                  <c:v>110.6</c:v>
                </c:pt>
                <c:pt idx="804">
                  <c:v>110.58</c:v>
                </c:pt>
                <c:pt idx="805">
                  <c:v>110.55</c:v>
                </c:pt>
                <c:pt idx="806">
                  <c:v>110.53</c:v>
                </c:pt>
                <c:pt idx="807">
                  <c:v>110.5</c:v>
                </c:pt>
                <c:pt idx="808">
                  <c:v>110.48</c:v>
                </c:pt>
                <c:pt idx="809">
                  <c:v>110.45</c:v>
                </c:pt>
                <c:pt idx="810">
                  <c:v>110.43</c:v>
                </c:pt>
                <c:pt idx="811">
                  <c:v>110.4</c:v>
                </c:pt>
                <c:pt idx="812">
                  <c:v>110.38</c:v>
                </c:pt>
                <c:pt idx="813">
                  <c:v>110.35</c:v>
                </c:pt>
                <c:pt idx="814">
                  <c:v>110.32</c:v>
                </c:pt>
                <c:pt idx="815">
                  <c:v>110.29</c:v>
                </c:pt>
                <c:pt idx="816">
                  <c:v>110.27</c:v>
                </c:pt>
                <c:pt idx="817">
                  <c:v>110.23</c:v>
                </c:pt>
                <c:pt idx="818">
                  <c:v>110.2</c:v>
                </c:pt>
                <c:pt idx="819">
                  <c:v>110.17</c:v>
                </c:pt>
                <c:pt idx="820">
                  <c:v>110.14</c:v>
                </c:pt>
                <c:pt idx="821">
                  <c:v>110.1</c:v>
                </c:pt>
                <c:pt idx="822">
                  <c:v>110.07</c:v>
                </c:pt>
                <c:pt idx="823">
                  <c:v>110.03</c:v>
                </c:pt>
                <c:pt idx="824">
                  <c:v>110.0</c:v>
                </c:pt>
                <c:pt idx="825">
                  <c:v>109.96</c:v>
                </c:pt>
                <c:pt idx="826">
                  <c:v>109.92</c:v>
                </c:pt>
                <c:pt idx="827">
                  <c:v>109.89</c:v>
                </c:pt>
                <c:pt idx="828">
                  <c:v>109.85</c:v>
                </c:pt>
                <c:pt idx="829">
                  <c:v>109.81</c:v>
                </c:pt>
                <c:pt idx="830">
                  <c:v>109.77</c:v>
                </c:pt>
                <c:pt idx="831">
                  <c:v>109.73</c:v>
                </c:pt>
                <c:pt idx="832">
                  <c:v>109.69</c:v>
                </c:pt>
                <c:pt idx="833">
                  <c:v>109.65</c:v>
                </c:pt>
                <c:pt idx="834">
                  <c:v>109.61</c:v>
                </c:pt>
                <c:pt idx="835">
                  <c:v>109.57</c:v>
                </c:pt>
                <c:pt idx="836">
                  <c:v>109.53</c:v>
                </c:pt>
                <c:pt idx="837">
                  <c:v>109.49</c:v>
                </c:pt>
                <c:pt idx="838">
                  <c:v>109.44</c:v>
                </c:pt>
                <c:pt idx="839">
                  <c:v>109.4</c:v>
                </c:pt>
                <c:pt idx="840">
                  <c:v>109.36</c:v>
                </c:pt>
                <c:pt idx="841">
                  <c:v>109.31</c:v>
                </c:pt>
                <c:pt idx="842">
                  <c:v>109.27</c:v>
                </c:pt>
                <c:pt idx="843">
                  <c:v>109.22</c:v>
                </c:pt>
                <c:pt idx="844">
                  <c:v>109.18</c:v>
                </c:pt>
                <c:pt idx="845">
                  <c:v>109.13</c:v>
                </c:pt>
                <c:pt idx="846">
                  <c:v>109.09</c:v>
                </c:pt>
                <c:pt idx="847">
                  <c:v>109.04</c:v>
                </c:pt>
                <c:pt idx="848">
                  <c:v>108.99</c:v>
                </c:pt>
                <c:pt idx="849">
                  <c:v>108.95</c:v>
                </c:pt>
                <c:pt idx="850">
                  <c:v>108.9</c:v>
                </c:pt>
                <c:pt idx="851">
                  <c:v>108.85</c:v>
                </c:pt>
                <c:pt idx="852">
                  <c:v>108.8</c:v>
                </c:pt>
                <c:pt idx="853">
                  <c:v>108.75</c:v>
                </c:pt>
                <c:pt idx="854">
                  <c:v>108.7</c:v>
                </c:pt>
                <c:pt idx="855">
                  <c:v>108.65</c:v>
                </c:pt>
                <c:pt idx="856">
                  <c:v>108.6</c:v>
                </c:pt>
                <c:pt idx="857">
                  <c:v>108.55</c:v>
                </c:pt>
                <c:pt idx="858">
                  <c:v>108.5</c:v>
                </c:pt>
                <c:pt idx="859">
                  <c:v>108.45</c:v>
                </c:pt>
                <c:pt idx="860">
                  <c:v>108.4</c:v>
                </c:pt>
                <c:pt idx="861">
                  <c:v>108.35</c:v>
                </c:pt>
                <c:pt idx="862">
                  <c:v>108.29</c:v>
                </c:pt>
                <c:pt idx="863">
                  <c:v>108.24</c:v>
                </c:pt>
                <c:pt idx="864">
                  <c:v>108.19</c:v>
                </c:pt>
                <c:pt idx="865">
                  <c:v>108.13</c:v>
                </c:pt>
                <c:pt idx="866">
                  <c:v>108.08</c:v>
                </c:pt>
                <c:pt idx="867">
                  <c:v>108.03</c:v>
                </c:pt>
                <c:pt idx="868">
                  <c:v>107.97</c:v>
                </c:pt>
                <c:pt idx="869">
                  <c:v>107.92</c:v>
                </c:pt>
                <c:pt idx="870">
                  <c:v>107.86</c:v>
                </c:pt>
                <c:pt idx="871">
                  <c:v>107.8</c:v>
                </c:pt>
                <c:pt idx="872">
                  <c:v>107.75</c:v>
                </c:pt>
                <c:pt idx="873">
                  <c:v>107.69</c:v>
                </c:pt>
                <c:pt idx="874">
                  <c:v>107.63</c:v>
                </c:pt>
                <c:pt idx="875">
                  <c:v>107.57</c:v>
                </c:pt>
                <c:pt idx="876">
                  <c:v>107.51</c:v>
                </c:pt>
                <c:pt idx="877">
                  <c:v>107.45</c:v>
                </c:pt>
                <c:pt idx="878">
                  <c:v>107.39</c:v>
                </c:pt>
                <c:pt idx="879">
                  <c:v>107.33</c:v>
                </c:pt>
                <c:pt idx="880">
                  <c:v>107.27</c:v>
                </c:pt>
                <c:pt idx="881">
                  <c:v>107.21</c:v>
                </c:pt>
                <c:pt idx="882">
                  <c:v>107.15</c:v>
                </c:pt>
                <c:pt idx="883">
                  <c:v>107.09</c:v>
                </c:pt>
                <c:pt idx="884">
                  <c:v>107.03</c:v>
                </c:pt>
                <c:pt idx="885">
                  <c:v>106.97</c:v>
                </c:pt>
                <c:pt idx="886">
                  <c:v>106.9</c:v>
                </c:pt>
                <c:pt idx="887">
                  <c:v>106.84</c:v>
                </c:pt>
                <c:pt idx="888">
                  <c:v>106.78</c:v>
                </c:pt>
                <c:pt idx="889">
                  <c:v>106.71</c:v>
                </c:pt>
                <c:pt idx="890">
                  <c:v>106.65</c:v>
                </c:pt>
                <c:pt idx="891">
                  <c:v>106.59</c:v>
                </c:pt>
                <c:pt idx="892">
                  <c:v>106.52</c:v>
                </c:pt>
                <c:pt idx="893">
                  <c:v>106.46</c:v>
                </c:pt>
                <c:pt idx="894">
                  <c:v>106.39</c:v>
                </c:pt>
                <c:pt idx="895">
                  <c:v>106.32</c:v>
                </c:pt>
                <c:pt idx="896">
                  <c:v>106.26</c:v>
                </c:pt>
                <c:pt idx="897">
                  <c:v>106.19</c:v>
                </c:pt>
                <c:pt idx="898">
                  <c:v>106.13</c:v>
                </c:pt>
                <c:pt idx="899">
                  <c:v>106.06</c:v>
                </c:pt>
                <c:pt idx="900">
                  <c:v>105.99</c:v>
                </c:pt>
                <c:pt idx="901">
                  <c:v>105.92</c:v>
                </c:pt>
                <c:pt idx="902">
                  <c:v>105.86</c:v>
                </c:pt>
                <c:pt idx="903">
                  <c:v>105.79</c:v>
                </c:pt>
                <c:pt idx="904">
                  <c:v>105.72</c:v>
                </c:pt>
                <c:pt idx="905">
                  <c:v>105.65</c:v>
                </c:pt>
                <c:pt idx="906">
                  <c:v>105.58</c:v>
                </c:pt>
                <c:pt idx="907">
                  <c:v>105.51</c:v>
                </c:pt>
                <c:pt idx="908">
                  <c:v>105.44</c:v>
                </c:pt>
                <c:pt idx="909">
                  <c:v>105.37</c:v>
                </c:pt>
                <c:pt idx="910">
                  <c:v>105.3</c:v>
                </c:pt>
                <c:pt idx="911">
                  <c:v>105.23</c:v>
                </c:pt>
                <c:pt idx="912">
                  <c:v>105.16</c:v>
                </c:pt>
                <c:pt idx="913">
                  <c:v>105.09</c:v>
                </c:pt>
                <c:pt idx="914">
                  <c:v>105.02</c:v>
                </c:pt>
                <c:pt idx="915">
                  <c:v>104.95</c:v>
                </c:pt>
                <c:pt idx="916">
                  <c:v>104.87</c:v>
                </c:pt>
                <c:pt idx="917">
                  <c:v>104.8</c:v>
                </c:pt>
                <c:pt idx="918">
                  <c:v>104.73</c:v>
                </c:pt>
                <c:pt idx="919">
                  <c:v>104.66</c:v>
                </c:pt>
                <c:pt idx="920">
                  <c:v>104.58</c:v>
                </c:pt>
                <c:pt idx="921">
                  <c:v>104.51</c:v>
                </c:pt>
                <c:pt idx="922">
                  <c:v>104.44</c:v>
                </c:pt>
                <c:pt idx="923">
                  <c:v>104.36</c:v>
                </c:pt>
                <c:pt idx="924">
                  <c:v>104.29</c:v>
                </c:pt>
                <c:pt idx="925">
                  <c:v>104.22</c:v>
                </c:pt>
                <c:pt idx="926">
                  <c:v>104.14</c:v>
                </c:pt>
                <c:pt idx="927">
                  <c:v>104.07</c:v>
                </c:pt>
                <c:pt idx="928">
                  <c:v>103.99</c:v>
                </c:pt>
                <c:pt idx="929">
                  <c:v>103.91</c:v>
                </c:pt>
                <c:pt idx="930">
                  <c:v>103.84</c:v>
                </c:pt>
                <c:pt idx="931">
                  <c:v>103.76</c:v>
                </c:pt>
                <c:pt idx="932">
                  <c:v>103.68</c:v>
                </c:pt>
                <c:pt idx="933">
                  <c:v>103.61</c:v>
                </c:pt>
                <c:pt idx="934">
                  <c:v>103.53</c:v>
                </c:pt>
                <c:pt idx="935">
                  <c:v>103.45</c:v>
                </c:pt>
                <c:pt idx="936">
                  <c:v>103.37</c:v>
                </c:pt>
                <c:pt idx="937">
                  <c:v>103.3</c:v>
                </c:pt>
                <c:pt idx="938">
                  <c:v>103.22</c:v>
                </c:pt>
                <c:pt idx="939">
                  <c:v>103.14</c:v>
                </c:pt>
                <c:pt idx="940">
                  <c:v>103.06</c:v>
                </c:pt>
                <c:pt idx="941">
                  <c:v>102.98</c:v>
                </c:pt>
                <c:pt idx="942">
                  <c:v>102.9</c:v>
                </c:pt>
                <c:pt idx="943">
                  <c:v>102.82</c:v>
                </c:pt>
                <c:pt idx="944">
                  <c:v>102.74</c:v>
                </c:pt>
                <c:pt idx="945">
                  <c:v>102.66</c:v>
                </c:pt>
                <c:pt idx="946">
                  <c:v>102.58</c:v>
                </c:pt>
                <c:pt idx="947">
                  <c:v>102.5</c:v>
                </c:pt>
                <c:pt idx="948">
                  <c:v>102.42</c:v>
                </c:pt>
                <c:pt idx="949">
                  <c:v>102.34</c:v>
                </c:pt>
                <c:pt idx="950">
                  <c:v>102.26</c:v>
                </c:pt>
                <c:pt idx="951">
                  <c:v>102.18</c:v>
                </c:pt>
                <c:pt idx="952">
                  <c:v>102.1</c:v>
                </c:pt>
                <c:pt idx="953">
                  <c:v>102.02</c:v>
                </c:pt>
                <c:pt idx="954">
                  <c:v>101.93</c:v>
                </c:pt>
                <c:pt idx="955">
                  <c:v>101.85</c:v>
                </c:pt>
                <c:pt idx="956">
                  <c:v>101.77</c:v>
                </c:pt>
                <c:pt idx="957">
                  <c:v>101.69</c:v>
                </c:pt>
                <c:pt idx="958">
                  <c:v>101.6</c:v>
                </c:pt>
                <c:pt idx="959">
                  <c:v>101.52</c:v>
                </c:pt>
                <c:pt idx="960">
                  <c:v>101.44</c:v>
                </c:pt>
                <c:pt idx="961">
                  <c:v>101.35</c:v>
                </c:pt>
                <c:pt idx="962">
                  <c:v>101.27</c:v>
                </c:pt>
                <c:pt idx="963">
                  <c:v>101.19</c:v>
                </c:pt>
                <c:pt idx="964">
                  <c:v>101.1</c:v>
                </c:pt>
                <c:pt idx="965">
                  <c:v>101.02</c:v>
                </c:pt>
                <c:pt idx="966">
                  <c:v>100.93</c:v>
                </c:pt>
                <c:pt idx="967">
                  <c:v>100.85</c:v>
                </c:pt>
                <c:pt idx="968">
                  <c:v>100.76</c:v>
                </c:pt>
                <c:pt idx="969">
                  <c:v>100.68</c:v>
                </c:pt>
                <c:pt idx="970">
                  <c:v>100.59</c:v>
                </c:pt>
                <c:pt idx="971">
                  <c:v>100.51</c:v>
                </c:pt>
                <c:pt idx="972">
                  <c:v>100.42</c:v>
                </c:pt>
                <c:pt idx="973">
                  <c:v>100.34</c:v>
                </c:pt>
                <c:pt idx="974">
                  <c:v>100.25</c:v>
                </c:pt>
                <c:pt idx="975">
                  <c:v>100.17</c:v>
                </c:pt>
                <c:pt idx="976">
                  <c:v>100.08</c:v>
                </c:pt>
                <c:pt idx="977">
                  <c:v>99.994</c:v>
                </c:pt>
                <c:pt idx="978">
                  <c:v>99.907</c:v>
                </c:pt>
                <c:pt idx="979">
                  <c:v>99.82</c:v>
                </c:pt>
                <c:pt idx="980">
                  <c:v>99.732</c:v>
                </c:pt>
                <c:pt idx="981">
                  <c:v>99.644</c:v>
                </c:pt>
                <c:pt idx="982">
                  <c:v>99.556</c:v>
                </c:pt>
                <c:pt idx="983">
                  <c:v>99.467</c:v>
                </c:pt>
                <c:pt idx="984">
                  <c:v>99.37899999999998</c:v>
                </c:pt>
                <c:pt idx="985">
                  <c:v>99.29</c:v>
                </c:pt>
                <c:pt idx="986">
                  <c:v>99.201</c:v>
                </c:pt>
                <c:pt idx="987">
                  <c:v>99.112</c:v>
                </c:pt>
                <c:pt idx="988">
                  <c:v>99.023</c:v>
                </c:pt>
                <c:pt idx="989">
                  <c:v>98.933</c:v>
                </c:pt>
                <c:pt idx="990">
                  <c:v>98.843</c:v>
                </c:pt>
                <c:pt idx="991">
                  <c:v>98.754</c:v>
                </c:pt>
                <c:pt idx="992">
                  <c:v>98.664</c:v>
                </c:pt>
                <c:pt idx="993">
                  <c:v>98.57299999999998</c:v>
                </c:pt>
                <c:pt idx="994">
                  <c:v>98.483</c:v>
                </c:pt>
                <c:pt idx="995">
                  <c:v>98.393</c:v>
                </c:pt>
                <c:pt idx="996">
                  <c:v>98.30200000000001</c:v>
                </c:pt>
                <c:pt idx="997">
                  <c:v>98.211</c:v>
                </c:pt>
                <c:pt idx="998">
                  <c:v>98.12</c:v>
                </c:pt>
                <c:pt idx="999">
                  <c:v>98.029</c:v>
                </c:pt>
                <c:pt idx="1000">
                  <c:v>97.938</c:v>
                </c:pt>
                <c:pt idx="1001">
                  <c:v>97.846</c:v>
                </c:pt>
                <c:pt idx="1002">
                  <c:v>97.754</c:v>
                </c:pt>
                <c:pt idx="1003">
                  <c:v>97.663</c:v>
                </c:pt>
                <c:pt idx="1004">
                  <c:v>97.571</c:v>
                </c:pt>
                <c:pt idx="1005">
                  <c:v>97.479</c:v>
                </c:pt>
                <c:pt idx="1006">
                  <c:v>97.386</c:v>
                </c:pt>
                <c:pt idx="1007">
                  <c:v>97.294</c:v>
                </c:pt>
                <c:pt idx="1008">
                  <c:v>97.202</c:v>
                </c:pt>
                <c:pt idx="1009">
                  <c:v>97.10899999999998</c:v>
                </c:pt>
                <c:pt idx="1010">
                  <c:v>97.016</c:v>
                </c:pt>
                <c:pt idx="1011">
                  <c:v>96.923</c:v>
                </c:pt>
                <c:pt idx="1012">
                  <c:v>96.83</c:v>
                </c:pt>
                <c:pt idx="1013">
                  <c:v>96.737</c:v>
                </c:pt>
                <c:pt idx="1014">
                  <c:v>96.643</c:v>
                </c:pt>
                <c:pt idx="1015">
                  <c:v>96.55</c:v>
                </c:pt>
                <c:pt idx="1016">
                  <c:v>96.456</c:v>
                </c:pt>
                <c:pt idx="1017">
                  <c:v>96.363</c:v>
                </c:pt>
                <c:pt idx="1018">
                  <c:v>96.269</c:v>
                </c:pt>
                <c:pt idx="1019">
                  <c:v>96.17499999999998</c:v>
                </c:pt>
                <c:pt idx="1020">
                  <c:v>96.081</c:v>
                </c:pt>
                <c:pt idx="1021">
                  <c:v>95.986</c:v>
                </c:pt>
                <c:pt idx="1022">
                  <c:v>95.892</c:v>
                </c:pt>
                <c:pt idx="1023">
                  <c:v>95.797</c:v>
                </c:pt>
                <c:pt idx="1024">
                  <c:v>95.703</c:v>
                </c:pt>
                <c:pt idx="1025">
                  <c:v>95.60799999999998</c:v>
                </c:pt>
                <c:pt idx="1026">
                  <c:v>95.513</c:v>
                </c:pt>
                <c:pt idx="1027">
                  <c:v>95.418</c:v>
                </c:pt>
                <c:pt idx="1028">
                  <c:v>95.32299999999998</c:v>
                </c:pt>
                <c:pt idx="1029">
                  <c:v>95.228</c:v>
                </c:pt>
                <c:pt idx="1030">
                  <c:v>95.133</c:v>
                </c:pt>
                <c:pt idx="1031">
                  <c:v>95.037</c:v>
                </c:pt>
                <c:pt idx="1032">
                  <c:v>94.942</c:v>
                </c:pt>
                <c:pt idx="1033">
                  <c:v>94.846</c:v>
                </c:pt>
                <c:pt idx="1034">
                  <c:v>94.751</c:v>
                </c:pt>
                <c:pt idx="1035">
                  <c:v>94.65499999999998</c:v>
                </c:pt>
                <c:pt idx="1036">
                  <c:v>94.559</c:v>
                </c:pt>
                <c:pt idx="1037">
                  <c:v>94.463</c:v>
                </c:pt>
                <c:pt idx="1038">
                  <c:v>94.367</c:v>
                </c:pt>
                <c:pt idx="1039">
                  <c:v>94.271</c:v>
                </c:pt>
                <c:pt idx="1040">
                  <c:v>94.17499999999998</c:v>
                </c:pt>
                <c:pt idx="1041">
                  <c:v>94.07799999999998</c:v>
                </c:pt>
                <c:pt idx="1042">
                  <c:v>93.982</c:v>
                </c:pt>
                <c:pt idx="1043">
                  <c:v>93.88500000000001</c:v>
                </c:pt>
                <c:pt idx="1044">
                  <c:v>93.789</c:v>
                </c:pt>
                <c:pt idx="1045">
                  <c:v>93.692</c:v>
                </c:pt>
                <c:pt idx="1046">
                  <c:v>93.595</c:v>
                </c:pt>
                <c:pt idx="1047">
                  <c:v>93.498</c:v>
                </c:pt>
                <c:pt idx="1048">
                  <c:v>93.402</c:v>
                </c:pt>
                <c:pt idx="1049">
                  <c:v>93.30500000000001</c:v>
                </c:pt>
                <c:pt idx="1050">
                  <c:v>93.208</c:v>
                </c:pt>
                <c:pt idx="1051">
                  <c:v>93.11</c:v>
                </c:pt>
                <c:pt idx="1052">
                  <c:v>93.013</c:v>
                </c:pt>
                <c:pt idx="1053">
                  <c:v>92.916</c:v>
                </c:pt>
                <c:pt idx="1054">
                  <c:v>92.819</c:v>
                </c:pt>
                <c:pt idx="1055">
                  <c:v>92.721</c:v>
                </c:pt>
                <c:pt idx="1056">
                  <c:v>92.624</c:v>
                </c:pt>
                <c:pt idx="1057">
                  <c:v>92.52500000000001</c:v>
                </c:pt>
                <c:pt idx="1058">
                  <c:v>92.426</c:v>
                </c:pt>
                <c:pt idx="1059">
                  <c:v>92.327</c:v>
                </c:pt>
                <c:pt idx="1060">
                  <c:v>92.228</c:v>
                </c:pt>
                <c:pt idx="1061">
                  <c:v>92.12899999999998</c:v>
                </c:pt>
                <c:pt idx="1062">
                  <c:v>92.029</c:v>
                </c:pt>
                <c:pt idx="1063">
                  <c:v>91.93</c:v>
                </c:pt>
                <c:pt idx="1064">
                  <c:v>91.83</c:v>
                </c:pt>
                <c:pt idx="1065">
                  <c:v>91.731</c:v>
                </c:pt>
                <c:pt idx="1066">
                  <c:v>91.631</c:v>
                </c:pt>
                <c:pt idx="1067">
                  <c:v>91.531</c:v>
                </c:pt>
                <c:pt idx="1068">
                  <c:v>91.431</c:v>
                </c:pt>
                <c:pt idx="1069">
                  <c:v>91.331</c:v>
                </c:pt>
                <c:pt idx="1070">
                  <c:v>91.231</c:v>
                </c:pt>
                <c:pt idx="1071">
                  <c:v>91.131</c:v>
                </c:pt>
                <c:pt idx="1072">
                  <c:v>91.031</c:v>
                </c:pt>
                <c:pt idx="1073">
                  <c:v>90.93</c:v>
                </c:pt>
                <c:pt idx="1074">
                  <c:v>90.83</c:v>
                </c:pt>
                <c:pt idx="1075">
                  <c:v>90.729</c:v>
                </c:pt>
                <c:pt idx="1076">
                  <c:v>90.62899999999998</c:v>
                </c:pt>
                <c:pt idx="1077">
                  <c:v>90.52800000000001</c:v>
                </c:pt>
                <c:pt idx="1078">
                  <c:v>90.427</c:v>
                </c:pt>
                <c:pt idx="1079">
                  <c:v>90.32599999999998</c:v>
                </c:pt>
                <c:pt idx="1080">
                  <c:v>90.225</c:v>
                </c:pt>
                <c:pt idx="1081">
                  <c:v>90.124</c:v>
                </c:pt>
                <c:pt idx="1082">
                  <c:v>90.023</c:v>
                </c:pt>
                <c:pt idx="1083">
                  <c:v>89.922</c:v>
                </c:pt>
                <c:pt idx="1084">
                  <c:v>89.821</c:v>
                </c:pt>
                <c:pt idx="1085">
                  <c:v>89.719</c:v>
                </c:pt>
                <c:pt idx="1086">
                  <c:v>89.618</c:v>
                </c:pt>
                <c:pt idx="1087">
                  <c:v>89.516</c:v>
                </c:pt>
                <c:pt idx="1088">
                  <c:v>89.415</c:v>
                </c:pt>
                <c:pt idx="1089">
                  <c:v>89.313</c:v>
                </c:pt>
                <c:pt idx="1090">
                  <c:v>89.211</c:v>
                </c:pt>
                <c:pt idx="1091">
                  <c:v>89.10899999999998</c:v>
                </c:pt>
                <c:pt idx="1092">
                  <c:v>89.007</c:v>
                </c:pt>
                <c:pt idx="1093">
                  <c:v>88.906</c:v>
                </c:pt>
                <c:pt idx="1094">
                  <c:v>88.803</c:v>
                </c:pt>
                <c:pt idx="1095">
                  <c:v>88.701</c:v>
                </c:pt>
                <c:pt idx="1096">
                  <c:v>88.599</c:v>
                </c:pt>
                <c:pt idx="1097">
                  <c:v>88.497</c:v>
                </c:pt>
                <c:pt idx="1098">
                  <c:v>88.395</c:v>
                </c:pt>
                <c:pt idx="1099">
                  <c:v>88.292</c:v>
                </c:pt>
                <c:pt idx="1100">
                  <c:v>88.19</c:v>
                </c:pt>
                <c:pt idx="1101">
                  <c:v>88.088</c:v>
                </c:pt>
                <c:pt idx="1102">
                  <c:v>87.985</c:v>
                </c:pt>
                <c:pt idx="1103">
                  <c:v>87.882</c:v>
                </c:pt>
                <c:pt idx="1104">
                  <c:v>87.78</c:v>
                </c:pt>
                <c:pt idx="1105">
                  <c:v>87.67700000000001</c:v>
                </c:pt>
                <c:pt idx="1106">
                  <c:v>87.574</c:v>
                </c:pt>
                <c:pt idx="1107">
                  <c:v>87.472</c:v>
                </c:pt>
                <c:pt idx="1108">
                  <c:v>87.369</c:v>
                </c:pt>
                <c:pt idx="1109">
                  <c:v>87.266</c:v>
                </c:pt>
                <c:pt idx="1110">
                  <c:v>87.163</c:v>
                </c:pt>
                <c:pt idx="1111">
                  <c:v>87.06</c:v>
                </c:pt>
                <c:pt idx="1112">
                  <c:v>86.957</c:v>
                </c:pt>
                <c:pt idx="1113">
                  <c:v>86.854</c:v>
                </c:pt>
                <c:pt idx="1114">
                  <c:v>86.751</c:v>
                </c:pt>
                <c:pt idx="1115">
                  <c:v>86.648</c:v>
                </c:pt>
                <c:pt idx="1116">
                  <c:v>86.544</c:v>
                </c:pt>
                <c:pt idx="1117">
                  <c:v>86.441</c:v>
                </c:pt>
                <c:pt idx="1118">
                  <c:v>86.338</c:v>
                </c:pt>
                <c:pt idx="1119">
                  <c:v>86.234</c:v>
                </c:pt>
                <c:pt idx="1120">
                  <c:v>86.131</c:v>
                </c:pt>
                <c:pt idx="1121">
                  <c:v>86.02800000000001</c:v>
                </c:pt>
                <c:pt idx="1122">
                  <c:v>85.924</c:v>
                </c:pt>
                <c:pt idx="1123">
                  <c:v>85.821</c:v>
                </c:pt>
                <c:pt idx="1124">
                  <c:v>85.717</c:v>
                </c:pt>
                <c:pt idx="1125">
                  <c:v>85.614</c:v>
                </c:pt>
                <c:pt idx="1126">
                  <c:v>85.51</c:v>
                </c:pt>
                <c:pt idx="1127">
                  <c:v>85.406</c:v>
                </c:pt>
                <c:pt idx="1128">
                  <c:v>85.303</c:v>
                </c:pt>
                <c:pt idx="1129">
                  <c:v>85.199</c:v>
                </c:pt>
                <c:pt idx="1130">
                  <c:v>85.096</c:v>
                </c:pt>
                <c:pt idx="1131">
                  <c:v>84.992</c:v>
                </c:pt>
                <c:pt idx="1132">
                  <c:v>84.88800000000001</c:v>
                </c:pt>
                <c:pt idx="1133">
                  <c:v>84.784</c:v>
                </c:pt>
                <c:pt idx="1134">
                  <c:v>84.681</c:v>
                </c:pt>
                <c:pt idx="1135">
                  <c:v>84.577</c:v>
                </c:pt>
                <c:pt idx="1136">
                  <c:v>84.473</c:v>
                </c:pt>
                <c:pt idx="1137">
                  <c:v>84.369</c:v>
                </c:pt>
                <c:pt idx="1138">
                  <c:v>84.265</c:v>
                </c:pt>
                <c:pt idx="1139">
                  <c:v>84.161</c:v>
                </c:pt>
                <c:pt idx="1140">
                  <c:v>84.057</c:v>
                </c:pt>
                <c:pt idx="1141">
                  <c:v>83.953</c:v>
                </c:pt>
                <c:pt idx="1142">
                  <c:v>83.85</c:v>
                </c:pt>
                <c:pt idx="1143">
                  <c:v>83.746</c:v>
                </c:pt>
                <c:pt idx="1144">
                  <c:v>83.642</c:v>
                </c:pt>
                <c:pt idx="1145">
                  <c:v>83.538</c:v>
                </c:pt>
                <c:pt idx="1146">
                  <c:v>83.434</c:v>
                </c:pt>
                <c:pt idx="1147">
                  <c:v>83.33</c:v>
                </c:pt>
                <c:pt idx="1148">
                  <c:v>83.226</c:v>
                </c:pt>
                <c:pt idx="1149">
                  <c:v>83.12199999999998</c:v>
                </c:pt>
                <c:pt idx="1150">
                  <c:v>83.018</c:v>
                </c:pt>
                <c:pt idx="1151">
                  <c:v>82.914</c:v>
                </c:pt>
                <c:pt idx="1152">
                  <c:v>82.81</c:v>
                </c:pt>
                <c:pt idx="1153">
                  <c:v>82.706</c:v>
                </c:pt>
                <c:pt idx="1154">
                  <c:v>82.60199999999998</c:v>
                </c:pt>
                <c:pt idx="1155">
                  <c:v>82.498</c:v>
                </c:pt>
                <c:pt idx="1156">
                  <c:v>82.394</c:v>
                </c:pt>
                <c:pt idx="1157">
                  <c:v>82.29</c:v>
                </c:pt>
                <c:pt idx="1158">
                  <c:v>82.18600000000001</c:v>
                </c:pt>
                <c:pt idx="1159">
                  <c:v>82.082</c:v>
                </c:pt>
                <c:pt idx="1160">
                  <c:v>81.978</c:v>
                </c:pt>
                <c:pt idx="1161">
                  <c:v>81.874</c:v>
                </c:pt>
                <c:pt idx="1162">
                  <c:v>81.77</c:v>
                </c:pt>
                <c:pt idx="1163">
                  <c:v>81.666</c:v>
                </c:pt>
                <c:pt idx="1164">
                  <c:v>81.562</c:v>
                </c:pt>
                <c:pt idx="1165">
                  <c:v>81.458</c:v>
                </c:pt>
                <c:pt idx="1166">
                  <c:v>81.354</c:v>
                </c:pt>
                <c:pt idx="1167">
                  <c:v>81.25</c:v>
                </c:pt>
                <c:pt idx="1168">
                  <c:v>81.147</c:v>
                </c:pt>
                <c:pt idx="1169">
                  <c:v>81.043</c:v>
                </c:pt>
                <c:pt idx="1170">
                  <c:v>80.939</c:v>
                </c:pt>
                <c:pt idx="1171">
                  <c:v>80.835</c:v>
                </c:pt>
                <c:pt idx="1172">
                  <c:v>80.731</c:v>
                </c:pt>
                <c:pt idx="1173">
                  <c:v>80.627</c:v>
                </c:pt>
                <c:pt idx="1174">
                  <c:v>80.524</c:v>
                </c:pt>
                <c:pt idx="1175">
                  <c:v>80.42</c:v>
                </c:pt>
                <c:pt idx="1176">
                  <c:v>80.316</c:v>
                </c:pt>
                <c:pt idx="1177">
                  <c:v>80.213</c:v>
                </c:pt>
                <c:pt idx="1178">
                  <c:v>80.10899999999998</c:v>
                </c:pt>
                <c:pt idx="1179">
                  <c:v>80.005</c:v>
                </c:pt>
                <c:pt idx="1180">
                  <c:v>79.902</c:v>
                </c:pt>
                <c:pt idx="1181">
                  <c:v>79.798</c:v>
                </c:pt>
                <c:pt idx="1182">
                  <c:v>79.695</c:v>
                </c:pt>
                <c:pt idx="1183">
                  <c:v>79.591</c:v>
                </c:pt>
                <c:pt idx="1184">
                  <c:v>79.488</c:v>
                </c:pt>
                <c:pt idx="1185">
                  <c:v>79.384</c:v>
                </c:pt>
                <c:pt idx="1186">
                  <c:v>79.281</c:v>
                </c:pt>
                <c:pt idx="1187">
                  <c:v>79.17700000000001</c:v>
                </c:pt>
                <c:pt idx="1188">
                  <c:v>79.074</c:v>
                </c:pt>
                <c:pt idx="1189">
                  <c:v>78.971</c:v>
                </c:pt>
                <c:pt idx="1190">
                  <c:v>78.868</c:v>
                </c:pt>
                <c:pt idx="1191">
                  <c:v>78.764</c:v>
                </c:pt>
                <c:pt idx="1192">
                  <c:v>78.661</c:v>
                </c:pt>
                <c:pt idx="1193">
                  <c:v>78.55800000000001</c:v>
                </c:pt>
                <c:pt idx="1194">
                  <c:v>78.455</c:v>
                </c:pt>
                <c:pt idx="1195">
                  <c:v>78.35199999999998</c:v>
                </c:pt>
                <c:pt idx="1196">
                  <c:v>78.249</c:v>
                </c:pt>
                <c:pt idx="1197">
                  <c:v>78.146</c:v>
                </c:pt>
                <c:pt idx="1198">
                  <c:v>78.043</c:v>
                </c:pt>
                <c:pt idx="1199">
                  <c:v>77.94</c:v>
                </c:pt>
                <c:pt idx="1200">
                  <c:v>77.838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module3_proTNF_no_tl_regulation!$K$2:$K$1202</c:f>
              <c:numCache>
                <c:formatCode>General</c:formatCode>
                <c:ptCount val="1201"/>
                <c:pt idx="0">
                  <c:v>0.80779</c:v>
                </c:pt>
                <c:pt idx="1">
                  <c:v>0.80825</c:v>
                </c:pt>
                <c:pt idx="2">
                  <c:v>0.80924</c:v>
                </c:pt>
                <c:pt idx="3">
                  <c:v>0.81077</c:v>
                </c:pt>
                <c:pt idx="4">
                  <c:v>0.81275</c:v>
                </c:pt>
                <c:pt idx="5">
                  <c:v>0.81525</c:v>
                </c:pt>
                <c:pt idx="6">
                  <c:v>0.81826</c:v>
                </c:pt>
                <c:pt idx="7">
                  <c:v>0.82179</c:v>
                </c:pt>
                <c:pt idx="8">
                  <c:v>0.82583</c:v>
                </c:pt>
                <c:pt idx="9">
                  <c:v>0.83039</c:v>
                </c:pt>
                <c:pt idx="10">
                  <c:v>0.83544</c:v>
                </c:pt>
                <c:pt idx="11">
                  <c:v>0.84099</c:v>
                </c:pt>
                <c:pt idx="12">
                  <c:v>0.84705</c:v>
                </c:pt>
                <c:pt idx="13">
                  <c:v>0.85361</c:v>
                </c:pt>
                <c:pt idx="14">
                  <c:v>0.86068</c:v>
                </c:pt>
                <c:pt idx="15">
                  <c:v>0.86826</c:v>
                </c:pt>
                <c:pt idx="16">
                  <c:v>0.87631</c:v>
                </c:pt>
                <c:pt idx="17">
                  <c:v>0.88484</c:v>
                </c:pt>
                <c:pt idx="18">
                  <c:v>0.89386</c:v>
                </c:pt>
                <c:pt idx="19">
                  <c:v>0.90338</c:v>
                </c:pt>
                <c:pt idx="20">
                  <c:v>0.91338</c:v>
                </c:pt>
                <c:pt idx="21">
                  <c:v>0.92388</c:v>
                </c:pt>
                <c:pt idx="22">
                  <c:v>0.93484</c:v>
                </c:pt>
                <c:pt idx="23">
                  <c:v>0.94625</c:v>
                </c:pt>
                <c:pt idx="24">
                  <c:v>0.95813</c:v>
                </c:pt>
                <c:pt idx="25">
                  <c:v>0.97048</c:v>
                </c:pt>
                <c:pt idx="26">
                  <c:v>0.98331</c:v>
                </c:pt>
                <c:pt idx="27">
                  <c:v>0.99661</c:v>
                </c:pt>
                <c:pt idx="28">
                  <c:v>1.0104</c:v>
                </c:pt>
                <c:pt idx="29">
                  <c:v>1.0246</c:v>
                </c:pt>
                <c:pt idx="30">
                  <c:v>1.0392</c:v>
                </c:pt>
                <c:pt idx="31">
                  <c:v>1.0543</c:v>
                </c:pt>
                <c:pt idx="32">
                  <c:v>1.0698</c:v>
                </c:pt>
                <c:pt idx="33">
                  <c:v>1.0858</c:v>
                </c:pt>
                <c:pt idx="34">
                  <c:v>1.1022</c:v>
                </c:pt>
                <c:pt idx="35">
                  <c:v>1.1191</c:v>
                </c:pt>
                <c:pt idx="36">
                  <c:v>1.1364</c:v>
                </c:pt>
                <c:pt idx="37">
                  <c:v>1.1541</c:v>
                </c:pt>
                <c:pt idx="38">
                  <c:v>1.1723</c:v>
                </c:pt>
                <c:pt idx="39">
                  <c:v>1.1908</c:v>
                </c:pt>
                <c:pt idx="40">
                  <c:v>1.2098</c:v>
                </c:pt>
                <c:pt idx="41">
                  <c:v>1.2292</c:v>
                </c:pt>
                <c:pt idx="42">
                  <c:v>1.2491</c:v>
                </c:pt>
                <c:pt idx="43">
                  <c:v>1.2693</c:v>
                </c:pt>
                <c:pt idx="44">
                  <c:v>1.2899</c:v>
                </c:pt>
                <c:pt idx="45">
                  <c:v>1.311</c:v>
                </c:pt>
                <c:pt idx="46">
                  <c:v>1.3324</c:v>
                </c:pt>
                <c:pt idx="47">
                  <c:v>1.3543</c:v>
                </c:pt>
                <c:pt idx="48">
                  <c:v>1.3765</c:v>
                </c:pt>
                <c:pt idx="49">
                  <c:v>1.3992</c:v>
                </c:pt>
                <c:pt idx="50">
                  <c:v>1.4222</c:v>
                </c:pt>
                <c:pt idx="51">
                  <c:v>1.4456</c:v>
                </c:pt>
                <c:pt idx="52">
                  <c:v>1.4694</c:v>
                </c:pt>
                <c:pt idx="53">
                  <c:v>1.4936</c:v>
                </c:pt>
                <c:pt idx="54">
                  <c:v>1.5182</c:v>
                </c:pt>
                <c:pt idx="55">
                  <c:v>1.5432</c:v>
                </c:pt>
                <c:pt idx="56">
                  <c:v>1.5685</c:v>
                </c:pt>
                <c:pt idx="57">
                  <c:v>1.5942</c:v>
                </c:pt>
                <c:pt idx="58">
                  <c:v>1.6203</c:v>
                </c:pt>
                <c:pt idx="59">
                  <c:v>1.6467</c:v>
                </c:pt>
                <c:pt idx="60">
                  <c:v>1.6735</c:v>
                </c:pt>
                <c:pt idx="61">
                  <c:v>1.7007</c:v>
                </c:pt>
                <c:pt idx="62">
                  <c:v>1.7282</c:v>
                </c:pt>
                <c:pt idx="63">
                  <c:v>1.7561</c:v>
                </c:pt>
                <c:pt idx="64">
                  <c:v>1.7843</c:v>
                </c:pt>
                <c:pt idx="65">
                  <c:v>1.8129</c:v>
                </c:pt>
                <c:pt idx="66">
                  <c:v>1.8419</c:v>
                </c:pt>
                <c:pt idx="67">
                  <c:v>1.8712</c:v>
                </c:pt>
                <c:pt idx="68">
                  <c:v>1.9008</c:v>
                </c:pt>
                <c:pt idx="69">
                  <c:v>1.9308</c:v>
                </c:pt>
                <c:pt idx="70">
                  <c:v>1.9611</c:v>
                </c:pt>
                <c:pt idx="71">
                  <c:v>1.9918</c:v>
                </c:pt>
                <c:pt idx="72">
                  <c:v>2.0228</c:v>
                </c:pt>
                <c:pt idx="73">
                  <c:v>2.0541</c:v>
                </c:pt>
                <c:pt idx="74">
                  <c:v>2.0857</c:v>
                </c:pt>
                <c:pt idx="75">
                  <c:v>2.1177</c:v>
                </c:pt>
                <c:pt idx="76">
                  <c:v>2.15</c:v>
                </c:pt>
                <c:pt idx="77">
                  <c:v>2.1827</c:v>
                </c:pt>
                <c:pt idx="78">
                  <c:v>2.2156</c:v>
                </c:pt>
                <c:pt idx="79">
                  <c:v>2.2489</c:v>
                </c:pt>
                <c:pt idx="80">
                  <c:v>2.2825</c:v>
                </c:pt>
                <c:pt idx="81">
                  <c:v>2.316399999999998</c:v>
                </c:pt>
                <c:pt idx="82">
                  <c:v>2.3507</c:v>
                </c:pt>
                <c:pt idx="83">
                  <c:v>2.3852</c:v>
                </c:pt>
                <c:pt idx="84">
                  <c:v>2.42</c:v>
                </c:pt>
                <c:pt idx="85">
                  <c:v>2.4552</c:v>
                </c:pt>
                <c:pt idx="86">
                  <c:v>2.4907</c:v>
                </c:pt>
                <c:pt idx="87">
                  <c:v>2.5264</c:v>
                </c:pt>
                <c:pt idx="88">
                  <c:v>2.5625</c:v>
                </c:pt>
                <c:pt idx="89">
                  <c:v>2.5988</c:v>
                </c:pt>
                <c:pt idx="90">
                  <c:v>2.6355</c:v>
                </c:pt>
                <c:pt idx="91">
                  <c:v>2.6724</c:v>
                </c:pt>
                <c:pt idx="92">
                  <c:v>2.7097</c:v>
                </c:pt>
                <c:pt idx="93">
                  <c:v>2.7472</c:v>
                </c:pt>
                <c:pt idx="94">
                  <c:v>2.785</c:v>
                </c:pt>
                <c:pt idx="95">
                  <c:v>2.8231</c:v>
                </c:pt>
                <c:pt idx="96">
                  <c:v>2.8615</c:v>
                </c:pt>
                <c:pt idx="97">
                  <c:v>2.9001</c:v>
                </c:pt>
                <c:pt idx="98">
                  <c:v>2.9391</c:v>
                </c:pt>
                <c:pt idx="99">
                  <c:v>2.9783</c:v>
                </c:pt>
                <c:pt idx="100">
                  <c:v>3.0178</c:v>
                </c:pt>
                <c:pt idx="101">
                  <c:v>3.0576</c:v>
                </c:pt>
                <c:pt idx="102">
                  <c:v>3.0976</c:v>
                </c:pt>
                <c:pt idx="103">
                  <c:v>3.1379</c:v>
                </c:pt>
                <c:pt idx="104">
                  <c:v>3.1785</c:v>
                </c:pt>
                <c:pt idx="105">
                  <c:v>3.2194</c:v>
                </c:pt>
                <c:pt idx="106">
                  <c:v>3.2605</c:v>
                </c:pt>
                <c:pt idx="107">
                  <c:v>3.3019</c:v>
                </c:pt>
                <c:pt idx="108">
                  <c:v>3.3435</c:v>
                </c:pt>
                <c:pt idx="109">
                  <c:v>3.3854</c:v>
                </c:pt>
                <c:pt idx="110">
                  <c:v>3.4276</c:v>
                </c:pt>
                <c:pt idx="111">
                  <c:v>3.47</c:v>
                </c:pt>
                <c:pt idx="112">
                  <c:v>3.5127</c:v>
                </c:pt>
                <c:pt idx="113">
                  <c:v>3.5556</c:v>
                </c:pt>
                <c:pt idx="114">
                  <c:v>3.5988</c:v>
                </c:pt>
                <c:pt idx="115">
                  <c:v>3.6422</c:v>
                </c:pt>
                <c:pt idx="116">
                  <c:v>3.6859</c:v>
                </c:pt>
                <c:pt idx="117">
                  <c:v>3.7298</c:v>
                </c:pt>
                <c:pt idx="118">
                  <c:v>3.774</c:v>
                </c:pt>
                <c:pt idx="119">
                  <c:v>3.8184</c:v>
                </c:pt>
                <c:pt idx="120">
                  <c:v>3.8631</c:v>
                </c:pt>
                <c:pt idx="121">
                  <c:v>3.908</c:v>
                </c:pt>
                <c:pt idx="122">
                  <c:v>3.9531</c:v>
                </c:pt>
                <c:pt idx="123">
                  <c:v>3.9985</c:v>
                </c:pt>
                <c:pt idx="124">
                  <c:v>4.044099999999998</c:v>
                </c:pt>
                <c:pt idx="125">
                  <c:v>4.0899</c:v>
                </c:pt>
                <c:pt idx="126">
                  <c:v>4.136</c:v>
                </c:pt>
                <c:pt idx="127">
                  <c:v>4.1822</c:v>
                </c:pt>
                <c:pt idx="128">
                  <c:v>4.2287</c:v>
                </c:pt>
                <c:pt idx="129">
                  <c:v>4.2755</c:v>
                </c:pt>
                <c:pt idx="130">
                  <c:v>4.322399999999996</c:v>
                </c:pt>
                <c:pt idx="131">
                  <c:v>4.3696</c:v>
                </c:pt>
                <c:pt idx="132">
                  <c:v>4.417</c:v>
                </c:pt>
                <c:pt idx="133">
                  <c:v>4.4647</c:v>
                </c:pt>
                <c:pt idx="134">
                  <c:v>4.512499999999998</c:v>
                </c:pt>
                <c:pt idx="135">
                  <c:v>4.5606</c:v>
                </c:pt>
                <c:pt idx="136">
                  <c:v>4.608799999999999</c:v>
                </c:pt>
                <c:pt idx="137">
                  <c:v>4.657299999999997</c:v>
                </c:pt>
                <c:pt idx="138">
                  <c:v>4.706</c:v>
                </c:pt>
                <c:pt idx="139">
                  <c:v>4.755</c:v>
                </c:pt>
                <c:pt idx="140">
                  <c:v>4.804099999999996</c:v>
                </c:pt>
                <c:pt idx="141">
                  <c:v>4.8534</c:v>
                </c:pt>
                <c:pt idx="142">
                  <c:v>4.903</c:v>
                </c:pt>
                <c:pt idx="143">
                  <c:v>4.9527</c:v>
                </c:pt>
                <c:pt idx="144">
                  <c:v>5.0027</c:v>
                </c:pt>
                <c:pt idx="145">
                  <c:v>5.0528</c:v>
                </c:pt>
                <c:pt idx="146">
                  <c:v>5.1032</c:v>
                </c:pt>
                <c:pt idx="147">
                  <c:v>5.153799999999999</c:v>
                </c:pt>
                <c:pt idx="148">
                  <c:v>5.204499999999999</c:v>
                </c:pt>
                <c:pt idx="149">
                  <c:v>5.2555</c:v>
                </c:pt>
                <c:pt idx="150">
                  <c:v>5.3067</c:v>
                </c:pt>
                <c:pt idx="151">
                  <c:v>5.358</c:v>
                </c:pt>
                <c:pt idx="152">
                  <c:v>5.4096</c:v>
                </c:pt>
                <c:pt idx="153">
                  <c:v>5.4614</c:v>
                </c:pt>
                <c:pt idx="154">
                  <c:v>5.5133</c:v>
                </c:pt>
                <c:pt idx="155">
                  <c:v>5.565399999999999</c:v>
                </c:pt>
                <c:pt idx="156">
                  <c:v>5.617699999999996</c:v>
                </c:pt>
                <c:pt idx="157">
                  <c:v>5.6702</c:v>
                </c:pt>
                <c:pt idx="158">
                  <c:v>5.722899999999996</c:v>
                </c:pt>
                <c:pt idx="159">
                  <c:v>5.7757</c:v>
                </c:pt>
                <c:pt idx="160">
                  <c:v>5.828699999999999</c:v>
                </c:pt>
                <c:pt idx="161">
                  <c:v>5.882</c:v>
                </c:pt>
                <c:pt idx="162">
                  <c:v>5.9354</c:v>
                </c:pt>
                <c:pt idx="163">
                  <c:v>5.9889</c:v>
                </c:pt>
                <c:pt idx="164">
                  <c:v>6.0427</c:v>
                </c:pt>
                <c:pt idx="165">
                  <c:v>6.0966</c:v>
                </c:pt>
                <c:pt idx="166">
                  <c:v>6.1507</c:v>
                </c:pt>
                <c:pt idx="167">
                  <c:v>6.205</c:v>
                </c:pt>
                <c:pt idx="168">
                  <c:v>6.2595</c:v>
                </c:pt>
                <c:pt idx="169">
                  <c:v>6.314099999999996</c:v>
                </c:pt>
                <c:pt idx="170">
                  <c:v>6.368899999999996</c:v>
                </c:pt>
                <c:pt idx="171">
                  <c:v>6.4238</c:v>
                </c:pt>
                <c:pt idx="172">
                  <c:v>6.479</c:v>
                </c:pt>
                <c:pt idx="173">
                  <c:v>6.5343</c:v>
                </c:pt>
                <c:pt idx="174">
                  <c:v>6.5898</c:v>
                </c:pt>
                <c:pt idx="175">
                  <c:v>6.645399999999999</c:v>
                </c:pt>
                <c:pt idx="176">
                  <c:v>6.7012</c:v>
                </c:pt>
                <c:pt idx="177">
                  <c:v>6.7572</c:v>
                </c:pt>
                <c:pt idx="178">
                  <c:v>6.8133</c:v>
                </c:pt>
                <c:pt idx="179">
                  <c:v>6.8696</c:v>
                </c:pt>
                <c:pt idx="180">
                  <c:v>6.926</c:v>
                </c:pt>
                <c:pt idx="181">
                  <c:v>6.9827</c:v>
                </c:pt>
                <c:pt idx="182">
                  <c:v>7.0394</c:v>
                </c:pt>
                <c:pt idx="183">
                  <c:v>7.0963</c:v>
                </c:pt>
                <c:pt idx="184">
                  <c:v>7.1534</c:v>
                </c:pt>
                <c:pt idx="185">
                  <c:v>7.2107</c:v>
                </c:pt>
                <c:pt idx="186">
                  <c:v>7.2681</c:v>
                </c:pt>
                <c:pt idx="187">
                  <c:v>7.3256</c:v>
                </c:pt>
                <c:pt idx="188">
                  <c:v>7.3833</c:v>
                </c:pt>
                <c:pt idx="189">
                  <c:v>7.4411</c:v>
                </c:pt>
                <c:pt idx="190">
                  <c:v>7.4991</c:v>
                </c:pt>
                <c:pt idx="191">
                  <c:v>7.5572</c:v>
                </c:pt>
                <c:pt idx="192">
                  <c:v>7.615499999999996</c:v>
                </c:pt>
                <c:pt idx="193">
                  <c:v>7.6739</c:v>
                </c:pt>
                <c:pt idx="194">
                  <c:v>7.7324</c:v>
                </c:pt>
                <c:pt idx="195">
                  <c:v>7.7911</c:v>
                </c:pt>
                <c:pt idx="196">
                  <c:v>7.85</c:v>
                </c:pt>
                <c:pt idx="197">
                  <c:v>7.909</c:v>
                </c:pt>
                <c:pt idx="198">
                  <c:v>7.9681</c:v>
                </c:pt>
                <c:pt idx="199">
                  <c:v>8.0273</c:v>
                </c:pt>
                <c:pt idx="200">
                  <c:v>8.0867</c:v>
                </c:pt>
                <c:pt idx="201">
                  <c:v>8.1463</c:v>
                </c:pt>
                <c:pt idx="202">
                  <c:v>8.206000000000001</c:v>
                </c:pt>
                <c:pt idx="203">
                  <c:v>8.2658</c:v>
                </c:pt>
                <c:pt idx="204">
                  <c:v>8.325700000000002</c:v>
                </c:pt>
                <c:pt idx="205">
                  <c:v>8.385800000000004</c:v>
                </c:pt>
                <c:pt idx="206">
                  <c:v>8.446000000000001</c:v>
                </c:pt>
                <c:pt idx="207">
                  <c:v>8.5064</c:v>
                </c:pt>
                <c:pt idx="208">
                  <c:v>8.5669</c:v>
                </c:pt>
                <c:pt idx="209">
                  <c:v>8.627500000000001</c:v>
                </c:pt>
                <c:pt idx="210">
                  <c:v>8.6882</c:v>
                </c:pt>
                <c:pt idx="211">
                  <c:v>8.7491</c:v>
                </c:pt>
                <c:pt idx="212">
                  <c:v>8.8101</c:v>
                </c:pt>
                <c:pt idx="213">
                  <c:v>8.871200000000001</c:v>
                </c:pt>
                <c:pt idx="214">
                  <c:v>8.932500000000002</c:v>
                </c:pt>
                <c:pt idx="215">
                  <c:v>8.993900000000001</c:v>
                </c:pt>
                <c:pt idx="216">
                  <c:v>9.0554</c:v>
                </c:pt>
                <c:pt idx="217">
                  <c:v>9.117000000000001</c:v>
                </c:pt>
                <c:pt idx="218">
                  <c:v>9.178700000000001</c:v>
                </c:pt>
                <c:pt idx="219">
                  <c:v>9.240600000000001</c:v>
                </c:pt>
                <c:pt idx="220">
                  <c:v>9.30260000000001</c:v>
                </c:pt>
                <c:pt idx="221">
                  <c:v>9.364700000000002</c:v>
                </c:pt>
                <c:pt idx="222">
                  <c:v>9.426900000000001</c:v>
                </c:pt>
                <c:pt idx="223">
                  <c:v>9.4893</c:v>
                </c:pt>
                <c:pt idx="224">
                  <c:v>9.5517</c:v>
                </c:pt>
                <c:pt idx="225">
                  <c:v>9.6143</c:v>
                </c:pt>
                <c:pt idx="226">
                  <c:v>9.677000000000001</c:v>
                </c:pt>
                <c:pt idx="227">
                  <c:v>9.739800000000001</c:v>
                </c:pt>
                <c:pt idx="228">
                  <c:v>9.802700000000006</c:v>
                </c:pt>
                <c:pt idx="229">
                  <c:v>9.8657</c:v>
                </c:pt>
                <c:pt idx="230">
                  <c:v>9.9289</c:v>
                </c:pt>
                <c:pt idx="231">
                  <c:v>9.9921</c:v>
                </c:pt>
                <c:pt idx="232">
                  <c:v>10.055</c:v>
                </c:pt>
                <c:pt idx="233">
                  <c:v>10.119</c:v>
                </c:pt>
                <c:pt idx="234">
                  <c:v>10.183</c:v>
                </c:pt>
                <c:pt idx="235">
                  <c:v>10.246</c:v>
                </c:pt>
                <c:pt idx="236">
                  <c:v>10.31</c:v>
                </c:pt>
                <c:pt idx="237">
                  <c:v>10.374</c:v>
                </c:pt>
                <c:pt idx="238">
                  <c:v>10.438</c:v>
                </c:pt>
                <c:pt idx="239">
                  <c:v>10.502</c:v>
                </c:pt>
                <c:pt idx="240">
                  <c:v>10.566</c:v>
                </c:pt>
                <c:pt idx="241">
                  <c:v>10.631</c:v>
                </c:pt>
                <c:pt idx="242">
                  <c:v>10.695</c:v>
                </c:pt>
                <c:pt idx="243">
                  <c:v>10.76</c:v>
                </c:pt>
                <c:pt idx="244">
                  <c:v>10.824</c:v>
                </c:pt>
                <c:pt idx="245">
                  <c:v>10.889</c:v>
                </c:pt>
                <c:pt idx="246">
                  <c:v>10.954</c:v>
                </c:pt>
                <c:pt idx="247">
                  <c:v>11.019</c:v>
                </c:pt>
                <c:pt idx="248">
                  <c:v>11.084</c:v>
                </c:pt>
                <c:pt idx="249">
                  <c:v>11.149</c:v>
                </c:pt>
                <c:pt idx="250">
                  <c:v>11.214</c:v>
                </c:pt>
                <c:pt idx="251">
                  <c:v>11.28</c:v>
                </c:pt>
                <c:pt idx="252">
                  <c:v>11.345</c:v>
                </c:pt>
                <c:pt idx="253">
                  <c:v>11.411</c:v>
                </c:pt>
                <c:pt idx="254">
                  <c:v>11.476</c:v>
                </c:pt>
                <c:pt idx="255">
                  <c:v>11.542</c:v>
                </c:pt>
                <c:pt idx="256">
                  <c:v>11.608</c:v>
                </c:pt>
                <c:pt idx="257">
                  <c:v>11.674</c:v>
                </c:pt>
                <c:pt idx="258">
                  <c:v>11.74</c:v>
                </c:pt>
                <c:pt idx="259">
                  <c:v>11.806</c:v>
                </c:pt>
                <c:pt idx="260">
                  <c:v>11.872</c:v>
                </c:pt>
                <c:pt idx="261">
                  <c:v>11.938</c:v>
                </c:pt>
                <c:pt idx="262">
                  <c:v>12.004</c:v>
                </c:pt>
                <c:pt idx="263">
                  <c:v>12.071</c:v>
                </c:pt>
                <c:pt idx="264">
                  <c:v>12.137</c:v>
                </c:pt>
                <c:pt idx="265">
                  <c:v>12.204</c:v>
                </c:pt>
                <c:pt idx="266">
                  <c:v>12.271</c:v>
                </c:pt>
                <c:pt idx="267">
                  <c:v>12.338</c:v>
                </c:pt>
                <c:pt idx="268">
                  <c:v>12.404</c:v>
                </c:pt>
                <c:pt idx="269">
                  <c:v>12.471</c:v>
                </c:pt>
                <c:pt idx="270">
                  <c:v>12.538</c:v>
                </c:pt>
                <c:pt idx="271">
                  <c:v>12.606</c:v>
                </c:pt>
                <c:pt idx="272">
                  <c:v>12.673</c:v>
                </c:pt>
                <c:pt idx="273">
                  <c:v>12.74</c:v>
                </c:pt>
                <c:pt idx="274">
                  <c:v>12.808</c:v>
                </c:pt>
                <c:pt idx="275">
                  <c:v>12.875</c:v>
                </c:pt>
                <c:pt idx="276">
                  <c:v>12.943</c:v>
                </c:pt>
                <c:pt idx="277">
                  <c:v>13.01</c:v>
                </c:pt>
                <c:pt idx="278">
                  <c:v>13.078</c:v>
                </c:pt>
                <c:pt idx="279">
                  <c:v>13.146</c:v>
                </c:pt>
                <c:pt idx="280">
                  <c:v>13.214</c:v>
                </c:pt>
                <c:pt idx="281">
                  <c:v>13.282</c:v>
                </c:pt>
                <c:pt idx="282">
                  <c:v>13.35</c:v>
                </c:pt>
                <c:pt idx="283">
                  <c:v>13.418</c:v>
                </c:pt>
                <c:pt idx="284">
                  <c:v>13.486</c:v>
                </c:pt>
                <c:pt idx="285">
                  <c:v>13.555</c:v>
                </c:pt>
                <c:pt idx="286">
                  <c:v>13.623</c:v>
                </c:pt>
                <c:pt idx="287">
                  <c:v>13.692</c:v>
                </c:pt>
                <c:pt idx="288">
                  <c:v>13.761</c:v>
                </c:pt>
                <c:pt idx="289">
                  <c:v>13.83</c:v>
                </c:pt>
                <c:pt idx="290">
                  <c:v>13.899</c:v>
                </c:pt>
                <c:pt idx="291">
                  <c:v>13.968</c:v>
                </c:pt>
                <c:pt idx="292">
                  <c:v>14.038</c:v>
                </c:pt>
                <c:pt idx="293">
                  <c:v>14.107</c:v>
                </c:pt>
                <c:pt idx="294">
                  <c:v>14.177</c:v>
                </c:pt>
                <c:pt idx="295">
                  <c:v>14.246</c:v>
                </c:pt>
                <c:pt idx="296">
                  <c:v>14.316</c:v>
                </c:pt>
                <c:pt idx="297">
                  <c:v>14.386</c:v>
                </c:pt>
                <c:pt idx="298">
                  <c:v>14.456</c:v>
                </c:pt>
                <c:pt idx="299">
                  <c:v>14.526</c:v>
                </c:pt>
                <c:pt idx="300">
                  <c:v>14.597</c:v>
                </c:pt>
                <c:pt idx="301">
                  <c:v>14.667</c:v>
                </c:pt>
                <c:pt idx="302">
                  <c:v>14.738</c:v>
                </c:pt>
                <c:pt idx="303">
                  <c:v>14.808</c:v>
                </c:pt>
                <c:pt idx="304">
                  <c:v>14.879</c:v>
                </c:pt>
                <c:pt idx="305">
                  <c:v>14.951</c:v>
                </c:pt>
                <c:pt idx="306">
                  <c:v>15.023</c:v>
                </c:pt>
                <c:pt idx="307">
                  <c:v>15.095</c:v>
                </c:pt>
                <c:pt idx="308">
                  <c:v>15.167</c:v>
                </c:pt>
                <c:pt idx="309">
                  <c:v>15.24</c:v>
                </c:pt>
                <c:pt idx="310">
                  <c:v>15.313</c:v>
                </c:pt>
                <c:pt idx="311">
                  <c:v>15.386</c:v>
                </c:pt>
                <c:pt idx="312">
                  <c:v>15.459</c:v>
                </c:pt>
                <c:pt idx="313">
                  <c:v>15.533</c:v>
                </c:pt>
                <c:pt idx="314">
                  <c:v>15.607</c:v>
                </c:pt>
                <c:pt idx="315">
                  <c:v>15.682</c:v>
                </c:pt>
                <c:pt idx="316">
                  <c:v>15.757</c:v>
                </c:pt>
                <c:pt idx="317">
                  <c:v>15.832</c:v>
                </c:pt>
                <c:pt idx="318">
                  <c:v>15.907</c:v>
                </c:pt>
                <c:pt idx="319">
                  <c:v>15.983</c:v>
                </c:pt>
                <c:pt idx="320">
                  <c:v>16.06</c:v>
                </c:pt>
                <c:pt idx="321">
                  <c:v>16.136</c:v>
                </c:pt>
                <c:pt idx="322">
                  <c:v>16.213</c:v>
                </c:pt>
                <c:pt idx="323">
                  <c:v>16.291</c:v>
                </c:pt>
                <c:pt idx="324">
                  <c:v>16.369</c:v>
                </c:pt>
                <c:pt idx="325">
                  <c:v>16.447</c:v>
                </c:pt>
                <c:pt idx="326">
                  <c:v>16.526</c:v>
                </c:pt>
                <c:pt idx="327">
                  <c:v>16.606</c:v>
                </c:pt>
                <c:pt idx="328">
                  <c:v>16.684</c:v>
                </c:pt>
                <c:pt idx="329">
                  <c:v>16.764</c:v>
                </c:pt>
                <c:pt idx="330">
                  <c:v>16.843</c:v>
                </c:pt>
                <c:pt idx="331">
                  <c:v>16.923</c:v>
                </c:pt>
                <c:pt idx="332">
                  <c:v>17.004</c:v>
                </c:pt>
                <c:pt idx="333">
                  <c:v>17.084</c:v>
                </c:pt>
                <c:pt idx="334">
                  <c:v>17.166</c:v>
                </c:pt>
                <c:pt idx="335">
                  <c:v>17.247</c:v>
                </c:pt>
                <c:pt idx="336">
                  <c:v>17.329</c:v>
                </c:pt>
                <c:pt idx="337">
                  <c:v>17.411</c:v>
                </c:pt>
                <c:pt idx="338">
                  <c:v>17.494</c:v>
                </c:pt>
                <c:pt idx="339">
                  <c:v>17.577</c:v>
                </c:pt>
                <c:pt idx="340">
                  <c:v>17.66</c:v>
                </c:pt>
                <c:pt idx="341">
                  <c:v>17.744</c:v>
                </c:pt>
                <c:pt idx="342">
                  <c:v>17.828</c:v>
                </c:pt>
                <c:pt idx="343">
                  <c:v>17.913</c:v>
                </c:pt>
                <c:pt idx="344">
                  <c:v>17.998</c:v>
                </c:pt>
                <c:pt idx="345">
                  <c:v>18.083</c:v>
                </c:pt>
                <c:pt idx="346">
                  <c:v>18.169</c:v>
                </c:pt>
                <c:pt idx="347">
                  <c:v>18.256</c:v>
                </c:pt>
                <c:pt idx="348">
                  <c:v>18.342</c:v>
                </c:pt>
                <c:pt idx="349">
                  <c:v>18.429</c:v>
                </c:pt>
                <c:pt idx="350">
                  <c:v>18.517</c:v>
                </c:pt>
                <c:pt idx="351">
                  <c:v>18.604</c:v>
                </c:pt>
                <c:pt idx="352">
                  <c:v>18.692</c:v>
                </c:pt>
                <c:pt idx="353">
                  <c:v>18.78</c:v>
                </c:pt>
                <c:pt idx="354">
                  <c:v>18.868</c:v>
                </c:pt>
                <c:pt idx="355">
                  <c:v>18.957</c:v>
                </c:pt>
                <c:pt idx="356">
                  <c:v>19.046</c:v>
                </c:pt>
                <c:pt idx="357">
                  <c:v>19.135</c:v>
                </c:pt>
                <c:pt idx="358">
                  <c:v>19.225</c:v>
                </c:pt>
                <c:pt idx="359">
                  <c:v>19.315</c:v>
                </c:pt>
                <c:pt idx="360">
                  <c:v>19.405</c:v>
                </c:pt>
                <c:pt idx="361">
                  <c:v>19.496</c:v>
                </c:pt>
                <c:pt idx="362">
                  <c:v>19.587</c:v>
                </c:pt>
                <c:pt idx="363">
                  <c:v>19.678</c:v>
                </c:pt>
                <c:pt idx="364">
                  <c:v>19.77</c:v>
                </c:pt>
                <c:pt idx="365">
                  <c:v>19.861</c:v>
                </c:pt>
                <c:pt idx="366">
                  <c:v>19.953</c:v>
                </c:pt>
                <c:pt idx="367">
                  <c:v>20.046</c:v>
                </c:pt>
                <c:pt idx="368">
                  <c:v>20.138</c:v>
                </c:pt>
                <c:pt idx="369">
                  <c:v>20.231</c:v>
                </c:pt>
                <c:pt idx="370">
                  <c:v>20.324</c:v>
                </c:pt>
                <c:pt idx="371">
                  <c:v>20.417</c:v>
                </c:pt>
                <c:pt idx="372">
                  <c:v>20.511</c:v>
                </c:pt>
                <c:pt idx="373">
                  <c:v>20.605</c:v>
                </c:pt>
                <c:pt idx="374">
                  <c:v>20.699</c:v>
                </c:pt>
                <c:pt idx="375">
                  <c:v>20.794</c:v>
                </c:pt>
                <c:pt idx="376">
                  <c:v>20.889</c:v>
                </c:pt>
                <c:pt idx="377">
                  <c:v>20.984</c:v>
                </c:pt>
                <c:pt idx="378">
                  <c:v>21.079</c:v>
                </c:pt>
                <c:pt idx="379">
                  <c:v>21.175</c:v>
                </c:pt>
                <c:pt idx="380">
                  <c:v>21.27</c:v>
                </c:pt>
                <c:pt idx="381">
                  <c:v>21.366</c:v>
                </c:pt>
                <c:pt idx="382">
                  <c:v>21.463</c:v>
                </c:pt>
                <c:pt idx="383">
                  <c:v>21.559</c:v>
                </c:pt>
                <c:pt idx="384">
                  <c:v>21.656</c:v>
                </c:pt>
                <c:pt idx="385">
                  <c:v>21.753</c:v>
                </c:pt>
                <c:pt idx="386">
                  <c:v>21.85</c:v>
                </c:pt>
                <c:pt idx="387">
                  <c:v>21.947</c:v>
                </c:pt>
                <c:pt idx="388">
                  <c:v>22.045</c:v>
                </c:pt>
                <c:pt idx="389">
                  <c:v>22.142</c:v>
                </c:pt>
                <c:pt idx="390">
                  <c:v>22.24</c:v>
                </c:pt>
                <c:pt idx="391">
                  <c:v>22.338</c:v>
                </c:pt>
                <c:pt idx="392">
                  <c:v>22.436</c:v>
                </c:pt>
                <c:pt idx="393">
                  <c:v>22.535</c:v>
                </c:pt>
                <c:pt idx="394">
                  <c:v>22.633</c:v>
                </c:pt>
                <c:pt idx="395">
                  <c:v>22.732</c:v>
                </c:pt>
                <c:pt idx="396">
                  <c:v>22.831</c:v>
                </c:pt>
                <c:pt idx="397">
                  <c:v>22.931</c:v>
                </c:pt>
                <c:pt idx="398">
                  <c:v>23.03</c:v>
                </c:pt>
                <c:pt idx="399">
                  <c:v>23.13</c:v>
                </c:pt>
                <c:pt idx="400">
                  <c:v>23.23</c:v>
                </c:pt>
                <c:pt idx="401">
                  <c:v>23.33</c:v>
                </c:pt>
                <c:pt idx="402">
                  <c:v>23.431</c:v>
                </c:pt>
                <c:pt idx="403">
                  <c:v>23.531</c:v>
                </c:pt>
                <c:pt idx="404">
                  <c:v>23.632</c:v>
                </c:pt>
                <c:pt idx="405">
                  <c:v>23.733</c:v>
                </c:pt>
                <c:pt idx="406">
                  <c:v>23.834</c:v>
                </c:pt>
                <c:pt idx="407">
                  <c:v>23.936</c:v>
                </c:pt>
                <c:pt idx="408">
                  <c:v>24.037</c:v>
                </c:pt>
                <c:pt idx="409">
                  <c:v>24.139</c:v>
                </c:pt>
                <c:pt idx="410">
                  <c:v>24.241</c:v>
                </c:pt>
                <c:pt idx="411">
                  <c:v>24.343</c:v>
                </c:pt>
                <c:pt idx="412">
                  <c:v>24.445</c:v>
                </c:pt>
                <c:pt idx="413">
                  <c:v>24.547</c:v>
                </c:pt>
                <c:pt idx="414">
                  <c:v>24.65</c:v>
                </c:pt>
                <c:pt idx="415">
                  <c:v>24.753</c:v>
                </c:pt>
                <c:pt idx="416">
                  <c:v>24.856</c:v>
                </c:pt>
                <c:pt idx="417">
                  <c:v>24.959</c:v>
                </c:pt>
                <c:pt idx="418">
                  <c:v>25.062</c:v>
                </c:pt>
                <c:pt idx="419">
                  <c:v>25.166</c:v>
                </c:pt>
                <c:pt idx="420">
                  <c:v>25.27</c:v>
                </c:pt>
                <c:pt idx="421">
                  <c:v>25.374</c:v>
                </c:pt>
                <c:pt idx="422">
                  <c:v>25.479</c:v>
                </c:pt>
                <c:pt idx="423">
                  <c:v>25.583</c:v>
                </c:pt>
                <c:pt idx="424">
                  <c:v>25.688</c:v>
                </c:pt>
                <c:pt idx="425">
                  <c:v>25.793</c:v>
                </c:pt>
                <c:pt idx="426">
                  <c:v>25.898</c:v>
                </c:pt>
                <c:pt idx="427">
                  <c:v>26.003</c:v>
                </c:pt>
                <c:pt idx="428">
                  <c:v>26.109</c:v>
                </c:pt>
                <c:pt idx="429">
                  <c:v>26.214</c:v>
                </c:pt>
                <c:pt idx="430">
                  <c:v>26.32</c:v>
                </c:pt>
                <c:pt idx="431">
                  <c:v>26.426</c:v>
                </c:pt>
                <c:pt idx="432">
                  <c:v>26.532</c:v>
                </c:pt>
                <c:pt idx="433">
                  <c:v>26.638</c:v>
                </c:pt>
                <c:pt idx="434">
                  <c:v>26.745</c:v>
                </c:pt>
                <c:pt idx="435">
                  <c:v>26.851</c:v>
                </c:pt>
                <c:pt idx="436">
                  <c:v>26.958</c:v>
                </c:pt>
                <c:pt idx="437">
                  <c:v>27.065</c:v>
                </c:pt>
                <c:pt idx="438">
                  <c:v>27.172</c:v>
                </c:pt>
                <c:pt idx="439">
                  <c:v>27.279</c:v>
                </c:pt>
                <c:pt idx="440">
                  <c:v>27.386</c:v>
                </c:pt>
                <c:pt idx="441">
                  <c:v>27.494</c:v>
                </c:pt>
                <c:pt idx="442">
                  <c:v>27.601</c:v>
                </c:pt>
                <c:pt idx="443">
                  <c:v>27.709</c:v>
                </c:pt>
                <c:pt idx="444">
                  <c:v>27.817</c:v>
                </c:pt>
                <c:pt idx="445">
                  <c:v>27.925</c:v>
                </c:pt>
                <c:pt idx="446">
                  <c:v>28.033</c:v>
                </c:pt>
                <c:pt idx="447">
                  <c:v>28.142</c:v>
                </c:pt>
                <c:pt idx="448">
                  <c:v>28.25</c:v>
                </c:pt>
                <c:pt idx="449">
                  <c:v>28.359</c:v>
                </c:pt>
                <c:pt idx="450">
                  <c:v>28.467</c:v>
                </c:pt>
                <c:pt idx="451">
                  <c:v>28.576</c:v>
                </c:pt>
                <c:pt idx="452">
                  <c:v>28.685</c:v>
                </c:pt>
                <c:pt idx="453">
                  <c:v>28.794</c:v>
                </c:pt>
                <c:pt idx="454">
                  <c:v>28.904</c:v>
                </c:pt>
                <c:pt idx="455">
                  <c:v>29.013</c:v>
                </c:pt>
                <c:pt idx="456">
                  <c:v>29.122</c:v>
                </c:pt>
                <c:pt idx="457">
                  <c:v>29.232</c:v>
                </c:pt>
                <c:pt idx="458">
                  <c:v>29.342</c:v>
                </c:pt>
                <c:pt idx="459">
                  <c:v>29.452</c:v>
                </c:pt>
                <c:pt idx="460">
                  <c:v>29.562</c:v>
                </c:pt>
                <c:pt idx="461">
                  <c:v>29.672</c:v>
                </c:pt>
                <c:pt idx="462">
                  <c:v>29.783</c:v>
                </c:pt>
                <c:pt idx="463">
                  <c:v>29.894</c:v>
                </c:pt>
                <c:pt idx="464">
                  <c:v>30.004</c:v>
                </c:pt>
                <c:pt idx="465">
                  <c:v>30.115</c:v>
                </c:pt>
                <c:pt idx="466">
                  <c:v>30.226</c:v>
                </c:pt>
                <c:pt idx="467">
                  <c:v>30.338</c:v>
                </c:pt>
                <c:pt idx="468">
                  <c:v>30.449</c:v>
                </c:pt>
                <c:pt idx="469">
                  <c:v>30.561</c:v>
                </c:pt>
                <c:pt idx="470">
                  <c:v>30.672</c:v>
                </c:pt>
                <c:pt idx="471">
                  <c:v>30.784</c:v>
                </c:pt>
                <c:pt idx="472">
                  <c:v>30.896</c:v>
                </c:pt>
                <c:pt idx="473">
                  <c:v>31.008</c:v>
                </c:pt>
                <c:pt idx="474">
                  <c:v>31.12</c:v>
                </c:pt>
                <c:pt idx="475">
                  <c:v>31.232</c:v>
                </c:pt>
                <c:pt idx="476">
                  <c:v>31.345</c:v>
                </c:pt>
                <c:pt idx="477">
                  <c:v>31.457</c:v>
                </c:pt>
                <c:pt idx="478">
                  <c:v>31.57</c:v>
                </c:pt>
                <c:pt idx="479">
                  <c:v>31.682</c:v>
                </c:pt>
                <c:pt idx="480">
                  <c:v>31.795</c:v>
                </c:pt>
                <c:pt idx="481">
                  <c:v>31.908</c:v>
                </c:pt>
                <c:pt idx="482">
                  <c:v>32.021</c:v>
                </c:pt>
                <c:pt idx="483">
                  <c:v>32.134</c:v>
                </c:pt>
                <c:pt idx="484">
                  <c:v>32.248</c:v>
                </c:pt>
                <c:pt idx="485">
                  <c:v>32.361</c:v>
                </c:pt>
                <c:pt idx="486">
                  <c:v>32.475</c:v>
                </c:pt>
                <c:pt idx="487">
                  <c:v>32.588</c:v>
                </c:pt>
                <c:pt idx="488">
                  <c:v>32.702</c:v>
                </c:pt>
                <c:pt idx="489">
                  <c:v>32.816</c:v>
                </c:pt>
                <c:pt idx="490">
                  <c:v>32.93</c:v>
                </c:pt>
                <c:pt idx="491">
                  <c:v>33.044</c:v>
                </c:pt>
                <c:pt idx="492">
                  <c:v>33.158</c:v>
                </c:pt>
                <c:pt idx="493">
                  <c:v>33.272</c:v>
                </c:pt>
                <c:pt idx="494">
                  <c:v>33.387</c:v>
                </c:pt>
                <c:pt idx="495">
                  <c:v>33.501</c:v>
                </c:pt>
                <c:pt idx="496">
                  <c:v>33.616</c:v>
                </c:pt>
                <c:pt idx="497">
                  <c:v>33.73</c:v>
                </c:pt>
                <c:pt idx="498">
                  <c:v>33.845</c:v>
                </c:pt>
                <c:pt idx="499">
                  <c:v>33.96</c:v>
                </c:pt>
                <c:pt idx="500">
                  <c:v>34.075</c:v>
                </c:pt>
                <c:pt idx="501">
                  <c:v>34.19</c:v>
                </c:pt>
                <c:pt idx="502">
                  <c:v>34.305</c:v>
                </c:pt>
                <c:pt idx="503">
                  <c:v>34.421</c:v>
                </c:pt>
                <c:pt idx="504">
                  <c:v>34.536</c:v>
                </c:pt>
                <c:pt idx="505">
                  <c:v>34.652</c:v>
                </c:pt>
                <c:pt idx="506">
                  <c:v>34.768</c:v>
                </c:pt>
                <c:pt idx="507">
                  <c:v>34.884</c:v>
                </c:pt>
                <c:pt idx="508">
                  <c:v>35.0</c:v>
                </c:pt>
                <c:pt idx="509">
                  <c:v>35.116</c:v>
                </c:pt>
                <c:pt idx="510">
                  <c:v>35.232</c:v>
                </c:pt>
                <c:pt idx="511">
                  <c:v>35.348</c:v>
                </c:pt>
                <c:pt idx="512">
                  <c:v>35.464</c:v>
                </c:pt>
                <c:pt idx="513">
                  <c:v>35.581</c:v>
                </c:pt>
                <c:pt idx="514">
                  <c:v>35.697</c:v>
                </c:pt>
                <c:pt idx="515">
                  <c:v>35.814</c:v>
                </c:pt>
                <c:pt idx="516">
                  <c:v>35.931</c:v>
                </c:pt>
                <c:pt idx="517">
                  <c:v>36.047</c:v>
                </c:pt>
                <c:pt idx="518">
                  <c:v>36.164</c:v>
                </c:pt>
                <c:pt idx="519">
                  <c:v>36.281</c:v>
                </c:pt>
                <c:pt idx="520">
                  <c:v>36.398</c:v>
                </c:pt>
                <c:pt idx="521">
                  <c:v>36.516</c:v>
                </c:pt>
                <c:pt idx="522">
                  <c:v>36.633</c:v>
                </c:pt>
                <c:pt idx="523">
                  <c:v>36.75</c:v>
                </c:pt>
                <c:pt idx="524">
                  <c:v>36.868</c:v>
                </c:pt>
                <c:pt idx="525">
                  <c:v>36.985</c:v>
                </c:pt>
                <c:pt idx="526">
                  <c:v>37.103</c:v>
                </c:pt>
                <c:pt idx="527">
                  <c:v>37.221</c:v>
                </c:pt>
                <c:pt idx="528">
                  <c:v>37.338</c:v>
                </c:pt>
                <c:pt idx="529">
                  <c:v>37.456</c:v>
                </c:pt>
                <c:pt idx="530">
                  <c:v>37.574</c:v>
                </c:pt>
                <c:pt idx="531">
                  <c:v>37.692</c:v>
                </c:pt>
                <c:pt idx="532">
                  <c:v>37.81</c:v>
                </c:pt>
                <c:pt idx="533">
                  <c:v>37.929</c:v>
                </c:pt>
                <c:pt idx="534">
                  <c:v>38.047</c:v>
                </c:pt>
                <c:pt idx="535">
                  <c:v>38.165</c:v>
                </c:pt>
                <c:pt idx="536">
                  <c:v>38.284</c:v>
                </c:pt>
                <c:pt idx="537">
                  <c:v>38.402</c:v>
                </c:pt>
                <c:pt idx="538">
                  <c:v>38.521</c:v>
                </c:pt>
                <c:pt idx="539">
                  <c:v>38.639</c:v>
                </c:pt>
                <c:pt idx="540">
                  <c:v>38.758</c:v>
                </c:pt>
                <c:pt idx="541">
                  <c:v>38.877</c:v>
                </c:pt>
                <c:pt idx="542">
                  <c:v>38.996</c:v>
                </c:pt>
                <c:pt idx="543">
                  <c:v>39.115</c:v>
                </c:pt>
                <c:pt idx="544">
                  <c:v>39.234</c:v>
                </c:pt>
                <c:pt idx="545">
                  <c:v>39.353</c:v>
                </c:pt>
                <c:pt idx="546">
                  <c:v>39.472</c:v>
                </c:pt>
                <c:pt idx="547">
                  <c:v>39.592</c:v>
                </c:pt>
                <c:pt idx="548">
                  <c:v>39.711</c:v>
                </c:pt>
                <c:pt idx="549">
                  <c:v>39.831</c:v>
                </c:pt>
                <c:pt idx="550">
                  <c:v>39.95</c:v>
                </c:pt>
                <c:pt idx="551">
                  <c:v>40.07</c:v>
                </c:pt>
                <c:pt idx="552">
                  <c:v>40.19</c:v>
                </c:pt>
                <c:pt idx="553">
                  <c:v>40.31</c:v>
                </c:pt>
                <c:pt idx="554">
                  <c:v>40.43</c:v>
                </c:pt>
                <c:pt idx="555">
                  <c:v>40.55</c:v>
                </c:pt>
                <c:pt idx="556">
                  <c:v>40.67</c:v>
                </c:pt>
                <c:pt idx="557">
                  <c:v>40.79</c:v>
                </c:pt>
                <c:pt idx="558">
                  <c:v>40.91</c:v>
                </c:pt>
                <c:pt idx="559">
                  <c:v>41.03</c:v>
                </c:pt>
                <c:pt idx="560">
                  <c:v>41.151</c:v>
                </c:pt>
                <c:pt idx="561">
                  <c:v>41.271</c:v>
                </c:pt>
                <c:pt idx="562">
                  <c:v>41.392</c:v>
                </c:pt>
                <c:pt idx="563">
                  <c:v>41.512</c:v>
                </c:pt>
                <c:pt idx="564">
                  <c:v>41.633</c:v>
                </c:pt>
                <c:pt idx="565">
                  <c:v>41.753</c:v>
                </c:pt>
                <c:pt idx="566">
                  <c:v>41.874</c:v>
                </c:pt>
                <c:pt idx="567">
                  <c:v>41.995</c:v>
                </c:pt>
                <c:pt idx="568">
                  <c:v>42.116</c:v>
                </c:pt>
                <c:pt idx="569">
                  <c:v>42.237</c:v>
                </c:pt>
                <c:pt idx="570">
                  <c:v>42.358</c:v>
                </c:pt>
                <c:pt idx="571">
                  <c:v>42.479</c:v>
                </c:pt>
                <c:pt idx="572">
                  <c:v>42.6</c:v>
                </c:pt>
                <c:pt idx="573">
                  <c:v>42.721</c:v>
                </c:pt>
                <c:pt idx="574">
                  <c:v>42.842</c:v>
                </c:pt>
                <c:pt idx="575">
                  <c:v>42.964</c:v>
                </c:pt>
                <c:pt idx="576">
                  <c:v>43.085</c:v>
                </c:pt>
                <c:pt idx="577">
                  <c:v>43.206</c:v>
                </c:pt>
                <c:pt idx="578">
                  <c:v>43.328</c:v>
                </c:pt>
                <c:pt idx="579">
                  <c:v>43.449</c:v>
                </c:pt>
                <c:pt idx="580">
                  <c:v>43.571</c:v>
                </c:pt>
                <c:pt idx="581">
                  <c:v>43.693</c:v>
                </c:pt>
                <c:pt idx="582">
                  <c:v>43.814</c:v>
                </c:pt>
                <c:pt idx="583">
                  <c:v>43.936</c:v>
                </c:pt>
                <c:pt idx="584">
                  <c:v>44.058</c:v>
                </c:pt>
                <c:pt idx="585">
                  <c:v>44.18</c:v>
                </c:pt>
                <c:pt idx="586">
                  <c:v>44.299</c:v>
                </c:pt>
                <c:pt idx="587">
                  <c:v>44.417</c:v>
                </c:pt>
                <c:pt idx="588">
                  <c:v>44.535</c:v>
                </c:pt>
                <c:pt idx="589">
                  <c:v>44.653</c:v>
                </c:pt>
                <c:pt idx="590">
                  <c:v>44.77</c:v>
                </c:pt>
                <c:pt idx="591">
                  <c:v>44.887</c:v>
                </c:pt>
                <c:pt idx="592">
                  <c:v>45.004</c:v>
                </c:pt>
                <c:pt idx="593">
                  <c:v>45.12</c:v>
                </c:pt>
                <c:pt idx="594">
                  <c:v>45.237</c:v>
                </c:pt>
                <c:pt idx="595">
                  <c:v>45.352</c:v>
                </c:pt>
                <c:pt idx="596">
                  <c:v>45.468</c:v>
                </c:pt>
                <c:pt idx="597">
                  <c:v>45.583</c:v>
                </c:pt>
                <c:pt idx="598">
                  <c:v>45.698</c:v>
                </c:pt>
                <c:pt idx="599">
                  <c:v>45.812</c:v>
                </c:pt>
                <c:pt idx="600">
                  <c:v>45.926</c:v>
                </c:pt>
                <c:pt idx="601">
                  <c:v>46.04</c:v>
                </c:pt>
                <c:pt idx="602">
                  <c:v>46.153</c:v>
                </c:pt>
                <c:pt idx="603">
                  <c:v>46.266</c:v>
                </c:pt>
                <c:pt idx="604">
                  <c:v>46.378</c:v>
                </c:pt>
                <c:pt idx="605">
                  <c:v>46.49</c:v>
                </c:pt>
                <c:pt idx="606">
                  <c:v>46.602</c:v>
                </c:pt>
                <c:pt idx="607">
                  <c:v>46.713</c:v>
                </c:pt>
                <c:pt idx="608">
                  <c:v>46.823</c:v>
                </c:pt>
                <c:pt idx="609">
                  <c:v>46.933</c:v>
                </c:pt>
                <c:pt idx="610">
                  <c:v>47.043</c:v>
                </c:pt>
                <c:pt idx="611">
                  <c:v>47.152</c:v>
                </c:pt>
                <c:pt idx="612">
                  <c:v>47.261</c:v>
                </c:pt>
                <c:pt idx="613">
                  <c:v>47.369</c:v>
                </c:pt>
                <c:pt idx="614">
                  <c:v>47.477</c:v>
                </c:pt>
                <c:pt idx="615">
                  <c:v>47.584</c:v>
                </c:pt>
                <c:pt idx="616">
                  <c:v>47.69</c:v>
                </c:pt>
                <c:pt idx="617">
                  <c:v>47.796</c:v>
                </c:pt>
                <c:pt idx="618">
                  <c:v>47.902</c:v>
                </c:pt>
                <c:pt idx="619">
                  <c:v>48.006</c:v>
                </c:pt>
                <c:pt idx="620">
                  <c:v>48.109</c:v>
                </c:pt>
                <c:pt idx="621">
                  <c:v>48.211</c:v>
                </c:pt>
                <c:pt idx="622">
                  <c:v>48.312</c:v>
                </c:pt>
                <c:pt idx="623">
                  <c:v>48.412</c:v>
                </c:pt>
                <c:pt idx="624">
                  <c:v>48.512</c:v>
                </c:pt>
                <c:pt idx="625">
                  <c:v>48.611</c:v>
                </c:pt>
                <c:pt idx="626">
                  <c:v>48.709</c:v>
                </c:pt>
                <c:pt idx="627">
                  <c:v>48.807</c:v>
                </c:pt>
                <c:pt idx="628">
                  <c:v>48.903</c:v>
                </c:pt>
                <c:pt idx="629">
                  <c:v>48.999</c:v>
                </c:pt>
                <c:pt idx="630">
                  <c:v>49.094</c:v>
                </c:pt>
                <c:pt idx="631">
                  <c:v>49.188</c:v>
                </c:pt>
                <c:pt idx="632">
                  <c:v>49.281</c:v>
                </c:pt>
                <c:pt idx="633">
                  <c:v>49.374</c:v>
                </c:pt>
                <c:pt idx="634">
                  <c:v>49.465</c:v>
                </c:pt>
                <c:pt idx="635">
                  <c:v>49.556</c:v>
                </c:pt>
                <c:pt idx="636">
                  <c:v>49.645</c:v>
                </c:pt>
                <c:pt idx="637">
                  <c:v>49.734</c:v>
                </c:pt>
                <c:pt idx="638">
                  <c:v>49.822</c:v>
                </c:pt>
                <c:pt idx="639">
                  <c:v>49.908</c:v>
                </c:pt>
                <c:pt idx="640">
                  <c:v>49.994</c:v>
                </c:pt>
                <c:pt idx="641">
                  <c:v>50.079</c:v>
                </c:pt>
                <c:pt idx="642">
                  <c:v>50.163</c:v>
                </c:pt>
                <c:pt idx="643">
                  <c:v>50.245</c:v>
                </c:pt>
                <c:pt idx="644">
                  <c:v>50.327</c:v>
                </c:pt>
                <c:pt idx="645">
                  <c:v>50.408</c:v>
                </c:pt>
                <c:pt idx="646">
                  <c:v>50.487</c:v>
                </c:pt>
                <c:pt idx="647">
                  <c:v>50.566</c:v>
                </c:pt>
                <c:pt idx="648">
                  <c:v>50.643</c:v>
                </c:pt>
                <c:pt idx="649">
                  <c:v>50.72</c:v>
                </c:pt>
                <c:pt idx="650">
                  <c:v>50.795</c:v>
                </c:pt>
                <c:pt idx="651">
                  <c:v>50.869</c:v>
                </c:pt>
                <c:pt idx="652">
                  <c:v>50.943</c:v>
                </c:pt>
                <c:pt idx="653">
                  <c:v>51.018</c:v>
                </c:pt>
                <c:pt idx="654">
                  <c:v>51.093</c:v>
                </c:pt>
                <c:pt idx="655">
                  <c:v>51.167</c:v>
                </c:pt>
                <c:pt idx="656">
                  <c:v>51.24</c:v>
                </c:pt>
                <c:pt idx="657">
                  <c:v>51.312</c:v>
                </c:pt>
                <c:pt idx="658">
                  <c:v>51.383</c:v>
                </c:pt>
                <c:pt idx="659">
                  <c:v>51.453</c:v>
                </c:pt>
                <c:pt idx="660">
                  <c:v>51.522</c:v>
                </c:pt>
                <c:pt idx="661">
                  <c:v>51.591</c:v>
                </c:pt>
                <c:pt idx="662">
                  <c:v>51.659</c:v>
                </c:pt>
                <c:pt idx="663">
                  <c:v>51.725</c:v>
                </c:pt>
                <c:pt idx="664">
                  <c:v>51.791</c:v>
                </c:pt>
                <c:pt idx="665">
                  <c:v>51.856</c:v>
                </c:pt>
                <c:pt idx="666">
                  <c:v>51.92</c:v>
                </c:pt>
                <c:pt idx="667">
                  <c:v>51.983</c:v>
                </c:pt>
                <c:pt idx="668">
                  <c:v>52.046</c:v>
                </c:pt>
                <c:pt idx="669">
                  <c:v>52.107</c:v>
                </c:pt>
                <c:pt idx="670">
                  <c:v>52.167</c:v>
                </c:pt>
                <c:pt idx="671">
                  <c:v>52.227</c:v>
                </c:pt>
                <c:pt idx="672">
                  <c:v>52.285</c:v>
                </c:pt>
                <c:pt idx="673">
                  <c:v>52.343</c:v>
                </c:pt>
                <c:pt idx="674">
                  <c:v>52.4</c:v>
                </c:pt>
                <c:pt idx="675">
                  <c:v>52.456</c:v>
                </c:pt>
                <c:pt idx="676">
                  <c:v>52.51</c:v>
                </c:pt>
                <c:pt idx="677">
                  <c:v>52.564</c:v>
                </c:pt>
                <c:pt idx="678">
                  <c:v>52.617</c:v>
                </c:pt>
                <c:pt idx="679">
                  <c:v>52.669</c:v>
                </c:pt>
                <c:pt idx="680">
                  <c:v>52.72</c:v>
                </c:pt>
                <c:pt idx="681">
                  <c:v>52.77</c:v>
                </c:pt>
                <c:pt idx="682">
                  <c:v>52.819</c:v>
                </c:pt>
                <c:pt idx="683">
                  <c:v>52.867</c:v>
                </c:pt>
                <c:pt idx="684">
                  <c:v>52.914</c:v>
                </c:pt>
                <c:pt idx="685">
                  <c:v>52.96</c:v>
                </c:pt>
                <c:pt idx="686">
                  <c:v>53.008</c:v>
                </c:pt>
                <c:pt idx="687">
                  <c:v>53.056</c:v>
                </c:pt>
                <c:pt idx="688">
                  <c:v>53.103</c:v>
                </c:pt>
                <c:pt idx="689">
                  <c:v>53.149</c:v>
                </c:pt>
                <c:pt idx="690">
                  <c:v>53.194</c:v>
                </c:pt>
                <c:pt idx="691">
                  <c:v>53.239</c:v>
                </c:pt>
                <c:pt idx="692">
                  <c:v>53.283</c:v>
                </c:pt>
                <c:pt idx="693">
                  <c:v>53.326</c:v>
                </c:pt>
                <c:pt idx="694">
                  <c:v>53.368</c:v>
                </c:pt>
                <c:pt idx="695">
                  <c:v>53.41</c:v>
                </c:pt>
                <c:pt idx="696">
                  <c:v>53.451</c:v>
                </c:pt>
                <c:pt idx="697">
                  <c:v>53.492</c:v>
                </c:pt>
                <c:pt idx="698">
                  <c:v>53.532</c:v>
                </c:pt>
                <c:pt idx="699">
                  <c:v>53.571</c:v>
                </c:pt>
                <c:pt idx="700">
                  <c:v>53.609</c:v>
                </c:pt>
                <c:pt idx="701">
                  <c:v>53.647</c:v>
                </c:pt>
                <c:pt idx="702">
                  <c:v>53.684</c:v>
                </c:pt>
                <c:pt idx="703">
                  <c:v>53.72</c:v>
                </c:pt>
                <c:pt idx="704">
                  <c:v>53.756</c:v>
                </c:pt>
                <c:pt idx="705">
                  <c:v>53.791</c:v>
                </c:pt>
                <c:pt idx="706">
                  <c:v>53.826</c:v>
                </c:pt>
                <c:pt idx="707">
                  <c:v>53.86</c:v>
                </c:pt>
                <c:pt idx="708">
                  <c:v>53.893</c:v>
                </c:pt>
                <c:pt idx="709">
                  <c:v>53.925</c:v>
                </c:pt>
                <c:pt idx="710">
                  <c:v>53.957</c:v>
                </c:pt>
                <c:pt idx="711">
                  <c:v>53.989</c:v>
                </c:pt>
                <c:pt idx="712">
                  <c:v>54.019</c:v>
                </c:pt>
                <c:pt idx="713">
                  <c:v>54.049</c:v>
                </c:pt>
                <c:pt idx="714">
                  <c:v>54.079</c:v>
                </c:pt>
                <c:pt idx="715">
                  <c:v>54.107</c:v>
                </c:pt>
                <c:pt idx="716">
                  <c:v>54.136</c:v>
                </c:pt>
                <c:pt idx="717">
                  <c:v>54.163</c:v>
                </c:pt>
                <c:pt idx="718">
                  <c:v>54.19</c:v>
                </c:pt>
                <c:pt idx="719">
                  <c:v>54.217</c:v>
                </c:pt>
                <c:pt idx="720">
                  <c:v>54.243</c:v>
                </c:pt>
                <c:pt idx="721">
                  <c:v>54.269</c:v>
                </c:pt>
                <c:pt idx="722">
                  <c:v>54.295</c:v>
                </c:pt>
                <c:pt idx="723">
                  <c:v>54.32</c:v>
                </c:pt>
                <c:pt idx="724">
                  <c:v>54.344</c:v>
                </c:pt>
                <c:pt idx="725">
                  <c:v>54.368</c:v>
                </c:pt>
                <c:pt idx="726">
                  <c:v>54.391</c:v>
                </c:pt>
                <c:pt idx="727">
                  <c:v>54.414</c:v>
                </c:pt>
                <c:pt idx="728">
                  <c:v>54.437</c:v>
                </c:pt>
                <c:pt idx="729">
                  <c:v>54.459</c:v>
                </c:pt>
                <c:pt idx="730">
                  <c:v>54.48</c:v>
                </c:pt>
                <c:pt idx="731">
                  <c:v>54.501</c:v>
                </c:pt>
                <c:pt idx="732">
                  <c:v>54.522</c:v>
                </c:pt>
                <c:pt idx="733">
                  <c:v>54.542</c:v>
                </c:pt>
                <c:pt idx="734">
                  <c:v>54.561</c:v>
                </c:pt>
                <c:pt idx="735">
                  <c:v>54.581</c:v>
                </c:pt>
                <c:pt idx="736">
                  <c:v>54.599</c:v>
                </c:pt>
                <c:pt idx="737">
                  <c:v>54.618</c:v>
                </c:pt>
                <c:pt idx="738">
                  <c:v>54.635</c:v>
                </c:pt>
                <c:pt idx="739">
                  <c:v>54.653</c:v>
                </c:pt>
                <c:pt idx="740">
                  <c:v>54.67</c:v>
                </c:pt>
                <c:pt idx="741">
                  <c:v>54.686</c:v>
                </c:pt>
                <c:pt idx="742">
                  <c:v>54.702</c:v>
                </c:pt>
                <c:pt idx="743">
                  <c:v>54.718</c:v>
                </c:pt>
                <c:pt idx="744">
                  <c:v>54.733</c:v>
                </c:pt>
                <c:pt idx="745">
                  <c:v>54.748</c:v>
                </c:pt>
                <c:pt idx="746">
                  <c:v>54.763</c:v>
                </c:pt>
                <c:pt idx="747">
                  <c:v>54.777</c:v>
                </c:pt>
                <c:pt idx="748">
                  <c:v>54.791</c:v>
                </c:pt>
                <c:pt idx="749">
                  <c:v>54.804</c:v>
                </c:pt>
                <c:pt idx="750">
                  <c:v>54.817</c:v>
                </c:pt>
                <c:pt idx="751">
                  <c:v>54.83</c:v>
                </c:pt>
                <c:pt idx="752">
                  <c:v>54.842</c:v>
                </c:pt>
                <c:pt idx="753">
                  <c:v>54.853</c:v>
                </c:pt>
                <c:pt idx="754">
                  <c:v>54.863</c:v>
                </c:pt>
                <c:pt idx="755">
                  <c:v>54.874</c:v>
                </c:pt>
                <c:pt idx="756">
                  <c:v>54.883</c:v>
                </c:pt>
                <c:pt idx="757">
                  <c:v>54.893</c:v>
                </c:pt>
                <c:pt idx="758">
                  <c:v>54.902</c:v>
                </c:pt>
                <c:pt idx="759">
                  <c:v>54.911</c:v>
                </c:pt>
                <c:pt idx="760">
                  <c:v>54.919</c:v>
                </c:pt>
                <c:pt idx="761">
                  <c:v>54.927</c:v>
                </c:pt>
                <c:pt idx="762">
                  <c:v>54.934</c:v>
                </c:pt>
                <c:pt idx="763">
                  <c:v>54.941</c:v>
                </c:pt>
                <c:pt idx="764">
                  <c:v>54.948</c:v>
                </c:pt>
                <c:pt idx="765">
                  <c:v>54.954</c:v>
                </c:pt>
                <c:pt idx="766">
                  <c:v>54.961</c:v>
                </c:pt>
                <c:pt idx="767">
                  <c:v>54.966</c:v>
                </c:pt>
                <c:pt idx="768">
                  <c:v>54.972</c:v>
                </c:pt>
                <c:pt idx="769">
                  <c:v>54.977</c:v>
                </c:pt>
                <c:pt idx="770">
                  <c:v>54.981</c:v>
                </c:pt>
                <c:pt idx="771">
                  <c:v>54.986</c:v>
                </c:pt>
                <c:pt idx="772">
                  <c:v>54.99</c:v>
                </c:pt>
                <c:pt idx="773">
                  <c:v>54.993</c:v>
                </c:pt>
                <c:pt idx="774">
                  <c:v>54.997</c:v>
                </c:pt>
                <c:pt idx="775">
                  <c:v>55.0</c:v>
                </c:pt>
                <c:pt idx="776">
                  <c:v>55.003</c:v>
                </c:pt>
                <c:pt idx="777">
                  <c:v>55.005</c:v>
                </c:pt>
                <c:pt idx="778">
                  <c:v>55.007</c:v>
                </c:pt>
                <c:pt idx="779">
                  <c:v>55.009</c:v>
                </c:pt>
                <c:pt idx="780">
                  <c:v>55.011</c:v>
                </c:pt>
                <c:pt idx="781">
                  <c:v>55.012</c:v>
                </c:pt>
                <c:pt idx="782">
                  <c:v>55.013</c:v>
                </c:pt>
                <c:pt idx="783">
                  <c:v>55.013</c:v>
                </c:pt>
                <c:pt idx="784">
                  <c:v>55.014</c:v>
                </c:pt>
                <c:pt idx="785">
                  <c:v>55.014</c:v>
                </c:pt>
                <c:pt idx="786">
                  <c:v>55.014</c:v>
                </c:pt>
                <c:pt idx="787">
                  <c:v>55.013</c:v>
                </c:pt>
                <c:pt idx="788">
                  <c:v>55.013</c:v>
                </c:pt>
                <c:pt idx="789">
                  <c:v>55.012</c:v>
                </c:pt>
                <c:pt idx="790">
                  <c:v>55.011</c:v>
                </c:pt>
                <c:pt idx="791">
                  <c:v>55.009</c:v>
                </c:pt>
                <c:pt idx="792">
                  <c:v>55.008</c:v>
                </c:pt>
                <c:pt idx="793">
                  <c:v>55.006</c:v>
                </c:pt>
                <c:pt idx="794">
                  <c:v>55.004</c:v>
                </c:pt>
                <c:pt idx="795">
                  <c:v>55.001</c:v>
                </c:pt>
                <c:pt idx="796">
                  <c:v>54.999</c:v>
                </c:pt>
                <c:pt idx="797">
                  <c:v>54.996</c:v>
                </c:pt>
                <c:pt idx="798">
                  <c:v>54.993</c:v>
                </c:pt>
                <c:pt idx="799">
                  <c:v>54.989</c:v>
                </c:pt>
                <c:pt idx="800">
                  <c:v>54.984</c:v>
                </c:pt>
                <c:pt idx="801">
                  <c:v>54.979</c:v>
                </c:pt>
                <c:pt idx="802">
                  <c:v>54.974</c:v>
                </c:pt>
                <c:pt idx="803">
                  <c:v>54.968</c:v>
                </c:pt>
                <c:pt idx="804">
                  <c:v>54.962</c:v>
                </c:pt>
                <c:pt idx="805">
                  <c:v>54.956</c:v>
                </c:pt>
                <c:pt idx="806">
                  <c:v>54.95</c:v>
                </c:pt>
                <c:pt idx="807">
                  <c:v>54.943</c:v>
                </c:pt>
                <c:pt idx="808">
                  <c:v>54.936</c:v>
                </c:pt>
                <c:pt idx="809">
                  <c:v>54.929</c:v>
                </c:pt>
                <c:pt idx="810">
                  <c:v>54.922</c:v>
                </c:pt>
                <c:pt idx="811">
                  <c:v>54.914</c:v>
                </c:pt>
                <c:pt idx="812">
                  <c:v>54.906</c:v>
                </c:pt>
                <c:pt idx="813">
                  <c:v>54.898</c:v>
                </c:pt>
                <c:pt idx="814">
                  <c:v>54.889</c:v>
                </c:pt>
                <c:pt idx="815">
                  <c:v>54.881</c:v>
                </c:pt>
                <c:pt idx="816">
                  <c:v>54.872</c:v>
                </c:pt>
                <c:pt idx="817">
                  <c:v>54.863</c:v>
                </c:pt>
                <c:pt idx="818">
                  <c:v>54.853</c:v>
                </c:pt>
                <c:pt idx="819">
                  <c:v>54.844</c:v>
                </c:pt>
                <c:pt idx="820">
                  <c:v>54.834</c:v>
                </c:pt>
                <c:pt idx="821">
                  <c:v>54.824</c:v>
                </c:pt>
                <c:pt idx="822">
                  <c:v>54.813</c:v>
                </c:pt>
                <c:pt idx="823">
                  <c:v>54.803</c:v>
                </c:pt>
                <c:pt idx="824">
                  <c:v>54.792</c:v>
                </c:pt>
                <c:pt idx="825">
                  <c:v>54.781</c:v>
                </c:pt>
                <c:pt idx="826">
                  <c:v>54.77</c:v>
                </c:pt>
                <c:pt idx="827">
                  <c:v>54.758</c:v>
                </c:pt>
                <c:pt idx="828">
                  <c:v>54.747</c:v>
                </c:pt>
                <c:pt idx="829">
                  <c:v>54.735</c:v>
                </c:pt>
                <c:pt idx="830">
                  <c:v>54.723</c:v>
                </c:pt>
                <c:pt idx="831">
                  <c:v>54.71</c:v>
                </c:pt>
                <c:pt idx="832">
                  <c:v>54.698</c:v>
                </c:pt>
                <c:pt idx="833">
                  <c:v>54.685</c:v>
                </c:pt>
                <c:pt idx="834">
                  <c:v>54.673</c:v>
                </c:pt>
                <c:pt idx="835">
                  <c:v>54.66</c:v>
                </c:pt>
                <c:pt idx="836">
                  <c:v>54.646</c:v>
                </c:pt>
                <c:pt idx="837">
                  <c:v>54.633</c:v>
                </c:pt>
                <c:pt idx="838">
                  <c:v>54.619</c:v>
                </c:pt>
                <c:pt idx="839">
                  <c:v>54.606</c:v>
                </c:pt>
                <c:pt idx="840">
                  <c:v>54.592</c:v>
                </c:pt>
                <c:pt idx="841">
                  <c:v>54.577</c:v>
                </c:pt>
                <c:pt idx="842">
                  <c:v>54.563</c:v>
                </c:pt>
                <c:pt idx="843">
                  <c:v>54.549</c:v>
                </c:pt>
                <c:pt idx="844">
                  <c:v>54.534</c:v>
                </c:pt>
                <c:pt idx="845">
                  <c:v>54.519</c:v>
                </c:pt>
                <c:pt idx="846">
                  <c:v>54.503</c:v>
                </c:pt>
                <c:pt idx="847">
                  <c:v>54.487</c:v>
                </c:pt>
                <c:pt idx="848">
                  <c:v>54.471</c:v>
                </c:pt>
                <c:pt idx="849">
                  <c:v>54.455</c:v>
                </c:pt>
                <c:pt idx="850">
                  <c:v>54.438</c:v>
                </c:pt>
                <c:pt idx="851">
                  <c:v>54.421</c:v>
                </c:pt>
                <c:pt idx="852">
                  <c:v>54.404</c:v>
                </c:pt>
                <c:pt idx="853">
                  <c:v>54.387</c:v>
                </c:pt>
                <c:pt idx="854">
                  <c:v>54.37</c:v>
                </c:pt>
                <c:pt idx="855">
                  <c:v>54.352</c:v>
                </c:pt>
                <c:pt idx="856">
                  <c:v>54.334</c:v>
                </c:pt>
                <c:pt idx="857">
                  <c:v>54.316</c:v>
                </c:pt>
                <c:pt idx="858">
                  <c:v>54.298</c:v>
                </c:pt>
                <c:pt idx="859">
                  <c:v>54.28</c:v>
                </c:pt>
                <c:pt idx="860">
                  <c:v>54.261</c:v>
                </c:pt>
                <c:pt idx="861">
                  <c:v>54.243</c:v>
                </c:pt>
                <c:pt idx="862">
                  <c:v>54.224</c:v>
                </c:pt>
                <c:pt idx="863">
                  <c:v>54.205</c:v>
                </c:pt>
                <c:pt idx="864">
                  <c:v>54.185</c:v>
                </c:pt>
                <c:pt idx="865">
                  <c:v>54.166</c:v>
                </c:pt>
                <c:pt idx="866">
                  <c:v>54.146</c:v>
                </c:pt>
                <c:pt idx="867">
                  <c:v>54.126</c:v>
                </c:pt>
                <c:pt idx="868">
                  <c:v>54.106</c:v>
                </c:pt>
                <c:pt idx="869">
                  <c:v>54.086</c:v>
                </c:pt>
                <c:pt idx="870">
                  <c:v>54.066</c:v>
                </c:pt>
                <c:pt idx="871">
                  <c:v>54.045</c:v>
                </c:pt>
                <c:pt idx="872">
                  <c:v>54.025</c:v>
                </c:pt>
                <c:pt idx="873">
                  <c:v>54.004</c:v>
                </c:pt>
                <c:pt idx="874">
                  <c:v>53.983</c:v>
                </c:pt>
                <c:pt idx="875">
                  <c:v>53.962</c:v>
                </c:pt>
                <c:pt idx="876">
                  <c:v>53.94</c:v>
                </c:pt>
                <c:pt idx="877">
                  <c:v>53.919</c:v>
                </c:pt>
                <c:pt idx="878">
                  <c:v>53.897</c:v>
                </c:pt>
                <c:pt idx="879">
                  <c:v>53.875</c:v>
                </c:pt>
                <c:pt idx="880">
                  <c:v>53.853</c:v>
                </c:pt>
                <c:pt idx="881">
                  <c:v>53.831</c:v>
                </c:pt>
                <c:pt idx="882">
                  <c:v>53.809</c:v>
                </c:pt>
                <c:pt idx="883">
                  <c:v>53.787</c:v>
                </c:pt>
                <c:pt idx="884">
                  <c:v>53.764</c:v>
                </c:pt>
                <c:pt idx="885">
                  <c:v>53.741</c:v>
                </c:pt>
                <c:pt idx="886">
                  <c:v>53.718</c:v>
                </c:pt>
                <c:pt idx="887">
                  <c:v>53.695</c:v>
                </c:pt>
                <c:pt idx="888">
                  <c:v>53.672</c:v>
                </c:pt>
                <c:pt idx="889">
                  <c:v>53.649</c:v>
                </c:pt>
                <c:pt idx="890">
                  <c:v>53.626</c:v>
                </c:pt>
                <c:pt idx="891">
                  <c:v>53.602</c:v>
                </c:pt>
                <c:pt idx="892">
                  <c:v>53.578</c:v>
                </c:pt>
                <c:pt idx="893">
                  <c:v>53.554</c:v>
                </c:pt>
                <c:pt idx="894">
                  <c:v>53.529</c:v>
                </c:pt>
                <c:pt idx="895">
                  <c:v>53.505</c:v>
                </c:pt>
                <c:pt idx="896">
                  <c:v>53.48</c:v>
                </c:pt>
                <c:pt idx="897">
                  <c:v>53.455</c:v>
                </c:pt>
                <c:pt idx="898">
                  <c:v>53.43</c:v>
                </c:pt>
                <c:pt idx="899">
                  <c:v>53.405</c:v>
                </c:pt>
                <c:pt idx="900">
                  <c:v>53.38</c:v>
                </c:pt>
                <c:pt idx="901">
                  <c:v>53.355</c:v>
                </c:pt>
                <c:pt idx="902">
                  <c:v>53.329</c:v>
                </c:pt>
                <c:pt idx="903">
                  <c:v>53.303</c:v>
                </c:pt>
                <c:pt idx="904">
                  <c:v>53.277</c:v>
                </c:pt>
                <c:pt idx="905">
                  <c:v>53.251</c:v>
                </c:pt>
                <c:pt idx="906">
                  <c:v>53.225</c:v>
                </c:pt>
                <c:pt idx="907">
                  <c:v>53.199</c:v>
                </c:pt>
                <c:pt idx="908">
                  <c:v>53.173</c:v>
                </c:pt>
                <c:pt idx="909">
                  <c:v>53.146</c:v>
                </c:pt>
                <c:pt idx="910">
                  <c:v>53.119</c:v>
                </c:pt>
                <c:pt idx="911">
                  <c:v>53.092</c:v>
                </c:pt>
                <c:pt idx="912">
                  <c:v>53.065</c:v>
                </c:pt>
                <c:pt idx="913">
                  <c:v>53.038</c:v>
                </c:pt>
                <c:pt idx="914">
                  <c:v>53.011</c:v>
                </c:pt>
                <c:pt idx="915">
                  <c:v>52.984</c:v>
                </c:pt>
                <c:pt idx="916">
                  <c:v>52.956</c:v>
                </c:pt>
                <c:pt idx="917">
                  <c:v>52.929</c:v>
                </c:pt>
                <c:pt idx="918">
                  <c:v>52.901</c:v>
                </c:pt>
                <c:pt idx="919">
                  <c:v>52.873</c:v>
                </c:pt>
                <c:pt idx="920">
                  <c:v>52.845</c:v>
                </c:pt>
                <c:pt idx="921">
                  <c:v>52.817</c:v>
                </c:pt>
                <c:pt idx="922">
                  <c:v>52.788</c:v>
                </c:pt>
                <c:pt idx="923">
                  <c:v>52.76</c:v>
                </c:pt>
                <c:pt idx="924">
                  <c:v>52.732</c:v>
                </c:pt>
                <c:pt idx="925">
                  <c:v>52.703</c:v>
                </c:pt>
                <c:pt idx="926">
                  <c:v>52.674</c:v>
                </c:pt>
                <c:pt idx="927">
                  <c:v>52.645</c:v>
                </c:pt>
                <c:pt idx="928">
                  <c:v>52.616</c:v>
                </c:pt>
                <c:pt idx="929">
                  <c:v>52.587</c:v>
                </c:pt>
                <c:pt idx="930">
                  <c:v>52.558</c:v>
                </c:pt>
                <c:pt idx="931">
                  <c:v>52.529</c:v>
                </c:pt>
                <c:pt idx="932">
                  <c:v>52.499</c:v>
                </c:pt>
                <c:pt idx="933">
                  <c:v>52.47</c:v>
                </c:pt>
                <c:pt idx="934">
                  <c:v>52.44</c:v>
                </c:pt>
                <c:pt idx="935">
                  <c:v>52.41</c:v>
                </c:pt>
                <c:pt idx="936">
                  <c:v>52.38</c:v>
                </c:pt>
                <c:pt idx="937">
                  <c:v>52.35</c:v>
                </c:pt>
                <c:pt idx="938">
                  <c:v>52.32</c:v>
                </c:pt>
                <c:pt idx="939">
                  <c:v>52.29</c:v>
                </c:pt>
                <c:pt idx="940">
                  <c:v>52.259</c:v>
                </c:pt>
                <c:pt idx="941">
                  <c:v>52.229</c:v>
                </c:pt>
                <c:pt idx="942">
                  <c:v>52.198</c:v>
                </c:pt>
                <c:pt idx="943">
                  <c:v>52.167</c:v>
                </c:pt>
                <c:pt idx="944">
                  <c:v>52.136</c:v>
                </c:pt>
                <c:pt idx="945">
                  <c:v>52.105</c:v>
                </c:pt>
                <c:pt idx="946">
                  <c:v>52.074</c:v>
                </c:pt>
                <c:pt idx="947">
                  <c:v>52.043</c:v>
                </c:pt>
                <c:pt idx="948">
                  <c:v>52.011</c:v>
                </c:pt>
                <c:pt idx="949">
                  <c:v>51.98</c:v>
                </c:pt>
                <c:pt idx="950">
                  <c:v>51.948</c:v>
                </c:pt>
                <c:pt idx="951">
                  <c:v>51.917</c:v>
                </c:pt>
                <c:pt idx="952">
                  <c:v>51.885</c:v>
                </c:pt>
                <c:pt idx="953">
                  <c:v>51.853</c:v>
                </c:pt>
                <c:pt idx="954">
                  <c:v>51.821</c:v>
                </c:pt>
                <c:pt idx="955">
                  <c:v>51.789</c:v>
                </c:pt>
                <c:pt idx="956">
                  <c:v>51.757</c:v>
                </c:pt>
                <c:pt idx="957">
                  <c:v>51.724</c:v>
                </c:pt>
                <c:pt idx="958">
                  <c:v>51.692</c:v>
                </c:pt>
                <c:pt idx="959">
                  <c:v>51.659</c:v>
                </c:pt>
                <c:pt idx="960">
                  <c:v>51.627</c:v>
                </c:pt>
                <c:pt idx="961">
                  <c:v>51.594</c:v>
                </c:pt>
                <c:pt idx="962">
                  <c:v>51.561</c:v>
                </c:pt>
                <c:pt idx="963">
                  <c:v>51.528</c:v>
                </c:pt>
                <c:pt idx="964">
                  <c:v>51.495</c:v>
                </c:pt>
                <c:pt idx="965">
                  <c:v>51.462</c:v>
                </c:pt>
                <c:pt idx="966">
                  <c:v>51.429</c:v>
                </c:pt>
                <c:pt idx="967">
                  <c:v>51.396</c:v>
                </c:pt>
                <c:pt idx="968">
                  <c:v>51.363</c:v>
                </c:pt>
                <c:pt idx="969">
                  <c:v>51.329</c:v>
                </c:pt>
                <c:pt idx="970">
                  <c:v>51.296</c:v>
                </c:pt>
                <c:pt idx="971">
                  <c:v>51.262</c:v>
                </c:pt>
                <c:pt idx="972">
                  <c:v>51.228</c:v>
                </c:pt>
                <c:pt idx="973">
                  <c:v>51.195</c:v>
                </c:pt>
                <c:pt idx="974">
                  <c:v>51.161</c:v>
                </c:pt>
                <c:pt idx="975">
                  <c:v>51.127</c:v>
                </c:pt>
                <c:pt idx="976">
                  <c:v>51.093</c:v>
                </c:pt>
                <c:pt idx="977">
                  <c:v>51.059</c:v>
                </c:pt>
                <c:pt idx="978">
                  <c:v>51.025</c:v>
                </c:pt>
                <c:pt idx="979">
                  <c:v>50.99</c:v>
                </c:pt>
                <c:pt idx="980">
                  <c:v>50.956</c:v>
                </c:pt>
                <c:pt idx="981">
                  <c:v>50.922</c:v>
                </c:pt>
                <c:pt idx="982">
                  <c:v>50.887</c:v>
                </c:pt>
                <c:pt idx="983">
                  <c:v>50.852</c:v>
                </c:pt>
                <c:pt idx="984">
                  <c:v>50.818</c:v>
                </c:pt>
                <c:pt idx="985">
                  <c:v>50.783</c:v>
                </c:pt>
                <c:pt idx="986">
                  <c:v>50.748</c:v>
                </c:pt>
                <c:pt idx="987">
                  <c:v>50.712</c:v>
                </c:pt>
                <c:pt idx="988">
                  <c:v>50.677</c:v>
                </c:pt>
                <c:pt idx="989">
                  <c:v>50.642</c:v>
                </c:pt>
                <c:pt idx="990">
                  <c:v>50.606</c:v>
                </c:pt>
                <c:pt idx="991">
                  <c:v>50.57</c:v>
                </c:pt>
                <c:pt idx="992">
                  <c:v>50.535</c:v>
                </c:pt>
                <c:pt idx="993">
                  <c:v>50.499</c:v>
                </c:pt>
                <c:pt idx="994">
                  <c:v>50.463</c:v>
                </c:pt>
                <c:pt idx="995">
                  <c:v>50.427</c:v>
                </c:pt>
                <c:pt idx="996">
                  <c:v>50.391</c:v>
                </c:pt>
                <c:pt idx="997">
                  <c:v>50.355</c:v>
                </c:pt>
                <c:pt idx="998">
                  <c:v>50.319</c:v>
                </c:pt>
                <c:pt idx="999">
                  <c:v>50.283</c:v>
                </c:pt>
                <c:pt idx="1000">
                  <c:v>50.246</c:v>
                </c:pt>
                <c:pt idx="1001">
                  <c:v>50.21</c:v>
                </c:pt>
                <c:pt idx="1002">
                  <c:v>50.174</c:v>
                </c:pt>
                <c:pt idx="1003">
                  <c:v>50.137</c:v>
                </c:pt>
                <c:pt idx="1004">
                  <c:v>50.1</c:v>
                </c:pt>
                <c:pt idx="1005">
                  <c:v>50.064</c:v>
                </c:pt>
                <c:pt idx="1006">
                  <c:v>50.027</c:v>
                </c:pt>
                <c:pt idx="1007">
                  <c:v>49.99</c:v>
                </c:pt>
                <c:pt idx="1008">
                  <c:v>49.953</c:v>
                </c:pt>
                <c:pt idx="1009">
                  <c:v>49.916</c:v>
                </c:pt>
                <c:pt idx="1010">
                  <c:v>49.879</c:v>
                </c:pt>
                <c:pt idx="1011">
                  <c:v>49.842</c:v>
                </c:pt>
                <c:pt idx="1012">
                  <c:v>49.805</c:v>
                </c:pt>
                <c:pt idx="1013">
                  <c:v>49.768</c:v>
                </c:pt>
                <c:pt idx="1014">
                  <c:v>49.731</c:v>
                </c:pt>
                <c:pt idx="1015">
                  <c:v>49.693</c:v>
                </c:pt>
                <c:pt idx="1016">
                  <c:v>49.656</c:v>
                </c:pt>
                <c:pt idx="1017">
                  <c:v>49.618</c:v>
                </c:pt>
                <c:pt idx="1018">
                  <c:v>49.581</c:v>
                </c:pt>
                <c:pt idx="1019">
                  <c:v>49.543</c:v>
                </c:pt>
                <c:pt idx="1020">
                  <c:v>49.506</c:v>
                </c:pt>
                <c:pt idx="1021">
                  <c:v>49.468</c:v>
                </c:pt>
                <c:pt idx="1022">
                  <c:v>49.43</c:v>
                </c:pt>
                <c:pt idx="1023">
                  <c:v>49.392</c:v>
                </c:pt>
                <c:pt idx="1024">
                  <c:v>49.354</c:v>
                </c:pt>
                <c:pt idx="1025">
                  <c:v>49.316</c:v>
                </c:pt>
                <c:pt idx="1026">
                  <c:v>49.278</c:v>
                </c:pt>
                <c:pt idx="1027">
                  <c:v>49.24</c:v>
                </c:pt>
                <c:pt idx="1028">
                  <c:v>49.202</c:v>
                </c:pt>
                <c:pt idx="1029">
                  <c:v>49.164</c:v>
                </c:pt>
                <c:pt idx="1030">
                  <c:v>49.126</c:v>
                </c:pt>
                <c:pt idx="1031">
                  <c:v>49.087</c:v>
                </c:pt>
                <c:pt idx="1032">
                  <c:v>49.049</c:v>
                </c:pt>
                <c:pt idx="1033">
                  <c:v>49.011</c:v>
                </c:pt>
                <c:pt idx="1034">
                  <c:v>48.972</c:v>
                </c:pt>
                <c:pt idx="1035">
                  <c:v>48.934</c:v>
                </c:pt>
                <c:pt idx="1036">
                  <c:v>48.895</c:v>
                </c:pt>
                <c:pt idx="1037">
                  <c:v>48.857</c:v>
                </c:pt>
                <c:pt idx="1038">
                  <c:v>48.818</c:v>
                </c:pt>
                <c:pt idx="1039">
                  <c:v>48.779</c:v>
                </c:pt>
                <c:pt idx="1040">
                  <c:v>48.74</c:v>
                </c:pt>
                <c:pt idx="1041">
                  <c:v>48.702</c:v>
                </c:pt>
                <c:pt idx="1042">
                  <c:v>48.663</c:v>
                </c:pt>
                <c:pt idx="1043">
                  <c:v>48.624</c:v>
                </c:pt>
                <c:pt idx="1044">
                  <c:v>48.585</c:v>
                </c:pt>
                <c:pt idx="1045">
                  <c:v>48.546</c:v>
                </c:pt>
                <c:pt idx="1046">
                  <c:v>48.507</c:v>
                </c:pt>
                <c:pt idx="1047">
                  <c:v>48.468</c:v>
                </c:pt>
                <c:pt idx="1048">
                  <c:v>48.429</c:v>
                </c:pt>
                <c:pt idx="1049">
                  <c:v>48.39</c:v>
                </c:pt>
                <c:pt idx="1050">
                  <c:v>48.351</c:v>
                </c:pt>
                <c:pt idx="1051">
                  <c:v>48.312</c:v>
                </c:pt>
                <c:pt idx="1052">
                  <c:v>48.272</c:v>
                </c:pt>
                <c:pt idx="1053">
                  <c:v>48.233</c:v>
                </c:pt>
                <c:pt idx="1054">
                  <c:v>48.194</c:v>
                </c:pt>
                <c:pt idx="1055">
                  <c:v>48.154</c:v>
                </c:pt>
                <c:pt idx="1056">
                  <c:v>48.115</c:v>
                </c:pt>
                <c:pt idx="1057">
                  <c:v>48.076</c:v>
                </c:pt>
                <c:pt idx="1058">
                  <c:v>48.036</c:v>
                </c:pt>
                <c:pt idx="1059">
                  <c:v>47.997</c:v>
                </c:pt>
                <c:pt idx="1060">
                  <c:v>47.957</c:v>
                </c:pt>
                <c:pt idx="1061">
                  <c:v>47.918</c:v>
                </c:pt>
                <c:pt idx="1062">
                  <c:v>47.878</c:v>
                </c:pt>
                <c:pt idx="1063">
                  <c:v>47.839</c:v>
                </c:pt>
                <c:pt idx="1064">
                  <c:v>47.799</c:v>
                </c:pt>
                <c:pt idx="1065">
                  <c:v>47.759</c:v>
                </c:pt>
                <c:pt idx="1066">
                  <c:v>47.72</c:v>
                </c:pt>
                <c:pt idx="1067">
                  <c:v>47.68</c:v>
                </c:pt>
                <c:pt idx="1068">
                  <c:v>47.64</c:v>
                </c:pt>
                <c:pt idx="1069">
                  <c:v>47.599</c:v>
                </c:pt>
                <c:pt idx="1070">
                  <c:v>47.559</c:v>
                </c:pt>
                <c:pt idx="1071">
                  <c:v>47.518</c:v>
                </c:pt>
                <c:pt idx="1072">
                  <c:v>47.478</c:v>
                </c:pt>
                <c:pt idx="1073">
                  <c:v>47.437</c:v>
                </c:pt>
                <c:pt idx="1074">
                  <c:v>47.397</c:v>
                </c:pt>
                <c:pt idx="1075">
                  <c:v>47.356</c:v>
                </c:pt>
                <c:pt idx="1076">
                  <c:v>47.315</c:v>
                </c:pt>
                <c:pt idx="1077">
                  <c:v>47.275</c:v>
                </c:pt>
                <c:pt idx="1078">
                  <c:v>47.234</c:v>
                </c:pt>
                <c:pt idx="1079">
                  <c:v>47.193</c:v>
                </c:pt>
                <c:pt idx="1080">
                  <c:v>47.152</c:v>
                </c:pt>
                <c:pt idx="1081">
                  <c:v>47.111</c:v>
                </c:pt>
                <c:pt idx="1082">
                  <c:v>47.07</c:v>
                </c:pt>
                <c:pt idx="1083">
                  <c:v>47.029</c:v>
                </c:pt>
                <c:pt idx="1084">
                  <c:v>46.988</c:v>
                </c:pt>
                <c:pt idx="1085">
                  <c:v>46.947</c:v>
                </c:pt>
                <c:pt idx="1086">
                  <c:v>46.906</c:v>
                </c:pt>
                <c:pt idx="1087">
                  <c:v>46.865</c:v>
                </c:pt>
                <c:pt idx="1088">
                  <c:v>46.824</c:v>
                </c:pt>
                <c:pt idx="1089">
                  <c:v>46.783</c:v>
                </c:pt>
                <c:pt idx="1090">
                  <c:v>46.742</c:v>
                </c:pt>
                <c:pt idx="1091">
                  <c:v>46.7</c:v>
                </c:pt>
                <c:pt idx="1092">
                  <c:v>46.659</c:v>
                </c:pt>
                <c:pt idx="1093">
                  <c:v>46.618</c:v>
                </c:pt>
                <c:pt idx="1094">
                  <c:v>46.576</c:v>
                </c:pt>
                <c:pt idx="1095">
                  <c:v>46.535</c:v>
                </c:pt>
                <c:pt idx="1096">
                  <c:v>46.494</c:v>
                </c:pt>
                <c:pt idx="1097">
                  <c:v>46.452</c:v>
                </c:pt>
                <c:pt idx="1098">
                  <c:v>46.411</c:v>
                </c:pt>
                <c:pt idx="1099">
                  <c:v>46.369</c:v>
                </c:pt>
                <c:pt idx="1100">
                  <c:v>46.327</c:v>
                </c:pt>
                <c:pt idx="1101">
                  <c:v>46.286</c:v>
                </c:pt>
                <c:pt idx="1102">
                  <c:v>46.244</c:v>
                </c:pt>
                <c:pt idx="1103">
                  <c:v>46.203</c:v>
                </c:pt>
                <c:pt idx="1104">
                  <c:v>46.161</c:v>
                </c:pt>
                <c:pt idx="1105">
                  <c:v>46.119</c:v>
                </c:pt>
                <c:pt idx="1106">
                  <c:v>46.078</c:v>
                </c:pt>
                <c:pt idx="1107">
                  <c:v>46.036</c:v>
                </c:pt>
                <c:pt idx="1108">
                  <c:v>45.994</c:v>
                </c:pt>
                <c:pt idx="1109">
                  <c:v>45.952</c:v>
                </c:pt>
                <c:pt idx="1110">
                  <c:v>45.91</c:v>
                </c:pt>
                <c:pt idx="1111">
                  <c:v>45.868</c:v>
                </c:pt>
                <c:pt idx="1112">
                  <c:v>45.827</c:v>
                </c:pt>
                <c:pt idx="1113">
                  <c:v>45.785</c:v>
                </c:pt>
                <c:pt idx="1114">
                  <c:v>45.743</c:v>
                </c:pt>
                <c:pt idx="1115">
                  <c:v>45.701</c:v>
                </c:pt>
                <c:pt idx="1116">
                  <c:v>45.659</c:v>
                </c:pt>
                <c:pt idx="1117">
                  <c:v>45.617</c:v>
                </c:pt>
                <c:pt idx="1118">
                  <c:v>45.575</c:v>
                </c:pt>
                <c:pt idx="1119">
                  <c:v>45.533</c:v>
                </c:pt>
                <c:pt idx="1120">
                  <c:v>45.491</c:v>
                </c:pt>
                <c:pt idx="1121">
                  <c:v>45.448</c:v>
                </c:pt>
                <c:pt idx="1122">
                  <c:v>45.406</c:v>
                </c:pt>
                <c:pt idx="1123">
                  <c:v>45.364</c:v>
                </c:pt>
                <c:pt idx="1124">
                  <c:v>45.322</c:v>
                </c:pt>
                <c:pt idx="1125">
                  <c:v>45.28</c:v>
                </c:pt>
                <c:pt idx="1126">
                  <c:v>45.238</c:v>
                </c:pt>
                <c:pt idx="1127">
                  <c:v>45.196</c:v>
                </c:pt>
                <c:pt idx="1128">
                  <c:v>45.153</c:v>
                </c:pt>
                <c:pt idx="1129">
                  <c:v>45.111</c:v>
                </c:pt>
                <c:pt idx="1130">
                  <c:v>45.069</c:v>
                </c:pt>
                <c:pt idx="1131">
                  <c:v>45.027</c:v>
                </c:pt>
                <c:pt idx="1132">
                  <c:v>44.984</c:v>
                </c:pt>
                <c:pt idx="1133">
                  <c:v>44.942</c:v>
                </c:pt>
                <c:pt idx="1134">
                  <c:v>44.9</c:v>
                </c:pt>
                <c:pt idx="1135">
                  <c:v>44.857</c:v>
                </c:pt>
                <c:pt idx="1136">
                  <c:v>44.815</c:v>
                </c:pt>
                <c:pt idx="1137">
                  <c:v>44.773</c:v>
                </c:pt>
                <c:pt idx="1138">
                  <c:v>44.73</c:v>
                </c:pt>
                <c:pt idx="1139">
                  <c:v>44.688</c:v>
                </c:pt>
                <c:pt idx="1140">
                  <c:v>44.645</c:v>
                </c:pt>
                <c:pt idx="1141">
                  <c:v>44.603</c:v>
                </c:pt>
                <c:pt idx="1142">
                  <c:v>44.561</c:v>
                </c:pt>
                <c:pt idx="1143">
                  <c:v>44.518</c:v>
                </c:pt>
                <c:pt idx="1144">
                  <c:v>44.476</c:v>
                </c:pt>
                <c:pt idx="1145">
                  <c:v>44.433</c:v>
                </c:pt>
                <c:pt idx="1146">
                  <c:v>44.391</c:v>
                </c:pt>
                <c:pt idx="1147">
                  <c:v>44.348</c:v>
                </c:pt>
                <c:pt idx="1148">
                  <c:v>44.306</c:v>
                </c:pt>
                <c:pt idx="1149">
                  <c:v>44.263</c:v>
                </c:pt>
                <c:pt idx="1150">
                  <c:v>44.221</c:v>
                </c:pt>
                <c:pt idx="1151">
                  <c:v>44.179</c:v>
                </c:pt>
                <c:pt idx="1152">
                  <c:v>44.137</c:v>
                </c:pt>
                <c:pt idx="1153">
                  <c:v>44.095</c:v>
                </c:pt>
                <c:pt idx="1154">
                  <c:v>44.053</c:v>
                </c:pt>
                <c:pt idx="1155">
                  <c:v>44.011</c:v>
                </c:pt>
                <c:pt idx="1156">
                  <c:v>43.969</c:v>
                </c:pt>
                <c:pt idx="1157">
                  <c:v>43.927</c:v>
                </c:pt>
                <c:pt idx="1158">
                  <c:v>43.885</c:v>
                </c:pt>
                <c:pt idx="1159">
                  <c:v>43.843</c:v>
                </c:pt>
                <c:pt idx="1160">
                  <c:v>43.801</c:v>
                </c:pt>
                <c:pt idx="1161">
                  <c:v>43.759</c:v>
                </c:pt>
                <c:pt idx="1162">
                  <c:v>43.717</c:v>
                </c:pt>
                <c:pt idx="1163">
                  <c:v>43.676</c:v>
                </c:pt>
                <c:pt idx="1164">
                  <c:v>43.634</c:v>
                </c:pt>
                <c:pt idx="1165">
                  <c:v>43.592</c:v>
                </c:pt>
                <c:pt idx="1166">
                  <c:v>43.55</c:v>
                </c:pt>
                <c:pt idx="1167">
                  <c:v>43.508</c:v>
                </c:pt>
                <c:pt idx="1168">
                  <c:v>43.467</c:v>
                </c:pt>
                <c:pt idx="1169">
                  <c:v>43.425</c:v>
                </c:pt>
                <c:pt idx="1170">
                  <c:v>43.383</c:v>
                </c:pt>
                <c:pt idx="1171">
                  <c:v>43.341</c:v>
                </c:pt>
                <c:pt idx="1172">
                  <c:v>43.3</c:v>
                </c:pt>
                <c:pt idx="1173">
                  <c:v>43.258</c:v>
                </c:pt>
                <c:pt idx="1174">
                  <c:v>43.216</c:v>
                </c:pt>
                <c:pt idx="1175">
                  <c:v>43.175</c:v>
                </c:pt>
                <c:pt idx="1176">
                  <c:v>43.133</c:v>
                </c:pt>
                <c:pt idx="1177">
                  <c:v>43.092</c:v>
                </c:pt>
                <c:pt idx="1178">
                  <c:v>43.05</c:v>
                </c:pt>
                <c:pt idx="1179">
                  <c:v>43.009</c:v>
                </c:pt>
                <c:pt idx="1180">
                  <c:v>42.967</c:v>
                </c:pt>
                <c:pt idx="1181">
                  <c:v>42.926</c:v>
                </c:pt>
                <c:pt idx="1182">
                  <c:v>42.884</c:v>
                </c:pt>
                <c:pt idx="1183">
                  <c:v>42.843</c:v>
                </c:pt>
                <c:pt idx="1184">
                  <c:v>42.802</c:v>
                </c:pt>
                <c:pt idx="1185">
                  <c:v>42.76</c:v>
                </c:pt>
                <c:pt idx="1186">
                  <c:v>42.719</c:v>
                </c:pt>
                <c:pt idx="1187">
                  <c:v>42.678</c:v>
                </c:pt>
                <c:pt idx="1188">
                  <c:v>42.637</c:v>
                </c:pt>
                <c:pt idx="1189">
                  <c:v>42.595</c:v>
                </c:pt>
                <c:pt idx="1190">
                  <c:v>42.554</c:v>
                </c:pt>
                <c:pt idx="1191">
                  <c:v>42.513</c:v>
                </c:pt>
                <c:pt idx="1192">
                  <c:v>42.472</c:v>
                </c:pt>
                <c:pt idx="1193">
                  <c:v>42.431</c:v>
                </c:pt>
                <c:pt idx="1194">
                  <c:v>42.39</c:v>
                </c:pt>
                <c:pt idx="1195">
                  <c:v>42.349</c:v>
                </c:pt>
                <c:pt idx="1196">
                  <c:v>42.308</c:v>
                </c:pt>
                <c:pt idx="1197">
                  <c:v>42.268</c:v>
                </c:pt>
                <c:pt idx="1198">
                  <c:v>42.227</c:v>
                </c:pt>
                <c:pt idx="1199">
                  <c:v>42.186</c:v>
                </c:pt>
                <c:pt idx="1200">
                  <c:v>42.145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module3_proTNF_no_tl_regulation!$J$2:$J$1202</c:f>
              <c:numCache>
                <c:formatCode>General</c:formatCode>
                <c:ptCount val="1201"/>
                <c:pt idx="0">
                  <c:v>0.80662</c:v>
                </c:pt>
                <c:pt idx="1">
                  <c:v>0.80663</c:v>
                </c:pt>
                <c:pt idx="2">
                  <c:v>0.80664</c:v>
                </c:pt>
                <c:pt idx="3">
                  <c:v>0.80666</c:v>
                </c:pt>
                <c:pt idx="4">
                  <c:v>0.80673</c:v>
                </c:pt>
                <c:pt idx="5">
                  <c:v>0.80681</c:v>
                </c:pt>
                <c:pt idx="6">
                  <c:v>0.80688</c:v>
                </c:pt>
                <c:pt idx="7">
                  <c:v>0.80695</c:v>
                </c:pt>
                <c:pt idx="8">
                  <c:v>0.80703</c:v>
                </c:pt>
                <c:pt idx="9">
                  <c:v>0.8071</c:v>
                </c:pt>
                <c:pt idx="10">
                  <c:v>0.80718</c:v>
                </c:pt>
                <c:pt idx="11">
                  <c:v>0.80725</c:v>
                </c:pt>
                <c:pt idx="12">
                  <c:v>0.80732</c:v>
                </c:pt>
                <c:pt idx="13">
                  <c:v>0.8074</c:v>
                </c:pt>
                <c:pt idx="14">
                  <c:v>0.80753</c:v>
                </c:pt>
                <c:pt idx="15">
                  <c:v>0.80766</c:v>
                </c:pt>
                <c:pt idx="16">
                  <c:v>0.80779</c:v>
                </c:pt>
                <c:pt idx="17">
                  <c:v>0.80793</c:v>
                </c:pt>
                <c:pt idx="18">
                  <c:v>0.80806</c:v>
                </c:pt>
                <c:pt idx="19">
                  <c:v>0.80819</c:v>
                </c:pt>
                <c:pt idx="20">
                  <c:v>0.80832</c:v>
                </c:pt>
                <c:pt idx="21">
                  <c:v>0.80846</c:v>
                </c:pt>
                <c:pt idx="22">
                  <c:v>0.80859</c:v>
                </c:pt>
                <c:pt idx="23">
                  <c:v>0.80872</c:v>
                </c:pt>
                <c:pt idx="24">
                  <c:v>0.80891</c:v>
                </c:pt>
                <c:pt idx="25">
                  <c:v>0.8091</c:v>
                </c:pt>
                <c:pt idx="26">
                  <c:v>0.80928</c:v>
                </c:pt>
                <c:pt idx="27">
                  <c:v>0.80947</c:v>
                </c:pt>
                <c:pt idx="28">
                  <c:v>0.80966</c:v>
                </c:pt>
                <c:pt idx="29">
                  <c:v>0.80985</c:v>
                </c:pt>
                <c:pt idx="30">
                  <c:v>0.81004</c:v>
                </c:pt>
                <c:pt idx="31">
                  <c:v>0.81023</c:v>
                </c:pt>
                <c:pt idx="32">
                  <c:v>0.81041</c:v>
                </c:pt>
                <c:pt idx="33">
                  <c:v>0.8106</c:v>
                </c:pt>
                <c:pt idx="34">
                  <c:v>0.81081</c:v>
                </c:pt>
                <c:pt idx="35">
                  <c:v>0.81101</c:v>
                </c:pt>
                <c:pt idx="36">
                  <c:v>0.81123</c:v>
                </c:pt>
                <c:pt idx="37">
                  <c:v>0.81145</c:v>
                </c:pt>
                <c:pt idx="38">
                  <c:v>0.81167</c:v>
                </c:pt>
                <c:pt idx="39">
                  <c:v>0.8119</c:v>
                </c:pt>
                <c:pt idx="40">
                  <c:v>0.81213</c:v>
                </c:pt>
                <c:pt idx="41">
                  <c:v>0.81237</c:v>
                </c:pt>
                <c:pt idx="42">
                  <c:v>0.81261</c:v>
                </c:pt>
                <c:pt idx="43">
                  <c:v>0.81285</c:v>
                </c:pt>
                <c:pt idx="44">
                  <c:v>0.81311</c:v>
                </c:pt>
                <c:pt idx="45">
                  <c:v>0.81336</c:v>
                </c:pt>
                <c:pt idx="46">
                  <c:v>0.81363</c:v>
                </c:pt>
                <c:pt idx="47">
                  <c:v>0.81389</c:v>
                </c:pt>
                <c:pt idx="48">
                  <c:v>0.81416</c:v>
                </c:pt>
                <c:pt idx="49">
                  <c:v>0.81444</c:v>
                </c:pt>
                <c:pt idx="50">
                  <c:v>0.81472</c:v>
                </c:pt>
                <c:pt idx="51">
                  <c:v>0.81501</c:v>
                </c:pt>
                <c:pt idx="52">
                  <c:v>0.8153</c:v>
                </c:pt>
                <c:pt idx="53">
                  <c:v>0.81559</c:v>
                </c:pt>
                <c:pt idx="54">
                  <c:v>0.81589</c:v>
                </c:pt>
                <c:pt idx="55">
                  <c:v>0.8162</c:v>
                </c:pt>
                <c:pt idx="56">
                  <c:v>0.81651</c:v>
                </c:pt>
                <c:pt idx="57">
                  <c:v>0.81682</c:v>
                </c:pt>
                <c:pt idx="58">
                  <c:v>0.81714</c:v>
                </c:pt>
                <c:pt idx="59">
                  <c:v>0.81747</c:v>
                </c:pt>
                <c:pt idx="60">
                  <c:v>0.8178</c:v>
                </c:pt>
                <c:pt idx="61">
                  <c:v>0.81813</c:v>
                </c:pt>
                <c:pt idx="62">
                  <c:v>0.81847</c:v>
                </c:pt>
                <c:pt idx="63">
                  <c:v>0.81881</c:v>
                </c:pt>
                <c:pt idx="64">
                  <c:v>0.81916</c:v>
                </c:pt>
                <c:pt idx="65">
                  <c:v>0.81952</c:v>
                </c:pt>
                <c:pt idx="66">
                  <c:v>0.81987</c:v>
                </c:pt>
                <c:pt idx="67">
                  <c:v>0.82024</c:v>
                </c:pt>
                <c:pt idx="68">
                  <c:v>0.82061</c:v>
                </c:pt>
                <c:pt idx="69">
                  <c:v>0.82098</c:v>
                </c:pt>
                <c:pt idx="70">
                  <c:v>0.82136</c:v>
                </c:pt>
                <c:pt idx="71">
                  <c:v>0.82174</c:v>
                </c:pt>
                <c:pt idx="72">
                  <c:v>0.82213</c:v>
                </c:pt>
                <c:pt idx="73">
                  <c:v>0.82252</c:v>
                </c:pt>
                <c:pt idx="74">
                  <c:v>0.82291</c:v>
                </c:pt>
                <c:pt idx="75">
                  <c:v>0.8233</c:v>
                </c:pt>
                <c:pt idx="76">
                  <c:v>0.82369</c:v>
                </c:pt>
                <c:pt idx="77">
                  <c:v>0.82408</c:v>
                </c:pt>
                <c:pt idx="78">
                  <c:v>0.82448</c:v>
                </c:pt>
                <c:pt idx="79">
                  <c:v>0.82488</c:v>
                </c:pt>
                <c:pt idx="80">
                  <c:v>0.82528</c:v>
                </c:pt>
                <c:pt idx="81">
                  <c:v>0.82569</c:v>
                </c:pt>
                <c:pt idx="82">
                  <c:v>0.82611</c:v>
                </c:pt>
                <c:pt idx="83">
                  <c:v>0.82652</c:v>
                </c:pt>
                <c:pt idx="84">
                  <c:v>0.82695</c:v>
                </c:pt>
                <c:pt idx="85">
                  <c:v>0.82737</c:v>
                </c:pt>
                <c:pt idx="86">
                  <c:v>0.8278</c:v>
                </c:pt>
                <c:pt idx="87">
                  <c:v>0.82823</c:v>
                </c:pt>
                <c:pt idx="88">
                  <c:v>0.82867</c:v>
                </c:pt>
                <c:pt idx="89">
                  <c:v>0.82911</c:v>
                </c:pt>
                <c:pt idx="90">
                  <c:v>0.82956</c:v>
                </c:pt>
                <c:pt idx="91">
                  <c:v>0.83001</c:v>
                </c:pt>
                <c:pt idx="92">
                  <c:v>0.83046</c:v>
                </c:pt>
                <c:pt idx="93">
                  <c:v>0.83092</c:v>
                </c:pt>
                <c:pt idx="94">
                  <c:v>0.83138</c:v>
                </c:pt>
                <c:pt idx="95">
                  <c:v>0.83185</c:v>
                </c:pt>
                <c:pt idx="96">
                  <c:v>0.83232</c:v>
                </c:pt>
                <c:pt idx="97">
                  <c:v>0.8328</c:v>
                </c:pt>
                <c:pt idx="98">
                  <c:v>0.83327</c:v>
                </c:pt>
                <c:pt idx="99">
                  <c:v>0.83376</c:v>
                </c:pt>
                <c:pt idx="100">
                  <c:v>0.83424</c:v>
                </c:pt>
                <c:pt idx="101">
                  <c:v>0.83473</c:v>
                </c:pt>
                <c:pt idx="102">
                  <c:v>0.83523</c:v>
                </c:pt>
                <c:pt idx="103">
                  <c:v>0.83573</c:v>
                </c:pt>
                <c:pt idx="104">
                  <c:v>0.83623</c:v>
                </c:pt>
                <c:pt idx="105">
                  <c:v>0.83673</c:v>
                </c:pt>
                <c:pt idx="106">
                  <c:v>0.83725</c:v>
                </c:pt>
                <c:pt idx="107">
                  <c:v>0.83776</c:v>
                </c:pt>
                <c:pt idx="108">
                  <c:v>0.83828</c:v>
                </c:pt>
                <c:pt idx="109">
                  <c:v>0.8388</c:v>
                </c:pt>
                <c:pt idx="110">
                  <c:v>0.83933</c:v>
                </c:pt>
                <c:pt idx="111">
                  <c:v>0.83986</c:v>
                </c:pt>
                <c:pt idx="112">
                  <c:v>0.84039</c:v>
                </c:pt>
                <c:pt idx="113">
                  <c:v>0.84093</c:v>
                </c:pt>
                <c:pt idx="114">
                  <c:v>0.84148</c:v>
                </c:pt>
                <c:pt idx="115">
                  <c:v>0.84201</c:v>
                </c:pt>
                <c:pt idx="116">
                  <c:v>0.84254</c:v>
                </c:pt>
                <c:pt idx="117">
                  <c:v>0.84308</c:v>
                </c:pt>
                <c:pt idx="118">
                  <c:v>0.84362</c:v>
                </c:pt>
                <c:pt idx="119">
                  <c:v>0.84416</c:v>
                </c:pt>
                <c:pt idx="120">
                  <c:v>0.8447</c:v>
                </c:pt>
                <c:pt idx="121">
                  <c:v>0.84525</c:v>
                </c:pt>
                <c:pt idx="122">
                  <c:v>0.84581</c:v>
                </c:pt>
                <c:pt idx="123">
                  <c:v>0.84636</c:v>
                </c:pt>
                <c:pt idx="124">
                  <c:v>0.84692</c:v>
                </c:pt>
                <c:pt idx="125">
                  <c:v>0.84748</c:v>
                </c:pt>
                <c:pt idx="126">
                  <c:v>0.84804</c:v>
                </c:pt>
                <c:pt idx="127">
                  <c:v>0.84861</c:v>
                </c:pt>
                <c:pt idx="128">
                  <c:v>0.84918</c:v>
                </c:pt>
                <c:pt idx="129">
                  <c:v>0.84976</c:v>
                </c:pt>
                <c:pt idx="130">
                  <c:v>0.85033</c:v>
                </c:pt>
                <c:pt idx="131">
                  <c:v>0.85091</c:v>
                </c:pt>
                <c:pt idx="132">
                  <c:v>0.8515</c:v>
                </c:pt>
                <c:pt idx="133">
                  <c:v>0.85208</c:v>
                </c:pt>
                <c:pt idx="134">
                  <c:v>0.85267</c:v>
                </c:pt>
                <c:pt idx="135">
                  <c:v>0.85327</c:v>
                </c:pt>
                <c:pt idx="136">
                  <c:v>0.85386</c:v>
                </c:pt>
                <c:pt idx="137">
                  <c:v>0.85446</c:v>
                </c:pt>
                <c:pt idx="138">
                  <c:v>0.85507</c:v>
                </c:pt>
                <c:pt idx="139">
                  <c:v>0.85567</c:v>
                </c:pt>
                <c:pt idx="140">
                  <c:v>0.85628</c:v>
                </c:pt>
                <c:pt idx="141">
                  <c:v>0.85689</c:v>
                </c:pt>
                <c:pt idx="142">
                  <c:v>0.85751</c:v>
                </c:pt>
                <c:pt idx="143">
                  <c:v>0.85813</c:v>
                </c:pt>
                <c:pt idx="144">
                  <c:v>0.85875</c:v>
                </c:pt>
                <c:pt idx="145">
                  <c:v>0.85937</c:v>
                </c:pt>
                <c:pt idx="146">
                  <c:v>0.86</c:v>
                </c:pt>
                <c:pt idx="147">
                  <c:v>0.86063</c:v>
                </c:pt>
                <c:pt idx="148">
                  <c:v>0.86127</c:v>
                </c:pt>
                <c:pt idx="149">
                  <c:v>0.8619</c:v>
                </c:pt>
                <c:pt idx="150">
                  <c:v>0.86255</c:v>
                </c:pt>
                <c:pt idx="151">
                  <c:v>0.86319</c:v>
                </c:pt>
                <c:pt idx="152">
                  <c:v>0.86384</c:v>
                </c:pt>
                <c:pt idx="153">
                  <c:v>0.86449</c:v>
                </c:pt>
                <c:pt idx="154">
                  <c:v>0.86514</c:v>
                </c:pt>
                <c:pt idx="155">
                  <c:v>0.86579</c:v>
                </c:pt>
                <c:pt idx="156">
                  <c:v>0.86644</c:v>
                </c:pt>
                <c:pt idx="157">
                  <c:v>0.86709</c:v>
                </c:pt>
                <c:pt idx="158">
                  <c:v>0.86773</c:v>
                </c:pt>
                <c:pt idx="159">
                  <c:v>0.86839</c:v>
                </c:pt>
                <c:pt idx="160">
                  <c:v>0.86904</c:v>
                </c:pt>
                <c:pt idx="161">
                  <c:v>0.8697</c:v>
                </c:pt>
                <c:pt idx="162">
                  <c:v>0.87035</c:v>
                </c:pt>
                <c:pt idx="163">
                  <c:v>0.87101</c:v>
                </c:pt>
                <c:pt idx="164">
                  <c:v>0.87168</c:v>
                </c:pt>
                <c:pt idx="165">
                  <c:v>0.87234</c:v>
                </c:pt>
                <c:pt idx="166">
                  <c:v>0.87301</c:v>
                </c:pt>
                <c:pt idx="167">
                  <c:v>0.87368</c:v>
                </c:pt>
                <c:pt idx="168">
                  <c:v>0.87436</c:v>
                </c:pt>
                <c:pt idx="169">
                  <c:v>0.87503</c:v>
                </c:pt>
                <c:pt idx="170">
                  <c:v>0.87571</c:v>
                </c:pt>
                <c:pt idx="171">
                  <c:v>0.87639</c:v>
                </c:pt>
                <c:pt idx="172">
                  <c:v>0.87707</c:v>
                </c:pt>
                <c:pt idx="173">
                  <c:v>0.87776</c:v>
                </c:pt>
                <c:pt idx="174">
                  <c:v>0.87845</c:v>
                </c:pt>
                <c:pt idx="175">
                  <c:v>0.87914</c:v>
                </c:pt>
                <c:pt idx="176">
                  <c:v>0.87983</c:v>
                </c:pt>
                <c:pt idx="177">
                  <c:v>0.88052</c:v>
                </c:pt>
                <c:pt idx="178">
                  <c:v>0.88122</c:v>
                </c:pt>
                <c:pt idx="179">
                  <c:v>0.88192</c:v>
                </c:pt>
                <c:pt idx="180">
                  <c:v>0.88262</c:v>
                </c:pt>
                <c:pt idx="181">
                  <c:v>0.88333</c:v>
                </c:pt>
                <c:pt idx="182">
                  <c:v>0.88403</c:v>
                </c:pt>
                <c:pt idx="183">
                  <c:v>0.88474</c:v>
                </c:pt>
                <c:pt idx="184">
                  <c:v>0.88546</c:v>
                </c:pt>
                <c:pt idx="185">
                  <c:v>0.88617</c:v>
                </c:pt>
                <c:pt idx="186">
                  <c:v>0.88689</c:v>
                </c:pt>
                <c:pt idx="187">
                  <c:v>0.88761</c:v>
                </c:pt>
                <c:pt idx="188">
                  <c:v>0.88833</c:v>
                </c:pt>
                <c:pt idx="189">
                  <c:v>0.88905</c:v>
                </c:pt>
                <c:pt idx="190">
                  <c:v>0.88978</c:v>
                </c:pt>
                <c:pt idx="191">
                  <c:v>0.89051</c:v>
                </c:pt>
                <c:pt idx="192">
                  <c:v>0.89124</c:v>
                </c:pt>
                <c:pt idx="193">
                  <c:v>0.89197</c:v>
                </c:pt>
                <c:pt idx="194">
                  <c:v>0.89271</c:v>
                </c:pt>
                <c:pt idx="195">
                  <c:v>0.89345</c:v>
                </c:pt>
                <c:pt idx="196">
                  <c:v>0.89419</c:v>
                </c:pt>
                <c:pt idx="197">
                  <c:v>0.89492</c:v>
                </c:pt>
                <c:pt idx="198">
                  <c:v>0.89567</c:v>
                </c:pt>
                <c:pt idx="199">
                  <c:v>0.89641</c:v>
                </c:pt>
                <c:pt idx="200">
                  <c:v>0.89715</c:v>
                </c:pt>
                <c:pt idx="201">
                  <c:v>0.8979</c:v>
                </c:pt>
                <c:pt idx="202">
                  <c:v>0.89865</c:v>
                </c:pt>
                <c:pt idx="203">
                  <c:v>0.8994</c:v>
                </c:pt>
                <c:pt idx="204">
                  <c:v>0.90015</c:v>
                </c:pt>
                <c:pt idx="205">
                  <c:v>0.9009</c:v>
                </c:pt>
                <c:pt idx="206">
                  <c:v>0.90166</c:v>
                </c:pt>
                <c:pt idx="207">
                  <c:v>0.90241</c:v>
                </c:pt>
                <c:pt idx="208">
                  <c:v>0.90317</c:v>
                </c:pt>
                <c:pt idx="209">
                  <c:v>0.90393</c:v>
                </c:pt>
                <c:pt idx="210">
                  <c:v>0.9047</c:v>
                </c:pt>
                <c:pt idx="211">
                  <c:v>0.90546</c:v>
                </c:pt>
                <c:pt idx="212">
                  <c:v>0.90622</c:v>
                </c:pt>
                <c:pt idx="213">
                  <c:v>0.90699</c:v>
                </c:pt>
                <c:pt idx="214">
                  <c:v>0.90776</c:v>
                </c:pt>
                <c:pt idx="215">
                  <c:v>0.90853</c:v>
                </c:pt>
                <c:pt idx="216">
                  <c:v>0.9093</c:v>
                </c:pt>
                <c:pt idx="217">
                  <c:v>0.91008</c:v>
                </c:pt>
                <c:pt idx="218">
                  <c:v>0.91085</c:v>
                </c:pt>
                <c:pt idx="219">
                  <c:v>0.91163</c:v>
                </c:pt>
                <c:pt idx="220">
                  <c:v>0.91241</c:v>
                </c:pt>
                <c:pt idx="221">
                  <c:v>0.91319</c:v>
                </c:pt>
                <c:pt idx="222">
                  <c:v>0.91397</c:v>
                </c:pt>
                <c:pt idx="223">
                  <c:v>0.91475</c:v>
                </c:pt>
                <c:pt idx="224">
                  <c:v>0.91553</c:v>
                </c:pt>
                <c:pt idx="225">
                  <c:v>0.91632</c:v>
                </c:pt>
                <c:pt idx="226">
                  <c:v>0.91711</c:v>
                </c:pt>
                <c:pt idx="227">
                  <c:v>0.9179</c:v>
                </c:pt>
                <c:pt idx="228">
                  <c:v>0.91869</c:v>
                </c:pt>
                <c:pt idx="229">
                  <c:v>0.91948</c:v>
                </c:pt>
                <c:pt idx="230">
                  <c:v>0.92027</c:v>
                </c:pt>
                <c:pt idx="231">
                  <c:v>0.92106</c:v>
                </c:pt>
                <c:pt idx="232">
                  <c:v>0.92186</c:v>
                </c:pt>
                <c:pt idx="233">
                  <c:v>0.92266</c:v>
                </c:pt>
                <c:pt idx="234">
                  <c:v>0.92345</c:v>
                </c:pt>
                <c:pt idx="235">
                  <c:v>0.92425</c:v>
                </c:pt>
                <c:pt idx="236">
                  <c:v>0.92505</c:v>
                </c:pt>
                <c:pt idx="237">
                  <c:v>0.92586</c:v>
                </c:pt>
                <c:pt idx="238">
                  <c:v>0.92666</c:v>
                </c:pt>
                <c:pt idx="239">
                  <c:v>0.92746</c:v>
                </c:pt>
                <c:pt idx="240">
                  <c:v>0.92827</c:v>
                </c:pt>
                <c:pt idx="241">
                  <c:v>0.92908</c:v>
                </c:pt>
                <c:pt idx="242">
                  <c:v>0.92988</c:v>
                </c:pt>
                <c:pt idx="243">
                  <c:v>0.93069</c:v>
                </c:pt>
                <c:pt idx="244">
                  <c:v>0.9315</c:v>
                </c:pt>
                <c:pt idx="245">
                  <c:v>0.93231</c:v>
                </c:pt>
                <c:pt idx="246">
                  <c:v>0.93313</c:v>
                </c:pt>
                <c:pt idx="247">
                  <c:v>0.93394</c:v>
                </c:pt>
                <c:pt idx="248">
                  <c:v>0.93476</c:v>
                </c:pt>
                <c:pt idx="249">
                  <c:v>0.93557</c:v>
                </c:pt>
                <c:pt idx="250">
                  <c:v>0.93639</c:v>
                </c:pt>
                <c:pt idx="251">
                  <c:v>0.93721</c:v>
                </c:pt>
                <c:pt idx="252">
                  <c:v>0.93803</c:v>
                </c:pt>
                <c:pt idx="253">
                  <c:v>0.93885</c:v>
                </c:pt>
                <c:pt idx="254">
                  <c:v>0.93967</c:v>
                </c:pt>
                <c:pt idx="255">
                  <c:v>0.94049</c:v>
                </c:pt>
                <c:pt idx="256">
                  <c:v>0.94131</c:v>
                </c:pt>
                <c:pt idx="257">
                  <c:v>0.94214</c:v>
                </c:pt>
                <c:pt idx="258">
                  <c:v>0.94296</c:v>
                </c:pt>
                <c:pt idx="259">
                  <c:v>0.94379</c:v>
                </c:pt>
                <c:pt idx="260">
                  <c:v>0.94461</c:v>
                </c:pt>
                <c:pt idx="261">
                  <c:v>0.94544</c:v>
                </c:pt>
                <c:pt idx="262">
                  <c:v>0.94627</c:v>
                </c:pt>
                <c:pt idx="263">
                  <c:v>0.9471</c:v>
                </c:pt>
                <c:pt idx="264">
                  <c:v>0.94793</c:v>
                </c:pt>
                <c:pt idx="265">
                  <c:v>0.94876</c:v>
                </c:pt>
                <c:pt idx="266">
                  <c:v>0.94959</c:v>
                </c:pt>
                <c:pt idx="267">
                  <c:v>0.95042</c:v>
                </c:pt>
                <c:pt idx="268">
                  <c:v>0.95126</c:v>
                </c:pt>
                <c:pt idx="269">
                  <c:v>0.95209</c:v>
                </c:pt>
                <c:pt idx="270">
                  <c:v>0.95293</c:v>
                </c:pt>
                <c:pt idx="271">
                  <c:v>0.95376</c:v>
                </c:pt>
                <c:pt idx="272">
                  <c:v>0.9546</c:v>
                </c:pt>
                <c:pt idx="273">
                  <c:v>0.95544</c:v>
                </c:pt>
                <c:pt idx="274">
                  <c:v>0.95627</c:v>
                </c:pt>
                <c:pt idx="275">
                  <c:v>0.95712</c:v>
                </c:pt>
                <c:pt idx="276">
                  <c:v>0.95796</c:v>
                </c:pt>
                <c:pt idx="277">
                  <c:v>0.9588</c:v>
                </c:pt>
                <c:pt idx="278">
                  <c:v>0.95964</c:v>
                </c:pt>
                <c:pt idx="279">
                  <c:v>0.96049</c:v>
                </c:pt>
                <c:pt idx="280">
                  <c:v>0.96133</c:v>
                </c:pt>
                <c:pt idx="281">
                  <c:v>0.96218</c:v>
                </c:pt>
                <c:pt idx="282">
                  <c:v>0.96303</c:v>
                </c:pt>
                <c:pt idx="283">
                  <c:v>0.96387</c:v>
                </c:pt>
                <c:pt idx="284">
                  <c:v>0.96472</c:v>
                </c:pt>
                <c:pt idx="285">
                  <c:v>0.96557</c:v>
                </c:pt>
                <c:pt idx="286">
                  <c:v>0.96643</c:v>
                </c:pt>
                <c:pt idx="287">
                  <c:v>0.96728</c:v>
                </c:pt>
                <c:pt idx="288">
                  <c:v>0.96813</c:v>
                </c:pt>
                <c:pt idx="289">
                  <c:v>0.96898</c:v>
                </c:pt>
                <c:pt idx="290">
                  <c:v>0.96984</c:v>
                </c:pt>
                <c:pt idx="291">
                  <c:v>0.9707</c:v>
                </c:pt>
                <c:pt idx="292">
                  <c:v>0.97155</c:v>
                </c:pt>
                <c:pt idx="293">
                  <c:v>0.97254</c:v>
                </c:pt>
                <c:pt idx="294">
                  <c:v>0.9736</c:v>
                </c:pt>
                <c:pt idx="295">
                  <c:v>0.97472</c:v>
                </c:pt>
                <c:pt idx="296">
                  <c:v>0.9759</c:v>
                </c:pt>
                <c:pt idx="297">
                  <c:v>0.97715</c:v>
                </c:pt>
                <c:pt idx="298">
                  <c:v>0.97848</c:v>
                </c:pt>
                <c:pt idx="299">
                  <c:v>0.97988</c:v>
                </c:pt>
                <c:pt idx="300">
                  <c:v>0.98137</c:v>
                </c:pt>
                <c:pt idx="301">
                  <c:v>0.98307</c:v>
                </c:pt>
                <c:pt idx="302">
                  <c:v>0.9856</c:v>
                </c:pt>
                <c:pt idx="303">
                  <c:v>0.98896</c:v>
                </c:pt>
                <c:pt idx="304">
                  <c:v>0.99325</c:v>
                </c:pt>
                <c:pt idx="305">
                  <c:v>0.99858</c:v>
                </c:pt>
                <c:pt idx="306">
                  <c:v>1.0051</c:v>
                </c:pt>
                <c:pt idx="307">
                  <c:v>1.0126</c:v>
                </c:pt>
                <c:pt idx="308">
                  <c:v>1.0213</c:v>
                </c:pt>
                <c:pt idx="309">
                  <c:v>1.031</c:v>
                </c:pt>
                <c:pt idx="310">
                  <c:v>1.0418</c:v>
                </c:pt>
                <c:pt idx="311">
                  <c:v>1.0535</c:v>
                </c:pt>
                <c:pt idx="312">
                  <c:v>1.0663</c:v>
                </c:pt>
                <c:pt idx="313">
                  <c:v>1.0801</c:v>
                </c:pt>
                <c:pt idx="314">
                  <c:v>1.0948</c:v>
                </c:pt>
                <c:pt idx="315">
                  <c:v>1.1106</c:v>
                </c:pt>
                <c:pt idx="316">
                  <c:v>1.1273</c:v>
                </c:pt>
                <c:pt idx="317">
                  <c:v>1.145</c:v>
                </c:pt>
                <c:pt idx="318">
                  <c:v>1.1636</c:v>
                </c:pt>
                <c:pt idx="319">
                  <c:v>1.1832</c:v>
                </c:pt>
                <c:pt idx="320">
                  <c:v>1.2036</c:v>
                </c:pt>
                <c:pt idx="321">
                  <c:v>1.225</c:v>
                </c:pt>
                <c:pt idx="322">
                  <c:v>1.2474</c:v>
                </c:pt>
                <c:pt idx="323">
                  <c:v>1.2706</c:v>
                </c:pt>
                <c:pt idx="324">
                  <c:v>1.2948</c:v>
                </c:pt>
                <c:pt idx="325">
                  <c:v>1.3199</c:v>
                </c:pt>
                <c:pt idx="326">
                  <c:v>1.3459</c:v>
                </c:pt>
                <c:pt idx="327">
                  <c:v>1.3727</c:v>
                </c:pt>
                <c:pt idx="328">
                  <c:v>1.4004</c:v>
                </c:pt>
                <c:pt idx="329">
                  <c:v>1.4291</c:v>
                </c:pt>
                <c:pt idx="330">
                  <c:v>1.4586</c:v>
                </c:pt>
                <c:pt idx="331">
                  <c:v>1.489</c:v>
                </c:pt>
                <c:pt idx="332">
                  <c:v>1.5202</c:v>
                </c:pt>
                <c:pt idx="333">
                  <c:v>1.5523</c:v>
                </c:pt>
                <c:pt idx="334">
                  <c:v>1.5853</c:v>
                </c:pt>
                <c:pt idx="335">
                  <c:v>1.6191</c:v>
                </c:pt>
                <c:pt idx="336">
                  <c:v>1.6537</c:v>
                </c:pt>
                <c:pt idx="337">
                  <c:v>1.6892</c:v>
                </c:pt>
                <c:pt idx="338">
                  <c:v>1.7255</c:v>
                </c:pt>
                <c:pt idx="339">
                  <c:v>1.7627</c:v>
                </c:pt>
                <c:pt idx="340">
                  <c:v>1.8006</c:v>
                </c:pt>
                <c:pt idx="341">
                  <c:v>1.8394</c:v>
                </c:pt>
                <c:pt idx="342">
                  <c:v>1.879</c:v>
                </c:pt>
                <c:pt idx="343">
                  <c:v>1.9194</c:v>
                </c:pt>
                <c:pt idx="344">
                  <c:v>1.9606</c:v>
                </c:pt>
                <c:pt idx="345">
                  <c:v>2.0026</c:v>
                </c:pt>
                <c:pt idx="346">
                  <c:v>2.0454</c:v>
                </c:pt>
                <c:pt idx="347">
                  <c:v>2.0889</c:v>
                </c:pt>
                <c:pt idx="348">
                  <c:v>2.1333</c:v>
                </c:pt>
                <c:pt idx="349">
                  <c:v>2.1784</c:v>
                </c:pt>
                <c:pt idx="350">
                  <c:v>2.2243</c:v>
                </c:pt>
                <c:pt idx="351">
                  <c:v>2.271</c:v>
                </c:pt>
                <c:pt idx="352">
                  <c:v>2.3184</c:v>
                </c:pt>
                <c:pt idx="353">
                  <c:v>2.3666</c:v>
                </c:pt>
                <c:pt idx="354">
                  <c:v>2.4155</c:v>
                </c:pt>
                <c:pt idx="355">
                  <c:v>2.4652</c:v>
                </c:pt>
                <c:pt idx="356">
                  <c:v>2.5156</c:v>
                </c:pt>
                <c:pt idx="357">
                  <c:v>2.5667</c:v>
                </c:pt>
                <c:pt idx="358">
                  <c:v>2.6186</c:v>
                </c:pt>
                <c:pt idx="359">
                  <c:v>2.6712</c:v>
                </c:pt>
                <c:pt idx="360">
                  <c:v>2.7245</c:v>
                </c:pt>
                <c:pt idx="361">
                  <c:v>2.7785</c:v>
                </c:pt>
                <c:pt idx="362">
                  <c:v>2.8332</c:v>
                </c:pt>
                <c:pt idx="363">
                  <c:v>2.8886</c:v>
                </c:pt>
                <c:pt idx="364">
                  <c:v>2.9447</c:v>
                </c:pt>
                <c:pt idx="365">
                  <c:v>3.0015</c:v>
                </c:pt>
                <c:pt idx="366">
                  <c:v>3.059</c:v>
                </c:pt>
                <c:pt idx="367">
                  <c:v>3.1171</c:v>
                </c:pt>
                <c:pt idx="368">
                  <c:v>3.176</c:v>
                </c:pt>
                <c:pt idx="369">
                  <c:v>3.2355</c:v>
                </c:pt>
                <c:pt idx="370">
                  <c:v>3.2956</c:v>
                </c:pt>
                <c:pt idx="371">
                  <c:v>3.356399999999998</c:v>
                </c:pt>
                <c:pt idx="372">
                  <c:v>3.4179</c:v>
                </c:pt>
                <c:pt idx="373">
                  <c:v>3.48</c:v>
                </c:pt>
                <c:pt idx="374">
                  <c:v>3.5427</c:v>
                </c:pt>
                <c:pt idx="375">
                  <c:v>3.6061</c:v>
                </c:pt>
                <c:pt idx="376">
                  <c:v>3.6701</c:v>
                </c:pt>
                <c:pt idx="377">
                  <c:v>3.7348</c:v>
                </c:pt>
                <c:pt idx="378">
                  <c:v>3.8002</c:v>
                </c:pt>
                <c:pt idx="379">
                  <c:v>3.8663</c:v>
                </c:pt>
                <c:pt idx="380">
                  <c:v>3.9329</c:v>
                </c:pt>
                <c:pt idx="381">
                  <c:v>4.0002</c:v>
                </c:pt>
                <c:pt idx="382">
                  <c:v>4.068</c:v>
                </c:pt>
                <c:pt idx="383">
                  <c:v>4.1365</c:v>
                </c:pt>
                <c:pt idx="384">
                  <c:v>4.2056</c:v>
                </c:pt>
                <c:pt idx="385">
                  <c:v>4.2753</c:v>
                </c:pt>
                <c:pt idx="386">
                  <c:v>4.3456</c:v>
                </c:pt>
                <c:pt idx="387">
                  <c:v>4.4164</c:v>
                </c:pt>
                <c:pt idx="388">
                  <c:v>4.4879</c:v>
                </c:pt>
                <c:pt idx="389">
                  <c:v>4.5599</c:v>
                </c:pt>
                <c:pt idx="390">
                  <c:v>4.632499999999998</c:v>
                </c:pt>
                <c:pt idx="391">
                  <c:v>4.7057</c:v>
                </c:pt>
                <c:pt idx="392">
                  <c:v>4.7794</c:v>
                </c:pt>
                <c:pt idx="393">
                  <c:v>4.8537</c:v>
                </c:pt>
                <c:pt idx="394">
                  <c:v>4.9286</c:v>
                </c:pt>
                <c:pt idx="395">
                  <c:v>5.004</c:v>
                </c:pt>
                <c:pt idx="396">
                  <c:v>5.0799</c:v>
                </c:pt>
                <c:pt idx="397">
                  <c:v>5.1564</c:v>
                </c:pt>
                <c:pt idx="398">
                  <c:v>5.2334</c:v>
                </c:pt>
                <c:pt idx="399">
                  <c:v>5.310899999999997</c:v>
                </c:pt>
                <c:pt idx="400">
                  <c:v>5.389</c:v>
                </c:pt>
                <c:pt idx="401">
                  <c:v>5.4676</c:v>
                </c:pt>
                <c:pt idx="402">
                  <c:v>5.5467</c:v>
                </c:pt>
                <c:pt idx="403">
                  <c:v>5.626399999999998</c:v>
                </c:pt>
                <c:pt idx="404">
                  <c:v>5.7067</c:v>
                </c:pt>
                <c:pt idx="405">
                  <c:v>5.7876</c:v>
                </c:pt>
                <c:pt idx="406">
                  <c:v>5.868899999999996</c:v>
                </c:pt>
                <c:pt idx="407">
                  <c:v>5.9508</c:v>
                </c:pt>
                <c:pt idx="408">
                  <c:v>6.0332</c:v>
                </c:pt>
                <c:pt idx="409">
                  <c:v>6.116099999999999</c:v>
                </c:pt>
                <c:pt idx="410">
                  <c:v>6.1995</c:v>
                </c:pt>
                <c:pt idx="411">
                  <c:v>6.2834</c:v>
                </c:pt>
                <c:pt idx="412">
                  <c:v>6.367799999999996</c:v>
                </c:pt>
                <c:pt idx="413">
                  <c:v>6.4527</c:v>
                </c:pt>
                <c:pt idx="414">
                  <c:v>6.5381</c:v>
                </c:pt>
                <c:pt idx="415">
                  <c:v>6.623899999999996</c:v>
                </c:pt>
                <c:pt idx="416">
                  <c:v>6.7102</c:v>
                </c:pt>
                <c:pt idx="417">
                  <c:v>6.797</c:v>
                </c:pt>
                <c:pt idx="418">
                  <c:v>6.8843</c:v>
                </c:pt>
                <c:pt idx="419">
                  <c:v>6.972</c:v>
                </c:pt>
                <c:pt idx="420">
                  <c:v>7.0602</c:v>
                </c:pt>
                <c:pt idx="421">
                  <c:v>7.148899999999998</c:v>
                </c:pt>
                <c:pt idx="422">
                  <c:v>7.238</c:v>
                </c:pt>
                <c:pt idx="423">
                  <c:v>7.327599999999996</c:v>
                </c:pt>
                <c:pt idx="424">
                  <c:v>7.4176</c:v>
                </c:pt>
                <c:pt idx="425">
                  <c:v>7.508</c:v>
                </c:pt>
                <c:pt idx="426">
                  <c:v>7.5989</c:v>
                </c:pt>
                <c:pt idx="427">
                  <c:v>7.6902</c:v>
                </c:pt>
                <c:pt idx="428">
                  <c:v>7.7819</c:v>
                </c:pt>
                <c:pt idx="429">
                  <c:v>7.874099999999998</c:v>
                </c:pt>
                <c:pt idx="430">
                  <c:v>7.9668</c:v>
                </c:pt>
                <c:pt idx="431">
                  <c:v>8.06</c:v>
                </c:pt>
                <c:pt idx="432">
                  <c:v>8.1536</c:v>
                </c:pt>
                <c:pt idx="433">
                  <c:v>8.2477</c:v>
                </c:pt>
                <c:pt idx="434">
                  <c:v>8.3422</c:v>
                </c:pt>
                <c:pt idx="435">
                  <c:v>8.437100000000001</c:v>
                </c:pt>
                <c:pt idx="436">
                  <c:v>8.5324</c:v>
                </c:pt>
                <c:pt idx="437">
                  <c:v>8.6281</c:v>
                </c:pt>
                <c:pt idx="438">
                  <c:v>8.724299999999997</c:v>
                </c:pt>
                <c:pt idx="439">
                  <c:v>8.820900000000001</c:v>
                </c:pt>
                <c:pt idx="440">
                  <c:v>8.917800000000001</c:v>
                </c:pt>
                <c:pt idx="441">
                  <c:v>9.0152</c:v>
                </c:pt>
                <c:pt idx="442">
                  <c:v>9.113000000000001</c:v>
                </c:pt>
                <c:pt idx="443">
                  <c:v>9.2112</c:v>
                </c:pt>
                <c:pt idx="444">
                  <c:v>9.309700000000002</c:v>
                </c:pt>
                <c:pt idx="445">
                  <c:v>9.408700000000001</c:v>
                </c:pt>
                <c:pt idx="446">
                  <c:v>9.508000000000001</c:v>
                </c:pt>
                <c:pt idx="447">
                  <c:v>9.607800000000001</c:v>
                </c:pt>
                <c:pt idx="448">
                  <c:v>9.7079</c:v>
                </c:pt>
                <c:pt idx="449">
                  <c:v>9.808300000000001</c:v>
                </c:pt>
                <c:pt idx="450">
                  <c:v>9.9092</c:v>
                </c:pt>
                <c:pt idx="451">
                  <c:v>10.01</c:v>
                </c:pt>
                <c:pt idx="452">
                  <c:v>10.112</c:v>
                </c:pt>
                <c:pt idx="453">
                  <c:v>10.214</c:v>
                </c:pt>
                <c:pt idx="454">
                  <c:v>10.316</c:v>
                </c:pt>
                <c:pt idx="455">
                  <c:v>10.419</c:v>
                </c:pt>
                <c:pt idx="456">
                  <c:v>10.522</c:v>
                </c:pt>
                <c:pt idx="457">
                  <c:v>10.625</c:v>
                </c:pt>
                <c:pt idx="458">
                  <c:v>10.729</c:v>
                </c:pt>
                <c:pt idx="459">
                  <c:v>10.834</c:v>
                </c:pt>
                <c:pt idx="460">
                  <c:v>10.938</c:v>
                </c:pt>
                <c:pt idx="461">
                  <c:v>11.043</c:v>
                </c:pt>
                <c:pt idx="462">
                  <c:v>11.148</c:v>
                </c:pt>
                <c:pt idx="463">
                  <c:v>11.254</c:v>
                </c:pt>
                <c:pt idx="464">
                  <c:v>11.36</c:v>
                </c:pt>
                <c:pt idx="465">
                  <c:v>11.466</c:v>
                </c:pt>
                <c:pt idx="466">
                  <c:v>11.573</c:v>
                </c:pt>
                <c:pt idx="467">
                  <c:v>11.68</c:v>
                </c:pt>
                <c:pt idx="468">
                  <c:v>11.787</c:v>
                </c:pt>
                <c:pt idx="469">
                  <c:v>11.895</c:v>
                </c:pt>
                <c:pt idx="470">
                  <c:v>12.003</c:v>
                </c:pt>
                <c:pt idx="471">
                  <c:v>12.111</c:v>
                </c:pt>
                <c:pt idx="472">
                  <c:v>12.22</c:v>
                </c:pt>
                <c:pt idx="473">
                  <c:v>12.329</c:v>
                </c:pt>
                <c:pt idx="474">
                  <c:v>12.438</c:v>
                </c:pt>
                <c:pt idx="475">
                  <c:v>12.548</c:v>
                </c:pt>
                <c:pt idx="476">
                  <c:v>12.658</c:v>
                </c:pt>
                <c:pt idx="477">
                  <c:v>12.768</c:v>
                </c:pt>
                <c:pt idx="478">
                  <c:v>12.879</c:v>
                </c:pt>
                <c:pt idx="479">
                  <c:v>12.989</c:v>
                </c:pt>
                <c:pt idx="480">
                  <c:v>13.101</c:v>
                </c:pt>
                <c:pt idx="481">
                  <c:v>13.212</c:v>
                </c:pt>
                <c:pt idx="482">
                  <c:v>13.324</c:v>
                </c:pt>
                <c:pt idx="483">
                  <c:v>13.436</c:v>
                </c:pt>
                <c:pt idx="484">
                  <c:v>13.548</c:v>
                </c:pt>
                <c:pt idx="485">
                  <c:v>13.661</c:v>
                </c:pt>
                <c:pt idx="486">
                  <c:v>13.774</c:v>
                </c:pt>
                <c:pt idx="487">
                  <c:v>13.888</c:v>
                </c:pt>
                <c:pt idx="488">
                  <c:v>14.002</c:v>
                </c:pt>
                <c:pt idx="489">
                  <c:v>14.116</c:v>
                </c:pt>
                <c:pt idx="490">
                  <c:v>14.23</c:v>
                </c:pt>
                <c:pt idx="491">
                  <c:v>14.345</c:v>
                </c:pt>
                <c:pt idx="492">
                  <c:v>14.459</c:v>
                </c:pt>
                <c:pt idx="493">
                  <c:v>14.575</c:v>
                </c:pt>
                <c:pt idx="494">
                  <c:v>14.69</c:v>
                </c:pt>
                <c:pt idx="495">
                  <c:v>14.806</c:v>
                </c:pt>
                <c:pt idx="496">
                  <c:v>14.922</c:v>
                </c:pt>
                <c:pt idx="497">
                  <c:v>15.038</c:v>
                </c:pt>
                <c:pt idx="498">
                  <c:v>15.155</c:v>
                </c:pt>
                <c:pt idx="499">
                  <c:v>15.272</c:v>
                </c:pt>
                <c:pt idx="500">
                  <c:v>15.389</c:v>
                </c:pt>
                <c:pt idx="501">
                  <c:v>15.506</c:v>
                </c:pt>
                <c:pt idx="502">
                  <c:v>15.624</c:v>
                </c:pt>
                <c:pt idx="503">
                  <c:v>15.742</c:v>
                </c:pt>
                <c:pt idx="504">
                  <c:v>15.86</c:v>
                </c:pt>
                <c:pt idx="505">
                  <c:v>15.978</c:v>
                </c:pt>
                <c:pt idx="506">
                  <c:v>16.097</c:v>
                </c:pt>
                <c:pt idx="507">
                  <c:v>16.216</c:v>
                </c:pt>
                <c:pt idx="508">
                  <c:v>16.335</c:v>
                </c:pt>
                <c:pt idx="509">
                  <c:v>16.454</c:v>
                </c:pt>
                <c:pt idx="510">
                  <c:v>16.574</c:v>
                </c:pt>
                <c:pt idx="511">
                  <c:v>16.694</c:v>
                </c:pt>
                <c:pt idx="512">
                  <c:v>16.814</c:v>
                </c:pt>
                <c:pt idx="513">
                  <c:v>16.934</c:v>
                </c:pt>
                <c:pt idx="514">
                  <c:v>17.055</c:v>
                </c:pt>
                <c:pt idx="515">
                  <c:v>17.176</c:v>
                </c:pt>
                <c:pt idx="516">
                  <c:v>17.297</c:v>
                </c:pt>
                <c:pt idx="517">
                  <c:v>17.418</c:v>
                </c:pt>
                <c:pt idx="518">
                  <c:v>17.54</c:v>
                </c:pt>
                <c:pt idx="519">
                  <c:v>17.661</c:v>
                </c:pt>
                <c:pt idx="520">
                  <c:v>17.783</c:v>
                </c:pt>
                <c:pt idx="521">
                  <c:v>17.906</c:v>
                </c:pt>
                <c:pt idx="522">
                  <c:v>18.028</c:v>
                </c:pt>
                <c:pt idx="523">
                  <c:v>18.151</c:v>
                </c:pt>
                <c:pt idx="524">
                  <c:v>18.273</c:v>
                </c:pt>
                <c:pt idx="525">
                  <c:v>18.397</c:v>
                </c:pt>
                <c:pt idx="526">
                  <c:v>18.52</c:v>
                </c:pt>
                <c:pt idx="527">
                  <c:v>18.644</c:v>
                </c:pt>
                <c:pt idx="528">
                  <c:v>18.768</c:v>
                </c:pt>
                <c:pt idx="529">
                  <c:v>18.892</c:v>
                </c:pt>
                <c:pt idx="530">
                  <c:v>19.017</c:v>
                </c:pt>
                <c:pt idx="531">
                  <c:v>19.141</c:v>
                </c:pt>
                <c:pt idx="532">
                  <c:v>19.266</c:v>
                </c:pt>
                <c:pt idx="533">
                  <c:v>19.391</c:v>
                </c:pt>
                <c:pt idx="534">
                  <c:v>19.517</c:v>
                </c:pt>
                <c:pt idx="535">
                  <c:v>19.642</c:v>
                </c:pt>
                <c:pt idx="536">
                  <c:v>19.768</c:v>
                </c:pt>
                <c:pt idx="537">
                  <c:v>19.894</c:v>
                </c:pt>
                <c:pt idx="538">
                  <c:v>20.02</c:v>
                </c:pt>
                <c:pt idx="539">
                  <c:v>20.146</c:v>
                </c:pt>
                <c:pt idx="540">
                  <c:v>20.273</c:v>
                </c:pt>
                <c:pt idx="541">
                  <c:v>20.399</c:v>
                </c:pt>
                <c:pt idx="542">
                  <c:v>20.526</c:v>
                </c:pt>
                <c:pt idx="543">
                  <c:v>20.653</c:v>
                </c:pt>
                <c:pt idx="544">
                  <c:v>20.781</c:v>
                </c:pt>
                <c:pt idx="545">
                  <c:v>20.908</c:v>
                </c:pt>
                <c:pt idx="546">
                  <c:v>21.036</c:v>
                </c:pt>
                <c:pt idx="547">
                  <c:v>21.164</c:v>
                </c:pt>
                <c:pt idx="548">
                  <c:v>21.292</c:v>
                </c:pt>
                <c:pt idx="549">
                  <c:v>21.42</c:v>
                </c:pt>
                <c:pt idx="550">
                  <c:v>21.548</c:v>
                </c:pt>
                <c:pt idx="551">
                  <c:v>21.677</c:v>
                </c:pt>
                <c:pt idx="552">
                  <c:v>21.806</c:v>
                </c:pt>
                <c:pt idx="553">
                  <c:v>21.935</c:v>
                </c:pt>
                <c:pt idx="554">
                  <c:v>22.064</c:v>
                </c:pt>
                <c:pt idx="555">
                  <c:v>22.193</c:v>
                </c:pt>
                <c:pt idx="556">
                  <c:v>22.323</c:v>
                </c:pt>
                <c:pt idx="557">
                  <c:v>22.452</c:v>
                </c:pt>
                <c:pt idx="558">
                  <c:v>22.582</c:v>
                </c:pt>
                <c:pt idx="559">
                  <c:v>22.712</c:v>
                </c:pt>
                <c:pt idx="560">
                  <c:v>22.842</c:v>
                </c:pt>
                <c:pt idx="561">
                  <c:v>22.973</c:v>
                </c:pt>
                <c:pt idx="562">
                  <c:v>23.103</c:v>
                </c:pt>
                <c:pt idx="563">
                  <c:v>23.234</c:v>
                </c:pt>
                <c:pt idx="564">
                  <c:v>23.364</c:v>
                </c:pt>
                <c:pt idx="565">
                  <c:v>23.495</c:v>
                </c:pt>
                <c:pt idx="566">
                  <c:v>23.626</c:v>
                </c:pt>
                <c:pt idx="567">
                  <c:v>23.756</c:v>
                </c:pt>
                <c:pt idx="568">
                  <c:v>23.887</c:v>
                </c:pt>
                <c:pt idx="569">
                  <c:v>24.017</c:v>
                </c:pt>
                <c:pt idx="570">
                  <c:v>24.147</c:v>
                </c:pt>
                <c:pt idx="571">
                  <c:v>24.277</c:v>
                </c:pt>
                <c:pt idx="572">
                  <c:v>24.408</c:v>
                </c:pt>
                <c:pt idx="573">
                  <c:v>24.538</c:v>
                </c:pt>
                <c:pt idx="574">
                  <c:v>24.669</c:v>
                </c:pt>
                <c:pt idx="575">
                  <c:v>24.799</c:v>
                </c:pt>
                <c:pt idx="576">
                  <c:v>24.93</c:v>
                </c:pt>
                <c:pt idx="577">
                  <c:v>25.061</c:v>
                </c:pt>
                <c:pt idx="578">
                  <c:v>25.191</c:v>
                </c:pt>
                <c:pt idx="579">
                  <c:v>25.322</c:v>
                </c:pt>
                <c:pt idx="580">
                  <c:v>25.453</c:v>
                </c:pt>
                <c:pt idx="581">
                  <c:v>25.583</c:v>
                </c:pt>
                <c:pt idx="582">
                  <c:v>25.714</c:v>
                </c:pt>
                <c:pt idx="583">
                  <c:v>25.845</c:v>
                </c:pt>
                <c:pt idx="584">
                  <c:v>25.976</c:v>
                </c:pt>
                <c:pt idx="585">
                  <c:v>26.106</c:v>
                </c:pt>
                <c:pt idx="586">
                  <c:v>26.237</c:v>
                </c:pt>
                <c:pt idx="587">
                  <c:v>26.368</c:v>
                </c:pt>
                <c:pt idx="588">
                  <c:v>26.499</c:v>
                </c:pt>
                <c:pt idx="589">
                  <c:v>26.629</c:v>
                </c:pt>
                <c:pt idx="590">
                  <c:v>26.76</c:v>
                </c:pt>
                <c:pt idx="591">
                  <c:v>26.891</c:v>
                </c:pt>
                <c:pt idx="592">
                  <c:v>27.021</c:v>
                </c:pt>
                <c:pt idx="593">
                  <c:v>27.152</c:v>
                </c:pt>
                <c:pt idx="594">
                  <c:v>27.283</c:v>
                </c:pt>
                <c:pt idx="595">
                  <c:v>27.413</c:v>
                </c:pt>
                <c:pt idx="596">
                  <c:v>27.544</c:v>
                </c:pt>
                <c:pt idx="597">
                  <c:v>27.674</c:v>
                </c:pt>
                <c:pt idx="598">
                  <c:v>27.805</c:v>
                </c:pt>
                <c:pt idx="599">
                  <c:v>27.935</c:v>
                </c:pt>
                <c:pt idx="600">
                  <c:v>28.066</c:v>
                </c:pt>
                <c:pt idx="601">
                  <c:v>28.196</c:v>
                </c:pt>
                <c:pt idx="602">
                  <c:v>28.326</c:v>
                </c:pt>
                <c:pt idx="603">
                  <c:v>28.456</c:v>
                </c:pt>
                <c:pt idx="604">
                  <c:v>28.586</c:v>
                </c:pt>
                <c:pt idx="605">
                  <c:v>28.716</c:v>
                </c:pt>
                <c:pt idx="606">
                  <c:v>28.846</c:v>
                </c:pt>
                <c:pt idx="607">
                  <c:v>28.976</c:v>
                </c:pt>
                <c:pt idx="608">
                  <c:v>29.104</c:v>
                </c:pt>
                <c:pt idx="609">
                  <c:v>29.231</c:v>
                </c:pt>
                <c:pt idx="610">
                  <c:v>29.357</c:v>
                </c:pt>
                <c:pt idx="611">
                  <c:v>29.483</c:v>
                </c:pt>
                <c:pt idx="612">
                  <c:v>29.607</c:v>
                </c:pt>
                <c:pt idx="613">
                  <c:v>29.731</c:v>
                </c:pt>
                <c:pt idx="614">
                  <c:v>29.855</c:v>
                </c:pt>
                <c:pt idx="615">
                  <c:v>29.977</c:v>
                </c:pt>
                <c:pt idx="616">
                  <c:v>30.099</c:v>
                </c:pt>
                <c:pt idx="617">
                  <c:v>30.219</c:v>
                </c:pt>
                <c:pt idx="618">
                  <c:v>30.339</c:v>
                </c:pt>
                <c:pt idx="619">
                  <c:v>30.458</c:v>
                </c:pt>
                <c:pt idx="620">
                  <c:v>30.576</c:v>
                </c:pt>
                <c:pt idx="621">
                  <c:v>30.692</c:v>
                </c:pt>
                <c:pt idx="622">
                  <c:v>30.808</c:v>
                </c:pt>
                <c:pt idx="623">
                  <c:v>30.924</c:v>
                </c:pt>
                <c:pt idx="624">
                  <c:v>31.038</c:v>
                </c:pt>
                <c:pt idx="625">
                  <c:v>31.152</c:v>
                </c:pt>
                <c:pt idx="626">
                  <c:v>31.265</c:v>
                </c:pt>
                <c:pt idx="627">
                  <c:v>31.376</c:v>
                </c:pt>
                <c:pt idx="628">
                  <c:v>31.487</c:v>
                </c:pt>
                <c:pt idx="629">
                  <c:v>31.596</c:v>
                </c:pt>
                <c:pt idx="630">
                  <c:v>31.705</c:v>
                </c:pt>
                <c:pt idx="631">
                  <c:v>31.812</c:v>
                </c:pt>
                <c:pt idx="632">
                  <c:v>31.918</c:v>
                </c:pt>
                <c:pt idx="633">
                  <c:v>32.023</c:v>
                </c:pt>
                <c:pt idx="634">
                  <c:v>32.126</c:v>
                </c:pt>
                <c:pt idx="635">
                  <c:v>32.229</c:v>
                </c:pt>
                <c:pt idx="636">
                  <c:v>32.33</c:v>
                </c:pt>
                <c:pt idx="637">
                  <c:v>32.431</c:v>
                </c:pt>
                <c:pt idx="638">
                  <c:v>32.532</c:v>
                </c:pt>
                <c:pt idx="639">
                  <c:v>32.632</c:v>
                </c:pt>
                <c:pt idx="640">
                  <c:v>32.73</c:v>
                </c:pt>
                <c:pt idx="641">
                  <c:v>32.828</c:v>
                </c:pt>
                <c:pt idx="642">
                  <c:v>32.925</c:v>
                </c:pt>
                <c:pt idx="643">
                  <c:v>33.021</c:v>
                </c:pt>
                <c:pt idx="644">
                  <c:v>33.116</c:v>
                </c:pt>
                <c:pt idx="645">
                  <c:v>33.209</c:v>
                </c:pt>
                <c:pt idx="646">
                  <c:v>33.302</c:v>
                </c:pt>
                <c:pt idx="647">
                  <c:v>33.394</c:v>
                </c:pt>
                <c:pt idx="648">
                  <c:v>33.485</c:v>
                </c:pt>
                <c:pt idx="649">
                  <c:v>33.575</c:v>
                </c:pt>
                <c:pt idx="650">
                  <c:v>33.664</c:v>
                </c:pt>
                <c:pt idx="651">
                  <c:v>33.752</c:v>
                </c:pt>
                <c:pt idx="652">
                  <c:v>33.84</c:v>
                </c:pt>
                <c:pt idx="653">
                  <c:v>33.927</c:v>
                </c:pt>
                <c:pt idx="654">
                  <c:v>34.013</c:v>
                </c:pt>
                <c:pt idx="655">
                  <c:v>34.098</c:v>
                </c:pt>
                <c:pt idx="656">
                  <c:v>34.183</c:v>
                </c:pt>
                <c:pt idx="657">
                  <c:v>34.266</c:v>
                </c:pt>
                <c:pt idx="658">
                  <c:v>34.349</c:v>
                </c:pt>
                <c:pt idx="659">
                  <c:v>34.431</c:v>
                </c:pt>
                <c:pt idx="660">
                  <c:v>34.513</c:v>
                </c:pt>
                <c:pt idx="661">
                  <c:v>34.593</c:v>
                </c:pt>
                <c:pt idx="662">
                  <c:v>34.673</c:v>
                </c:pt>
                <c:pt idx="663">
                  <c:v>34.752</c:v>
                </c:pt>
                <c:pt idx="664">
                  <c:v>34.831</c:v>
                </c:pt>
                <c:pt idx="665">
                  <c:v>34.908</c:v>
                </c:pt>
                <c:pt idx="666">
                  <c:v>34.985</c:v>
                </c:pt>
                <c:pt idx="667">
                  <c:v>35.061</c:v>
                </c:pt>
                <c:pt idx="668">
                  <c:v>35.137</c:v>
                </c:pt>
                <c:pt idx="669">
                  <c:v>35.211</c:v>
                </c:pt>
                <c:pt idx="670">
                  <c:v>35.285</c:v>
                </c:pt>
                <c:pt idx="671">
                  <c:v>35.359</c:v>
                </c:pt>
                <c:pt idx="672">
                  <c:v>35.431</c:v>
                </c:pt>
                <c:pt idx="673">
                  <c:v>35.503</c:v>
                </c:pt>
                <c:pt idx="674">
                  <c:v>35.575</c:v>
                </c:pt>
                <c:pt idx="675">
                  <c:v>35.645</c:v>
                </c:pt>
                <c:pt idx="676">
                  <c:v>35.715</c:v>
                </c:pt>
                <c:pt idx="677">
                  <c:v>35.785</c:v>
                </c:pt>
                <c:pt idx="678">
                  <c:v>35.854</c:v>
                </c:pt>
                <c:pt idx="679">
                  <c:v>35.922</c:v>
                </c:pt>
                <c:pt idx="680">
                  <c:v>35.989</c:v>
                </c:pt>
                <c:pt idx="681">
                  <c:v>36.054</c:v>
                </c:pt>
                <c:pt idx="682">
                  <c:v>36.118</c:v>
                </c:pt>
                <c:pt idx="683">
                  <c:v>36.181</c:v>
                </c:pt>
                <c:pt idx="684">
                  <c:v>36.244</c:v>
                </c:pt>
                <c:pt idx="685">
                  <c:v>36.307</c:v>
                </c:pt>
                <c:pt idx="686">
                  <c:v>36.368</c:v>
                </c:pt>
                <c:pt idx="687">
                  <c:v>36.429</c:v>
                </c:pt>
                <c:pt idx="688">
                  <c:v>36.489</c:v>
                </c:pt>
                <c:pt idx="689">
                  <c:v>36.549</c:v>
                </c:pt>
                <c:pt idx="690">
                  <c:v>36.608</c:v>
                </c:pt>
                <c:pt idx="691">
                  <c:v>36.666</c:v>
                </c:pt>
                <c:pt idx="692">
                  <c:v>36.724</c:v>
                </c:pt>
                <c:pt idx="693">
                  <c:v>36.781</c:v>
                </c:pt>
                <c:pt idx="694">
                  <c:v>36.838</c:v>
                </c:pt>
                <c:pt idx="695">
                  <c:v>36.894</c:v>
                </c:pt>
                <c:pt idx="696">
                  <c:v>36.949</c:v>
                </c:pt>
                <c:pt idx="697">
                  <c:v>37.004</c:v>
                </c:pt>
                <c:pt idx="698">
                  <c:v>37.058</c:v>
                </c:pt>
                <c:pt idx="699">
                  <c:v>37.112</c:v>
                </c:pt>
                <c:pt idx="700">
                  <c:v>37.165</c:v>
                </c:pt>
                <c:pt idx="701">
                  <c:v>37.217</c:v>
                </c:pt>
                <c:pt idx="702">
                  <c:v>37.269</c:v>
                </c:pt>
                <c:pt idx="703">
                  <c:v>37.321</c:v>
                </c:pt>
                <c:pt idx="704">
                  <c:v>37.371</c:v>
                </c:pt>
                <c:pt idx="705">
                  <c:v>37.422</c:v>
                </c:pt>
                <c:pt idx="706">
                  <c:v>37.472</c:v>
                </c:pt>
                <c:pt idx="707">
                  <c:v>37.521</c:v>
                </c:pt>
                <c:pt idx="708">
                  <c:v>37.57</c:v>
                </c:pt>
                <c:pt idx="709">
                  <c:v>37.618</c:v>
                </c:pt>
                <c:pt idx="710">
                  <c:v>37.666</c:v>
                </c:pt>
                <c:pt idx="711">
                  <c:v>37.713</c:v>
                </c:pt>
                <c:pt idx="712">
                  <c:v>37.76</c:v>
                </c:pt>
                <c:pt idx="713">
                  <c:v>37.806</c:v>
                </c:pt>
                <c:pt idx="714">
                  <c:v>37.852</c:v>
                </c:pt>
                <c:pt idx="715">
                  <c:v>37.897</c:v>
                </c:pt>
                <c:pt idx="716">
                  <c:v>37.942</c:v>
                </c:pt>
                <c:pt idx="717">
                  <c:v>37.986</c:v>
                </c:pt>
                <c:pt idx="718">
                  <c:v>38.03</c:v>
                </c:pt>
                <c:pt idx="719">
                  <c:v>38.074</c:v>
                </c:pt>
                <c:pt idx="720">
                  <c:v>38.117</c:v>
                </c:pt>
                <c:pt idx="721">
                  <c:v>38.16</c:v>
                </c:pt>
                <c:pt idx="722">
                  <c:v>38.202</c:v>
                </c:pt>
                <c:pt idx="723">
                  <c:v>38.244</c:v>
                </c:pt>
                <c:pt idx="724">
                  <c:v>38.286</c:v>
                </c:pt>
                <c:pt idx="725">
                  <c:v>38.327</c:v>
                </c:pt>
                <c:pt idx="726">
                  <c:v>38.367</c:v>
                </c:pt>
                <c:pt idx="727">
                  <c:v>38.408</c:v>
                </c:pt>
                <c:pt idx="728">
                  <c:v>38.448</c:v>
                </c:pt>
                <c:pt idx="729">
                  <c:v>38.487</c:v>
                </c:pt>
                <c:pt idx="730">
                  <c:v>38.526</c:v>
                </c:pt>
                <c:pt idx="731">
                  <c:v>38.565</c:v>
                </c:pt>
                <c:pt idx="732">
                  <c:v>38.604</c:v>
                </c:pt>
                <c:pt idx="733">
                  <c:v>38.642</c:v>
                </c:pt>
                <c:pt idx="734">
                  <c:v>38.68</c:v>
                </c:pt>
                <c:pt idx="735">
                  <c:v>38.717</c:v>
                </c:pt>
                <c:pt idx="736">
                  <c:v>38.754</c:v>
                </c:pt>
                <c:pt idx="737">
                  <c:v>38.791</c:v>
                </c:pt>
                <c:pt idx="738">
                  <c:v>38.828</c:v>
                </c:pt>
                <c:pt idx="739">
                  <c:v>38.864</c:v>
                </c:pt>
                <c:pt idx="740">
                  <c:v>38.9</c:v>
                </c:pt>
                <c:pt idx="741">
                  <c:v>38.936</c:v>
                </c:pt>
                <c:pt idx="742">
                  <c:v>38.971</c:v>
                </c:pt>
                <c:pt idx="743">
                  <c:v>39.006</c:v>
                </c:pt>
                <c:pt idx="744">
                  <c:v>39.041</c:v>
                </c:pt>
                <c:pt idx="745">
                  <c:v>39.075</c:v>
                </c:pt>
                <c:pt idx="746">
                  <c:v>39.107</c:v>
                </c:pt>
                <c:pt idx="747">
                  <c:v>39.139</c:v>
                </c:pt>
                <c:pt idx="748">
                  <c:v>39.17</c:v>
                </c:pt>
                <c:pt idx="749">
                  <c:v>39.201</c:v>
                </c:pt>
                <c:pt idx="750">
                  <c:v>39.231</c:v>
                </c:pt>
                <c:pt idx="751">
                  <c:v>39.261</c:v>
                </c:pt>
                <c:pt idx="752">
                  <c:v>39.291</c:v>
                </c:pt>
                <c:pt idx="753">
                  <c:v>39.32</c:v>
                </c:pt>
                <c:pt idx="754">
                  <c:v>39.349</c:v>
                </c:pt>
                <c:pt idx="755">
                  <c:v>39.377</c:v>
                </c:pt>
                <c:pt idx="756">
                  <c:v>39.406</c:v>
                </c:pt>
                <c:pt idx="757">
                  <c:v>39.433</c:v>
                </c:pt>
                <c:pt idx="758">
                  <c:v>39.461</c:v>
                </c:pt>
                <c:pt idx="759">
                  <c:v>39.488</c:v>
                </c:pt>
                <c:pt idx="760">
                  <c:v>39.515</c:v>
                </c:pt>
                <c:pt idx="761">
                  <c:v>39.541</c:v>
                </c:pt>
                <c:pt idx="762">
                  <c:v>39.567</c:v>
                </c:pt>
                <c:pt idx="763">
                  <c:v>39.593</c:v>
                </c:pt>
                <c:pt idx="764">
                  <c:v>39.619</c:v>
                </c:pt>
                <c:pt idx="765">
                  <c:v>39.644</c:v>
                </c:pt>
                <c:pt idx="766">
                  <c:v>39.668</c:v>
                </c:pt>
                <c:pt idx="767">
                  <c:v>39.693</c:v>
                </c:pt>
                <c:pt idx="768">
                  <c:v>39.717</c:v>
                </c:pt>
                <c:pt idx="769">
                  <c:v>39.741</c:v>
                </c:pt>
                <c:pt idx="770">
                  <c:v>39.765</c:v>
                </c:pt>
                <c:pt idx="771">
                  <c:v>39.788</c:v>
                </c:pt>
                <c:pt idx="772">
                  <c:v>39.811</c:v>
                </c:pt>
                <c:pt idx="773">
                  <c:v>39.833</c:v>
                </c:pt>
                <c:pt idx="774">
                  <c:v>39.856</c:v>
                </c:pt>
                <c:pt idx="775">
                  <c:v>39.878</c:v>
                </c:pt>
                <c:pt idx="776">
                  <c:v>39.9</c:v>
                </c:pt>
                <c:pt idx="777">
                  <c:v>39.921</c:v>
                </c:pt>
                <c:pt idx="778">
                  <c:v>39.943</c:v>
                </c:pt>
                <c:pt idx="779">
                  <c:v>39.963</c:v>
                </c:pt>
                <c:pt idx="780">
                  <c:v>39.984</c:v>
                </c:pt>
                <c:pt idx="781">
                  <c:v>40.005</c:v>
                </c:pt>
                <c:pt idx="782">
                  <c:v>40.025</c:v>
                </c:pt>
                <c:pt idx="783">
                  <c:v>40.045</c:v>
                </c:pt>
                <c:pt idx="784">
                  <c:v>40.065</c:v>
                </c:pt>
                <c:pt idx="785">
                  <c:v>40.084</c:v>
                </c:pt>
                <c:pt idx="786">
                  <c:v>40.103</c:v>
                </c:pt>
                <c:pt idx="787">
                  <c:v>40.122</c:v>
                </c:pt>
                <c:pt idx="788">
                  <c:v>40.141</c:v>
                </c:pt>
                <c:pt idx="789">
                  <c:v>40.159</c:v>
                </c:pt>
                <c:pt idx="790">
                  <c:v>40.178</c:v>
                </c:pt>
                <c:pt idx="791">
                  <c:v>40.196</c:v>
                </c:pt>
                <c:pt idx="792">
                  <c:v>40.213</c:v>
                </c:pt>
                <c:pt idx="793">
                  <c:v>40.231</c:v>
                </c:pt>
                <c:pt idx="794">
                  <c:v>40.247</c:v>
                </c:pt>
                <c:pt idx="795">
                  <c:v>40.263</c:v>
                </c:pt>
                <c:pt idx="796">
                  <c:v>40.278</c:v>
                </c:pt>
                <c:pt idx="797">
                  <c:v>40.294</c:v>
                </c:pt>
                <c:pt idx="798">
                  <c:v>40.309</c:v>
                </c:pt>
                <c:pt idx="799">
                  <c:v>40.323</c:v>
                </c:pt>
                <c:pt idx="800">
                  <c:v>40.338</c:v>
                </c:pt>
                <c:pt idx="801">
                  <c:v>40.352</c:v>
                </c:pt>
                <c:pt idx="802">
                  <c:v>40.365</c:v>
                </c:pt>
                <c:pt idx="803">
                  <c:v>40.379</c:v>
                </c:pt>
                <c:pt idx="804">
                  <c:v>40.392</c:v>
                </c:pt>
                <c:pt idx="805">
                  <c:v>40.405</c:v>
                </c:pt>
                <c:pt idx="806">
                  <c:v>40.418</c:v>
                </c:pt>
                <c:pt idx="807">
                  <c:v>40.43</c:v>
                </c:pt>
                <c:pt idx="808">
                  <c:v>40.443</c:v>
                </c:pt>
                <c:pt idx="809">
                  <c:v>40.454</c:v>
                </c:pt>
                <c:pt idx="810">
                  <c:v>40.466</c:v>
                </c:pt>
                <c:pt idx="811">
                  <c:v>40.478</c:v>
                </c:pt>
                <c:pt idx="812">
                  <c:v>40.489</c:v>
                </c:pt>
                <c:pt idx="813">
                  <c:v>40.5</c:v>
                </c:pt>
                <c:pt idx="814">
                  <c:v>40.51</c:v>
                </c:pt>
                <c:pt idx="815">
                  <c:v>40.521</c:v>
                </c:pt>
                <c:pt idx="816">
                  <c:v>40.531</c:v>
                </c:pt>
                <c:pt idx="817">
                  <c:v>40.541</c:v>
                </c:pt>
                <c:pt idx="818">
                  <c:v>40.55</c:v>
                </c:pt>
                <c:pt idx="819">
                  <c:v>40.56</c:v>
                </c:pt>
                <c:pt idx="820">
                  <c:v>40.569</c:v>
                </c:pt>
                <c:pt idx="821">
                  <c:v>40.578</c:v>
                </c:pt>
                <c:pt idx="822">
                  <c:v>40.587</c:v>
                </c:pt>
                <c:pt idx="823">
                  <c:v>40.595</c:v>
                </c:pt>
                <c:pt idx="824">
                  <c:v>40.604</c:v>
                </c:pt>
                <c:pt idx="825">
                  <c:v>40.612</c:v>
                </c:pt>
                <c:pt idx="826">
                  <c:v>40.619</c:v>
                </c:pt>
                <c:pt idx="827">
                  <c:v>40.627</c:v>
                </c:pt>
                <c:pt idx="828">
                  <c:v>40.634</c:v>
                </c:pt>
                <c:pt idx="829">
                  <c:v>40.642</c:v>
                </c:pt>
                <c:pt idx="830">
                  <c:v>40.649</c:v>
                </c:pt>
                <c:pt idx="831">
                  <c:v>40.655</c:v>
                </c:pt>
                <c:pt idx="832">
                  <c:v>40.662</c:v>
                </c:pt>
                <c:pt idx="833">
                  <c:v>40.668</c:v>
                </c:pt>
                <c:pt idx="834">
                  <c:v>40.674</c:v>
                </c:pt>
                <c:pt idx="835">
                  <c:v>40.68</c:v>
                </c:pt>
                <c:pt idx="836">
                  <c:v>40.686</c:v>
                </c:pt>
                <c:pt idx="837">
                  <c:v>40.691</c:v>
                </c:pt>
                <c:pt idx="838">
                  <c:v>40.697</c:v>
                </c:pt>
                <c:pt idx="839">
                  <c:v>40.702</c:v>
                </c:pt>
                <c:pt idx="840">
                  <c:v>40.707</c:v>
                </c:pt>
                <c:pt idx="841">
                  <c:v>40.711</c:v>
                </c:pt>
                <c:pt idx="842">
                  <c:v>40.716</c:v>
                </c:pt>
                <c:pt idx="843">
                  <c:v>40.72</c:v>
                </c:pt>
                <c:pt idx="844">
                  <c:v>40.723</c:v>
                </c:pt>
                <c:pt idx="845">
                  <c:v>40.727</c:v>
                </c:pt>
                <c:pt idx="846">
                  <c:v>40.73</c:v>
                </c:pt>
                <c:pt idx="847">
                  <c:v>40.733</c:v>
                </c:pt>
                <c:pt idx="848">
                  <c:v>40.735</c:v>
                </c:pt>
                <c:pt idx="849">
                  <c:v>40.738</c:v>
                </c:pt>
                <c:pt idx="850">
                  <c:v>40.74</c:v>
                </c:pt>
                <c:pt idx="851">
                  <c:v>40.743</c:v>
                </c:pt>
                <c:pt idx="852">
                  <c:v>40.744</c:v>
                </c:pt>
                <c:pt idx="853">
                  <c:v>40.746</c:v>
                </c:pt>
                <c:pt idx="854">
                  <c:v>40.748</c:v>
                </c:pt>
                <c:pt idx="855">
                  <c:v>40.749</c:v>
                </c:pt>
                <c:pt idx="856">
                  <c:v>40.75</c:v>
                </c:pt>
                <c:pt idx="857">
                  <c:v>40.751</c:v>
                </c:pt>
                <c:pt idx="858">
                  <c:v>40.752</c:v>
                </c:pt>
                <c:pt idx="859">
                  <c:v>40.752</c:v>
                </c:pt>
                <c:pt idx="860">
                  <c:v>40.753</c:v>
                </c:pt>
                <c:pt idx="861">
                  <c:v>40.753</c:v>
                </c:pt>
                <c:pt idx="862">
                  <c:v>40.753</c:v>
                </c:pt>
                <c:pt idx="863">
                  <c:v>40.753</c:v>
                </c:pt>
                <c:pt idx="864">
                  <c:v>40.752</c:v>
                </c:pt>
                <c:pt idx="865">
                  <c:v>40.752</c:v>
                </c:pt>
                <c:pt idx="866">
                  <c:v>40.751</c:v>
                </c:pt>
                <c:pt idx="867">
                  <c:v>40.75</c:v>
                </c:pt>
                <c:pt idx="868">
                  <c:v>40.749</c:v>
                </c:pt>
                <c:pt idx="869">
                  <c:v>40.748</c:v>
                </c:pt>
                <c:pt idx="870">
                  <c:v>40.746</c:v>
                </c:pt>
                <c:pt idx="871">
                  <c:v>40.745</c:v>
                </c:pt>
                <c:pt idx="872">
                  <c:v>40.743</c:v>
                </c:pt>
                <c:pt idx="873">
                  <c:v>40.741</c:v>
                </c:pt>
                <c:pt idx="874">
                  <c:v>40.739</c:v>
                </c:pt>
                <c:pt idx="875">
                  <c:v>40.736</c:v>
                </c:pt>
                <c:pt idx="876">
                  <c:v>40.734</c:v>
                </c:pt>
                <c:pt idx="877">
                  <c:v>40.731</c:v>
                </c:pt>
                <c:pt idx="878">
                  <c:v>40.728</c:v>
                </c:pt>
                <c:pt idx="879">
                  <c:v>40.725</c:v>
                </c:pt>
                <c:pt idx="880">
                  <c:v>40.722</c:v>
                </c:pt>
                <c:pt idx="881">
                  <c:v>40.719</c:v>
                </c:pt>
                <c:pt idx="882">
                  <c:v>40.715</c:v>
                </c:pt>
                <c:pt idx="883">
                  <c:v>40.712</c:v>
                </c:pt>
                <c:pt idx="884">
                  <c:v>40.708</c:v>
                </c:pt>
                <c:pt idx="885">
                  <c:v>40.704</c:v>
                </c:pt>
                <c:pt idx="886">
                  <c:v>40.7</c:v>
                </c:pt>
                <c:pt idx="887">
                  <c:v>40.696</c:v>
                </c:pt>
                <c:pt idx="888">
                  <c:v>40.691</c:v>
                </c:pt>
                <c:pt idx="889">
                  <c:v>40.687</c:v>
                </c:pt>
                <c:pt idx="890">
                  <c:v>40.682</c:v>
                </c:pt>
                <c:pt idx="891">
                  <c:v>40.677</c:v>
                </c:pt>
                <c:pt idx="892">
                  <c:v>40.672</c:v>
                </c:pt>
                <c:pt idx="893">
                  <c:v>40.666</c:v>
                </c:pt>
                <c:pt idx="894">
                  <c:v>40.661</c:v>
                </c:pt>
                <c:pt idx="895">
                  <c:v>40.655</c:v>
                </c:pt>
                <c:pt idx="896">
                  <c:v>40.649</c:v>
                </c:pt>
                <c:pt idx="897">
                  <c:v>40.643</c:v>
                </c:pt>
                <c:pt idx="898">
                  <c:v>40.637</c:v>
                </c:pt>
                <c:pt idx="899">
                  <c:v>40.631</c:v>
                </c:pt>
                <c:pt idx="900">
                  <c:v>40.624</c:v>
                </c:pt>
                <c:pt idx="901">
                  <c:v>40.618</c:v>
                </c:pt>
                <c:pt idx="902">
                  <c:v>40.611</c:v>
                </c:pt>
                <c:pt idx="903">
                  <c:v>40.604</c:v>
                </c:pt>
                <c:pt idx="904">
                  <c:v>40.597</c:v>
                </c:pt>
                <c:pt idx="905">
                  <c:v>40.59</c:v>
                </c:pt>
                <c:pt idx="906">
                  <c:v>40.583</c:v>
                </c:pt>
                <c:pt idx="907">
                  <c:v>40.575</c:v>
                </c:pt>
                <c:pt idx="908">
                  <c:v>40.568</c:v>
                </c:pt>
                <c:pt idx="909">
                  <c:v>40.56</c:v>
                </c:pt>
                <c:pt idx="910">
                  <c:v>40.552</c:v>
                </c:pt>
                <c:pt idx="911">
                  <c:v>40.544</c:v>
                </c:pt>
                <c:pt idx="912">
                  <c:v>40.536</c:v>
                </c:pt>
                <c:pt idx="913">
                  <c:v>40.528</c:v>
                </c:pt>
                <c:pt idx="914">
                  <c:v>40.519</c:v>
                </c:pt>
                <c:pt idx="915">
                  <c:v>40.511</c:v>
                </c:pt>
                <c:pt idx="916">
                  <c:v>40.502</c:v>
                </c:pt>
                <c:pt idx="917">
                  <c:v>40.493</c:v>
                </c:pt>
                <c:pt idx="918">
                  <c:v>40.485</c:v>
                </c:pt>
                <c:pt idx="919">
                  <c:v>40.476</c:v>
                </c:pt>
                <c:pt idx="920">
                  <c:v>40.466</c:v>
                </c:pt>
                <c:pt idx="921">
                  <c:v>40.457</c:v>
                </c:pt>
                <c:pt idx="922">
                  <c:v>40.448</c:v>
                </c:pt>
                <c:pt idx="923">
                  <c:v>40.438</c:v>
                </c:pt>
                <c:pt idx="924">
                  <c:v>40.429</c:v>
                </c:pt>
                <c:pt idx="925">
                  <c:v>40.419</c:v>
                </c:pt>
                <c:pt idx="926">
                  <c:v>40.409</c:v>
                </c:pt>
                <c:pt idx="927">
                  <c:v>40.399</c:v>
                </c:pt>
                <c:pt idx="928">
                  <c:v>40.389</c:v>
                </c:pt>
                <c:pt idx="929">
                  <c:v>40.379</c:v>
                </c:pt>
                <c:pt idx="930">
                  <c:v>40.369</c:v>
                </c:pt>
                <c:pt idx="931">
                  <c:v>40.358</c:v>
                </c:pt>
                <c:pt idx="932">
                  <c:v>40.348</c:v>
                </c:pt>
                <c:pt idx="933">
                  <c:v>40.337</c:v>
                </c:pt>
                <c:pt idx="934">
                  <c:v>40.326</c:v>
                </c:pt>
                <c:pt idx="935">
                  <c:v>40.316</c:v>
                </c:pt>
                <c:pt idx="936">
                  <c:v>40.305</c:v>
                </c:pt>
                <c:pt idx="937">
                  <c:v>40.294</c:v>
                </c:pt>
                <c:pt idx="938">
                  <c:v>40.282</c:v>
                </c:pt>
                <c:pt idx="939">
                  <c:v>40.271</c:v>
                </c:pt>
                <c:pt idx="940">
                  <c:v>40.259</c:v>
                </c:pt>
                <c:pt idx="941">
                  <c:v>40.248</c:v>
                </c:pt>
                <c:pt idx="942">
                  <c:v>40.236</c:v>
                </c:pt>
                <c:pt idx="943">
                  <c:v>40.224</c:v>
                </c:pt>
                <c:pt idx="944">
                  <c:v>40.212</c:v>
                </c:pt>
                <c:pt idx="945">
                  <c:v>40.2</c:v>
                </c:pt>
                <c:pt idx="946">
                  <c:v>40.188</c:v>
                </c:pt>
                <c:pt idx="947">
                  <c:v>40.176</c:v>
                </c:pt>
                <c:pt idx="948">
                  <c:v>40.163</c:v>
                </c:pt>
                <c:pt idx="949">
                  <c:v>40.151</c:v>
                </c:pt>
                <c:pt idx="950">
                  <c:v>40.138</c:v>
                </c:pt>
                <c:pt idx="951">
                  <c:v>40.125</c:v>
                </c:pt>
                <c:pt idx="952">
                  <c:v>40.112</c:v>
                </c:pt>
                <c:pt idx="953">
                  <c:v>40.099</c:v>
                </c:pt>
                <c:pt idx="954">
                  <c:v>40.086</c:v>
                </c:pt>
                <c:pt idx="955">
                  <c:v>40.073</c:v>
                </c:pt>
                <c:pt idx="956">
                  <c:v>40.06</c:v>
                </c:pt>
                <c:pt idx="957">
                  <c:v>40.047</c:v>
                </c:pt>
                <c:pt idx="958">
                  <c:v>40.033</c:v>
                </c:pt>
                <c:pt idx="959">
                  <c:v>40.02</c:v>
                </c:pt>
                <c:pt idx="960">
                  <c:v>40.006</c:v>
                </c:pt>
                <c:pt idx="961">
                  <c:v>39.993</c:v>
                </c:pt>
                <c:pt idx="962">
                  <c:v>39.979</c:v>
                </c:pt>
                <c:pt idx="963">
                  <c:v>39.965</c:v>
                </c:pt>
                <c:pt idx="964">
                  <c:v>39.951</c:v>
                </c:pt>
                <c:pt idx="965">
                  <c:v>39.937</c:v>
                </c:pt>
                <c:pt idx="966">
                  <c:v>39.923</c:v>
                </c:pt>
                <c:pt idx="967">
                  <c:v>39.909</c:v>
                </c:pt>
                <c:pt idx="968">
                  <c:v>39.894</c:v>
                </c:pt>
                <c:pt idx="969">
                  <c:v>39.88</c:v>
                </c:pt>
                <c:pt idx="970">
                  <c:v>39.866</c:v>
                </c:pt>
                <c:pt idx="971">
                  <c:v>39.851</c:v>
                </c:pt>
                <c:pt idx="972">
                  <c:v>39.836</c:v>
                </c:pt>
                <c:pt idx="973">
                  <c:v>39.822</c:v>
                </c:pt>
                <c:pt idx="974">
                  <c:v>39.807</c:v>
                </c:pt>
                <c:pt idx="975">
                  <c:v>39.792</c:v>
                </c:pt>
                <c:pt idx="976">
                  <c:v>39.777</c:v>
                </c:pt>
                <c:pt idx="977">
                  <c:v>39.762</c:v>
                </c:pt>
                <c:pt idx="978">
                  <c:v>39.747</c:v>
                </c:pt>
                <c:pt idx="979">
                  <c:v>39.732</c:v>
                </c:pt>
                <c:pt idx="980">
                  <c:v>39.717</c:v>
                </c:pt>
                <c:pt idx="981">
                  <c:v>39.701</c:v>
                </c:pt>
                <c:pt idx="982">
                  <c:v>39.686</c:v>
                </c:pt>
                <c:pt idx="983">
                  <c:v>39.67</c:v>
                </c:pt>
                <c:pt idx="984">
                  <c:v>39.655</c:v>
                </c:pt>
                <c:pt idx="985">
                  <c:v>39.639</c:v>
                </c:pt>
                <c:pt idx="986">
                  <c:v>39.624</c:v>
                </c:pt>
                <c:pt idx="987">
                  <c:v>39.608</c:v>
                </c:pt>
                <c:pt idx="988">
                  <c:v>39.592</c:v>
                </c:pt>
                <c:pt idx="989">
                  <c:v>39.576</c:v>
                </c:pt>
                <c:pt idx="990">
                  <c:v>39.56</c:v>
                </c:pt>
                <c:pt idx="991">
                  <c:v>39.544</c:v>
                </c:pt>
                <c:pt idx="992">
                  <c:v>39.528</c:v>
                </c:pt>
                <c:pt idx="993">
                  <c:v>39.511</c:v>
                </c:pt>
                <c:pt idx="994">
                  <c:v>39.495</c:v>
                </c:pt>
                <c:pt idx="995">
                  <c:v>39.478</c:v>
                </c:pt>
                <c:pt idx="996">
                  <c:v>39.462</c:v>
                </c:pt>
                <c:pt idx="997">
                  <c:v>39.445</c:v>
                </c:pt>
                <c:pt idx="998">
                  <c:v>39.429</c:v>
                </c:pt>
                <c:pt idx="999">
                  <c:v>39.412</c:v>
                </c:pt>
                <c:pt idx="1000">
                  <c:v>39.395</c:v>
                </c:pt>
                <c:pt idx="1001">
                  <c:v>39.378</c:v>
                </c:pt>
                <c:pt idx="1002">
                  <c:v>39.361</c:v>
                </c:pt>
                <c:pt idx="1003">
                  <c:v>39.344</c:v>
                </c:pt>
                <c:pt idx="1004">
                  <c:v>39.327</c:v>
                </c:pt>
                <c:pt idx="1005">
                  <c:v>39.31</c:v>
                </c:pt>
                <c:pt idx="1006">
                  <c:v>39.293</c:v>
                </c:pt>
                <c:pt idx="1007">
                  <c:v>39.276</c:v>
                </c:pt>
                <c:pt idx="1008">
                  <c:v>39.258</c:v>
                </c:pt>
                <c:pt idx="1009">
                  <c:v>39.241</c:v>
                </c:pt>
                <c:pt idx="1010">
                  <c:v>39.223</c:v>
                </c:pt>
                <c:pt idx="1011">
                  <c:v>39.206</c:v>
                </c:pt>
                <c:pt idx="1012">
                  <c:v>39.188</c:v>
                </c:pt>
                <c:pt idx="1013">
                  <c:v>39.171</c:v>
                </c:pt>
                <c:pt idx="1014">
                  <c:v>39.153</c:v>
                </c:pt>
                <c:pt idx="1015">
                  <c:v>39.135</c:v>
                </c:pt>
                <c:pt idx="1016">
                  <c:v>39.117</c:v>
                </c:pt>
                <c:pt idx="1017">
                  <c:v>39.099</c:v>
                </c:pt>
                <c:pt idx="1018">
                  <c:v>39.081</c:v>
                </c:pt>
                <c:pt idx="1019">
                  <c:v>39.063</c:v>
                </c:pt>
                <c:pt idx="1020">
                  <c:v>39.045</c:v>
                </c:pt>
                <c:pt idx="1021">
                  <c:v>39.027</c:v>
                </c:pt>
                <c:pt idx="1022">
                  <c:v>39.009</c:v>
                </c:pt>
                <c:pt idx="1023">
                  <c:v>38.99</c:v>
                </c:pt>
                <c:pt idx="1024">
                  <c:v>38.972</c:v>
                </c:pt>
                <c:pt idx="1025">
                  <c:v>38.954</c:v>
                </c:pt>
                <c:pt idx="1026">
                  <c:v>38.935</c:v>
                </c:pt>
                <c:pt idx="1027">
                  <c:v>38.917</c:v>
                </c:pt>
                <c:pt idx="1028">
                  <c:v>38.898</c:v>
                </c:pt>
                <c:pt idx="1029">
                  <c:v>38.879</c:v>
                </c:pt>
                <c:pt idx="1030">
                  <c:v>38.861</c:v>
                </c:pt>
                <c:pt idx="1031">
                  <c:v>38.842</c:v>
                </c:pt>
                <c:pt idx="1032">
                  <c:v>38.823</c:v>
                </c:pt>
                <c:pt idx="1033">
                  <c:v>38.804</c:v>
                </c:pt>
                <c:pt idx="1034">
                  <c:v>38.785</c:v>
                </c:pt>
                <c:pt idx="1035">
                  <c:v>38.766</c:v>
                </c:pt>
                <c:pt idx="1036">
                  <c:v>38.747</c:v>
                </c:pt>
                <c:pt idx="1037">
                  <c:v>38.728</c:v>
                </c:pt>
                <c:pt idx="1038">
                  <c:v>38.709</c:v>
                </c:pt>
                <c:pt idx="1039">
                  <c:v>38.69</c:v>
                </c:pt>
                <c:pt idx="1040">
                  <c:v>38.671</c:v>
                </c:pt>
                <c:pt idx="1041">
                  <c:v>38.651</c:v>
                </c:pt>
                <c:pt idx="1042">
                  <c:v>38.632</c:v>
                </c:pt>
                <c:pt idx="1043">
                  <c:v>38.613</c:v>
                </c:pt>
                <c:pt idx="1044">
                  <c:v>38.593</c:v>
                </c:pt>
                <c:pt idx="1045">
                  <c:v>38.574</c:v>
                </c:pt>
                <c:pt idx="1046">
                  <c:v>38.554</c:v>
                </c:pt>
                <c:pt idx="1047">
                  <c:v>38.534</c:v>
                </c:pt>
                <c:pt idx="1048">
                  <c:v>38.515</c:v>
                </c:pt>
                <c:pt idx="1049">
                  <c:v>38.495</c:v>
                </c:pt>
                <c:pt idx="1050">
                  <c:v>38.475</c:v>
                </c:pt>
                <c:pt idx="1051">
                  <c:v>38.455</c:v>
                </c:pt>
                <c:pt idx="1052">
                  <c:v>38.435</c:v>
                </c:pt>
                <c:pt idx="1053">
                  <c:v>38.415</c:v>
                </c:pt>
                <c:pt idx="1054">
                  <c:v>38.395</c:v>
                </c:pt>
                <c:pt idx="1055">
                  <c:v>38.375</c:v>
                </c:pt>
                <c:pt idx="1056">
                  <c:v>38.355</c:v>
                </c:pt>
                <c:pt idx="1057">
                  <c:v>38.335</c:v>
                </c:pt>
                <c:pt idx="1058">
                  <c:v>38.315</c:v>
                </c:pt>
                <c:pt idx="1059">
                  <c:v>38.295</c:v>
                </c:pt>
                <c:pt idx="1060">
                  <c:v>38.274</c:v>
                </c:pt>
                <c:pt idx="1061">
                  <c:v>38.254</c:v>
                </c:pt>
                <c:pt idx="1062">
                  <c:v>38.234</c:v>
                </c:pt>
                <c:pt idx="1063">
                  <c:v>38.213</c:v>
                </c:pt>
                <c:pt idx="1064">
                  <c:v>38.193</c:v>
                </c:pt>
                <c:pt idx="1065">
                  <c:v>38.172</c:v>
                </c:pt>
                <c:pt idx="1066">
                  <c:v>38.152</c:v>
                </c:pt>
                <c:pt idx="1067">
                  <c:v>38.131</c:v>
                </c:pt>
                <c:pt idx="1068">
                  <c:v>38.11</c:v>
                </c:pt>
                <c:pt idx="1069">
                  <c:v>38.09</c:v>
                </c:pt>
                <c:pt idx="1070">
                  <c:v>38.069</c:v>
                </c:pt>
                <c:pt idx="1071">
                  <c:v>38.048</c:v>
                </c:pt>
                <c:pt idx="1072">
                  <c:v>38.027</c:v>
                </c:pt>
                <c:pt idx="1073">
                  <c:v>38.006</c:v>
                </c:pt>
                <c:pt idx="1074">
                  <c:v>37.985</c:v>
                </c:pt>
                <c:pt idx="1075">
                  <c:v>37.964</c:v>
                </c:pt>
                <c:pt idx="1076">
                  <c:v>37.943</c:v>
                </c:pt>
                <c:pt idx="1077">
                  <c:v>37.922</c:v>
                </c:pt>
                <c:pt idx="1078">
                  <c:v>37.901</c:v>
                </c:pt>
                <c:pt idx="1079">
                  <c:v>37.879</c:v>
                </c:pt>
                <c:pt idx="1080">
                  <c:v>37.858</c:v>
                </c:pt>
                <c:pt idx="1081">
                  <c:v>37.837</c:v>
                </c:pt>
                <c:pt idx="1082">
                  <c:v>37.815</c:v>
                </c:pt>
                <c:pt idx="1083">
                  <c:v>37.794</c:v>
                </c:pt>
                <c:pt idx="1084">
                  <c:v>37.773</c:v>
                </c:pt>
                <c:pt idx="1085">
                  <c:v>37.752</c:v>
                </c:pt>
                <c:pt idx="1086">
                  <c:v>37.731</c:v>
                </c:pt>
                <c:pt idx="1087">
                  <c:v>37.709</c:v>
                </c:pt>
                <c:pt idx="1088">
                  <c:v>37.688</c:v>
                </c:pt>
                <c:pt idx="1089">
                  <c:v>37.667</c:v>
                </c:pt>
                <c:pt idx="1090">
                  <c:v>37.645</c:v>
                </c:pt>
                <c:pt idx="1091">
                  <c:v>37.624</c:v>
                </c:pt>
                <c:pt idx="1092">
                  <c:v>37.602</c:v>
                </c:pt>
                <c:pt idx="1093">
                  <c:v>37.581</c:v>
                </c:pt>
                <c:pt idx="1094">
                  <c:v>37.559</c:v>
                </c:pt>
                <c:pt idx="1095">
                  <c:v>37.538</c:v>
                </c:pt>
                <c:pt idx="1096">
                  <c:v>37.516</c:v>
                </c:pt>
                <c:pt idx="1097">
                  <c:v>37.494</c:v>
                </c:pt>
                <c:pt idx="1098">
                  <c:v>37.473</c:v>
                </c:pt>
                <c:pt idx="1099">
                  <c:v>37.451</c:v>
                </c:pt>
                <c:pt idx="1100">
                  <c:v>37.429</c:v>
                </c:pt>
                <c:pt idx="1101">
                  <c:v>37.407</c:v>
                </c:pt>
                <c:pt idx="1102">
                  <c:v>37.385</c:v>
                </c:pt>
                <c:pt idx="1103">
                  <c:v>37.364</c:v>
                </c:pt>
                <c:pt idx="1104">
                  <c:v>37.342</c:v>
                </c:pt>
                <c:pt idx="1105">
                  <c:v>37.32</c:v>
                </c:pt>
                <c:pt idx="1106">
                  <c:v>37.298</c:v>
                </c:pt>
                <c:pt idx="1107">
                  <c:v>37.276</c:v>
                </c:pt>
                <c:pt idx="1108">
                  <c:v>37.254</c:v>
                </c:pt>
                <c:pt idx="1109">
                  <c:v>37.232</c:v>
                </c:pt>
                <c:pt idx="1110">
                  <c:v>37.209</c:v>
                </c:pt>
                <c:pt idx="1111">
                  <c:v>37.187</c:v>
                </c:pt>
                <c:pt idx="1112">
                  <c:v>37.165</c:v>
                </c:pt>
                <c:pt idx="1113">
                  <c:v>37.143</c:v>
                </c:pt>
                <c:pt idx="1114">
                  <c:v>37.121</c:v>
                </c:pt>
                <c:pt idx="1115">
                  <c:v>37.098</c:v>
                </c:pt>
                <c:pt idx="1116">
                  <c:v>37.076</c:v>
                </c:pt>
                <c:pt idx="1117">
                  <c:v>37.054</c:v>
                </c:pt>
                <c:pt idx="1118">
                  <c:v>37.031</c:v>
                </c:pt>
                <c:pt idx="1119">
                  <c:v>37.009</c:v>
                </c:pt>
                <c:pt idx="1120">
                  <c:v>36.987</c:v>
                </c:pt>
                <c:pt idx="1121">
                  <c:v>36.964</c:v>
                </c:pt>
                <c:pt idx="1122">
                  <c:v>36.942</c:v>
                </c:pt>
                <c:pt idx="1123">
                  <c:v>36.919</c:v>
                </c:pt>
                <c:pt idx="1124">
                  <c:v>36.896</c:v>
                </c:pt>
                <c:pt idx="1125">
                  <c:v>36.874</c:v>
                </c:pt>
                <c:pt idx="1126">
                  <c:v>36.851</c:v>
                </c:pt>
                <c:pt idx="1127">
                  <c:v>36.829</c:v>
                </c:pt>
                <c:pt idx="1128">
                  <c:v>36.806</c:v>
                </c:pt>
                <c:pt idx="1129">
                  <c:v>36.783</c:v>
                </c:pt>
                <c:pt idx="1130">
                  <c:v>36.76</c:v>
                </c:pt>
                <c:pt idx="1131">
                  <c:v>36.738</c:v>
                </c:pt>
                <c:pt idx="1132">
                  <c:v>36.715</c:v>
                </c:pt>
                <c:pt idx="1133">
                  <c:v>36.692</c:v>
                </c:pt>
                <c:pt idx="1134">
                  <c:v>36.669</c:v>
                </c:pt>
                <c:pt idx="1135">
                  <c:v>36.646</c:v>
                </c:pt>
                <c:pt idx="1136">
                  <c:v>36.623</c:v>
                </c:pt>
                <c:pt idx="1137">
                  <c:v>36.6</c:v>
                </c:pt>
                <c:pt idx="1138">
                  <c:v>36.577</c:v>
                </c:pt>
                <c:pt idx="1139">
                  <c:v>36.554</c:v>
                </c:pt>
                <c:pt idx="1140">
                  <c:v>36.531</c:v>
                </c:pt>
                <c:pt idx="1141">
                  <c:v>36.508</c:v>
                </c:pt>
                <c:pt idx="1142">
                  <c:v>36.485</c:v>
                </c:pt>
                <c:pt idx="1143">
                  <c:v>36.461</c:v>
                </c:pt>
                <c:pt idx="1144">
                  <c:v>36.438</c:v>
                </c:pt>
                <c:pt idx="1145">
                  <c:v>36.415</c:v>
                </c:pt>
                <c:pt idx="1146">
                  <c:v>36.392</c:v>
                </c:pt>
                <c:pt idx="1147">
                  <c:v>36.368</c:v>
                </c:pt>
                <c:pt idx="1148">
                  <c:v>36.345</c:v>
                </c:pt>
                <c:pt idx="1149">
                  <c:v>36.321</c:v>
                </c:pt>
                <c:pt idx="1150">
                  <c:v>36.298</c:v>
                </c:pt>
                <c:pt idx="1151">
                  <c:v>36.275</c:v>
                </c:pt>
                <c:pt idx="1152">
                  <c:v>36.251</c:v>
                </c:pt>
                <c:pt idx="1153">
                  <c:v>36.228</c:v>
                </c:pt>
                <c:pt idx="1154">
                  <c:v>36.204</c:v>
                </c:pt>
                <c:pt idx="1155">
                  <c:v>36.18</c:v>
                </c:pt>
                <c:pt idx="1156">
                  <c:v>36.157</c:v>
                </c:pt>
                <c:pt idx="1157">
                  <c:v>36.133</c:v>
                </c:pt>
                <c:pt idx="1158">
                  <c:v>36.109</c:v>
                </c:pt>
                <c:pt idx="1159">
                  <c:v>36.086</c:v>
                </c:pt>
                <c:pt idx="1160">
                  <c:v>36.062</c:v>
                </c:pt>
                <c:pt idx="1161">
                  <c:v>36.038</c:v>
                </c:pt>
                <c:pt idx="1162">
                  <c:v>36.014</c:v>
                </c:pt>
                <c:pt idx="1163">
                  <c:v>35.99</c:v>
                </c:pt>
                <c:pt idx="1164">
                  <c:v>35.966</c:v>
                </c:pt>
                <c:pt idx="1165">
                  <c:v>35.942</c:v>
                </c:pt>
                <c:pt idx="1166">
                  <c:v>35.918</c:v>
                </c:pt>
                <c:pt idx="1167">
                  <c:v>35.894</c:v>
                </c:pt>
                <c:pt idx="1168">
                  <c:v>35.87</c:v>
                </c:pt>
                <c:pt idx="1169">
                  <c:v>35.846</c:v>
                </c:pt>
                <c:pt idx="1170">
                  <c:v>35.822</c:v>
                </c:pt>
                <c:pt idx="1171">
                  <c:v>35.798</c:v>
                </c:pt>
                <c:pt idx="1172">
                  <c:v>35.774</c:v>
                </c:pt>
                <c:pt idx="1173">
                  <c:v>35.75</c:v>
                </c:pt>
                <c:pt idx="1174">
                  <c:v>35.725</c:v>
                </c:pt>
                <c:pt idx="1175">
                  <c:v>35.701</c:v>
                </c:pt>
                <c:pt idx="1176">
                  <c:v>35.677</c:v>
                </c:pt>
                <c:pt idx="1177">
                  <c:v>35.652</c:v>
                </c:pt>
                <c:pt idx="1178">
                  <c:v>35.628</c:v>
                </c:pt>
                <c:pt idx="1179">
                  <c:v>35.604</c:v>
                </c:pt>
                <c:pt idx="1180">
                  <c:v>35.581</c:v>
                </c:pt>
                <c:pt idx="1181">
                  <c:v>35.558</c:v>
                </c:pt>
                <c:pt idx="1182">
                  <c:v>35.535</c:v>
                </c:pt>
                <c:pt idx="1183">
                  <c:v>35.512</c:v>
                </c:pt>
                <c:pt idx="1184">
                  <c:v>35.489</c:v>
                </c:pt>
                <c:pt idx="1185">
                  <c:v>35.466</c:v>
                </c:pt>
                <c:pt idx="1186">
                  <c:v>35.443</c:v>
                </c:pt>
                <c:pt idx="1187">
                  <c:v>35.42</c:v>
                </c:pt>
                <c:pt idx="1188">
                  <c:v>35.397</c:v>
                </c:pt>
                <c:pt idx="1189">
                  <c:v>35.374</c:v>
                </c:pt>
                <c:pt idx="1190">
                  <c:v>35.351</c:v>
                </c:pt>
                <c:pt idx="1191">
                  <c:v>35.329</c:v>
                </c:pt>
                <c:pt idx="1192">
                  <c:v>35.306</c:v>
                </c:pt>
                <c:pt idx="1193">
                  <c:v>35.283</c:v>
                </c:pt>
                <c:pt idx="1194">
                  <c:v>35.26</c:v>
                </c:pt>
                <c:pt idx="1195">
                  <c:v>35.237</c:v>
                </c:pt>
                <c:pt idx="1196">
                  <c:v>35.214</c:v>
                </c:pt>
                <c:pt idx="1197">
                  <c:v>35.192</c:v>
                </c:pt>
                <c:pt idx="1198">
                  <c:v>35.169</c:v>
                </c:pt>
                <c:pt idx="1199">
                  <c:v>35.146</c:v>
                </c:pt>
                <c:pt idx="1200">
                  <c:v>35.124</c:v>
                </c:pt>
              </c:numCache>
            </c:numRef>
          </c:yVal>
          <c:smooth val="1"/>
        </c:ser>
        <c:axId val="215085048"/>
        <c:axId val="356290856"/>
      </c:scatterChart>
      <c:valAx>
        <c:axId val="215085048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356290856"/>
        <c:crosses val="autoZero"/>
        <c:crossBetween val="midCat"/>
        <c:majorUnit val="15.0"/>
      </c:valAx>
      <c:valAx>
        <c:axId val="356290856"/>
        <c:scaling>
          <c:orientation val="minMax"/>
          <c:max val="12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15085048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tx2"/>
            </a:solidFill>
            <a:ln w="15875">
              <a:solidFill>
                <a:schemeClr val="tx1"/>
              </a:solidFill>
            </a:ln>
          </c:spPr>
          <c:cat>
            <c:numRef>
              <c:f>Sheet1!$O$11:$O$13</c:f>
              <c:numCache>
                <c:formatCode>General</c:formatCode>
                <c:ptCount val="3"/>
                <c:pt idx="0">
                  <c:v>0.0</c:v>
                </c:pt>
                <c:pt idx="1">
                  <c:v>1.0</c:v>
                </c:pt>
                <c:pt idx="2">
                  <c:v>8.0</c:v>
                </c:pt>
              </c:numCache>
            </c:numRef>
          </c:cat>
          <c:val>
            <c:numRef>
              <c:f>Sheet1!$P$15:$P$17</c:f>
              <c:numCache>
                <c:formatCode>0.00</c:formatCode>
                <c:ptCount val="3"/>
                <c:pt idx="0">
                  <c:v>1.0</c:v>
                </c:pt>
                <c:pt idx="1">
                  <c:v>60.11410014319369</c:v>
                </c:pt>
                <c:pt idx="2">
                  <c:v>35.45192910327819</c:v>
                </c:pt>
              </c:numCache>
            </c:numRef>
          </c:val>
        </c:ser>
        <c:ser>
          <c:idx val="1"/>
          <c:order val="1"/>
          <c:tx>
            <c:v>relA-/-relB-/-Crel-/-</c:v>
          </c:tx>
          <c:spPr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c:spPr>
          <c:cat>
            <c:numRef>
              <c:f>Sheet1!$O$11:$O$13</c:f>
              <c:numCache>
                <c:formatCode>General</c:formatCode>
                <c:ptCount val="3"/>
                <c:pt idx="0">
                  <c:v>0.0</c:v>
                </c:pt>
                <c:pt idx="1">
                  <c:v>1.0</c:v>
                </c:pt>
                <c:pt idx="2">
                  <c:v>8.0</c:v>
                </c:pt>
              </c:numCache>
            </c:numRef>
          </c:cat>
          <c:val>
            <c:numRef>
              <c:f>Sheet1!$Q$15:$Q$17</c:f>
              <c:numCache>
                <c:formatCode>0.00</c:formatCode>
                <c:ptCount val="3"/>
                <c:pt idx="0">
                  <c:v>1.0</c:v>
                </c:pt>
                <c:pt idx="1">
                  <c:v>3.277826997451263</c:v>
                </c:pt>
                <c:pt idx="2">
                  <c:v>0.9431679089536</c:v>
                </c:pt>
              </c:numCache>
            </c:numRef>
          </c:val>
        </c:ser>
        <c:axId val="231090264"/>
        <c:axId val="231079688"/>
      </c:barChart>
      <c:catAx>
        <c:axId val="231090264"/>
        <c:scaling>
          <c:orientation val="minMax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1079688"/>
        <c:crosses val="autoZero"/>
        <c:auto val="1"/>
        <c:lblAlgn val="ctr"/>
        <c:lblOffset val="100"/>
        <c:tickLblSkip val="1"/>
      </c:catAx>
      <c:valAx>
        <c:axId val="231079688"/>
        <c:scaling>
          <c:orientation val="minMax"/>
          <c:max val="80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1090264"/>
        <c:crosses val="autoZero"/>
        <c:crossBetween val="between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smooth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module3_proTNF_no_tl_regulation!$C$2:$C$1202</c:f>
              <c:numCache>
                <c:formatCode>General</c:formatCode>
                <c:ptCount val="1201"/>
                <c:pt idx="0">
                  <c:v>0.76944</c:v>
                </c:pt>
                <c:pt idx="1">
                  <c:v>0.77006</c:v>
                </c:pt>
                <c:pt idx="2">
                  <c:v>0.77141</c:v>
                </c:pt>
                <c:pt idx="3">
                  <c:v>0.77349</c:v>
                </c:pt>
                <c:pt idx="4">
                  <c:v>0.77618</c:v>
                </c:pt>
                <c:pt idx="5">
                  <c:v>0.77958</c:v>
                </c:pt>
                <c:pt idx="6">
                  <c:v>0.78367</c:v>
                </c:pt>
                <c:pt idx="7">
                  <c:v>0.78846</c:v>
                </c:pt>
                <c:pt idx="8">
                  <c:v>0.79395</c:v>
                </c:pt>
                <c:pt idx="9">
                  <c:v>0.80012</c:v>
                </c:pt>
                <c:pt idx="10">
                  <c:v>0.80698</c:v>
                </c:pt>
                <c:pt idx="11">
                  <c:v>0.81452</c:v>
                </c:pt>
                <c:pt idx="12">
                  <c:v>0.82276</c:v>
                </c:pt>
                <c:pt idx="13">
                  <c:v>0.83168</c:v>
                </c:pt>
                <c:pt idx="14">
                  <c:v>0.84129</c:v>
                </c:pt>
                <c:pt idx="15">
                  <c:v>0.85154</c:v>
                </c:pt>
                <c:pt idx="16">
                  <c:v>0.86247</c:v>
                </c:pt>
                <c:pt idx="17">
                  <c:v>0.87407</c:v>
                </c:pt>
                <c:pt idx="18">
                  <c:v>0.88635</c:v>
                </c:pt>
                <c:pt idx="19">
                  <c:v>0.8993</c:v>
                </c:pt>
                <c:pt idx="20">
                  <c:v>0.91288</c:v>
                </c:pt>
                <c:pt idx="21">
                  <c:v>0.9271</c:v>
                </c:pt>
                <c:pt idx="22">
                  <c:v>0.94197</c:v>
                </c:pt>
                <c:pt idx="23">
                  <c:v>0.95749</c:v>
                </c:pt>
                <c:pt idx="24">
                  <c:v>0.97366</c:v>
                </c:pt>
                <c:pt idx="25">
                  <c:v>0.99048</c:v>
                </c:pt>
                <c:pt idx="26">
                  <c:v>1.0079</c:v>
                </c:pt>
                <c:pt idx="27">
                  <c:v>1.0259</c:v>
                </c:pt>
                <c:pt idx="28">
                  <c:v>1.0446</c:v>
                </c:pt>
                <c:pt idx="29">
                  <c:v>1.0639</c:v>
                </c:pt>
                <c:pt idx="30">
                  <c:v>1.0838</c:v>
                </c:pt>
                <c:pt idx="31">
                  <c:v>1.1043</c:v>
                </c:pt>
                <c:pt idx="32">
                  <c:v>1.1254</c:v>
                </c:pt>
                <c:pt idx="33">
                  <c:v>1.1471</c:v>
                </c:pt>
                <c:pt idx="34">
                  <c:v>1.1694</c:v>
                </c:pt>
                <c:pt idx="35">
                  <c:v>1.1923</c:v>
                </c:pt>
                <c:pt idx="36">
                  <c:v>1.2158</c:v>
                </c:pt>
                <c:pt idx="37">
                  <c:v>1.2399</c:v>
                </c:pt>
                <c:pt idx="38">
                  <c:v>1.2645</c:v>
                </c:pt>
                <c:pt idx="39">
                  <c:v>1.2897</c:v>
                </c:pt>
                <c:pt idx="40">
                  <c:v>1.3155</c:v>
                </c:pt>
                <c:pt idx="41">
                  <c:v>1.3419</c:v>
                </c:pt>
                <c:pt idx="42">
                  <c:v>1.3688</c:v>
                </c:pt>
                <c:pt idx="43">
                  <c:v>1.3963</c:v>
                </c:pt>
                <c:pt idx="44">
                  <c:v>1.4243</c:v>
                </c:pt>
                <c:pt idx="45">
                  <c:v>1.4529</c:v>
                </c:pt>
                <c:pt idx="46">
                  <c:v>1.482</c:v>
                </c:pt>
                <c:pt idx="47">
                  <c:v>1.5117</c:v>
                </c:pt>
                <c:pt idx="48">
                  <c:v>1.5419</c:v>
                </c:pt>
                <c:pt idx="49">
                  <c:v>1.5727</c:v>
                </c:pt>
                <c:pt idx="50">
                  <c:v>1.6039</c:v>
                </c:pt>
                <c:pt idx="51">
                  <c:v>1.6358</c:v>
                </c:pt>
                <c:pt idx="52">
                  <c:v>1.6681</c:v>
                </c:pt>
                <c:pt idx="53">
                  <c:v>1.7009</c:v>
                </c:pt>
                <c:pt idx="54">
                  <c:v>1.7343</c:v>
                </c:pt>
                <c:pt idx="55">
                  <c:v>1.7682</c:v>
                </c:pt>
                <c:pt idx="56">
                  <c:v>1.8026</c:v>
                </c:pt>
                <c:pt idx="57">
                  <c:v>1.8375</c:v>
                </c:pt>
                <c:pt idx="58">
                  <c:v>1.8729</c:v>
                </c:pt>
                <c:pt idx="59">
                  <c:v>1.9088</c:v>
                </c:pt>
                <c:pt idx="60">
                  <c:v>1.9452</c:v>
                </c:pt>
                <c:pt idx="61">
                  <c:v>1.9821</c:v>
                </c:pt>
                <c:pt idx="62">
                  <c:v>2.0194</c:v>
                </c:pt>
                <c:pt idx="63">
                  <c:v>2.0573</c:v>
                </c:pt>
                <c:pt idx="64">
                  <c:v>2.0956</c:v>
                </c:pt>
                <c:pt idx="65">
                  <c:v>2.1345</c:v>
                </c:pt>
                <c:pt idx="66">
                  <c:v>2.1737</c:v>
                </c:pt>
                <c:pt idx="67">
                  <c:v>2.2135</c:v>
                </c:pt>
                <c:pt idx="68">
                  <c:v>2.2537</c:v>
                </c:pt>
                <c:pt idx="69">
                  <c:v>2.2945</c:v>
                </c:pt>
                <c:pt idx="70">
                  <c:v>2.335599999999999</c:v>
                </c:pt>
                <c:pt idx="71">
                  <c:v>2.3773</c:v>
                </c:pt>
                <c:pt idx="72">
                  <c:v>2.4193</c:v>
                </c:pt>
                <c:pt idx="73">
                  <c:v>2.4619</c:v>
                </c:pt>
                <c:pt idx="74">
                  <c:v>2.5049</c:v>
                </c:pt>
                <c:pt idx="75">
                  <c:v>2.5483</c:v>
                </c:pt>
                <c:pt idx="76">
                  <c:v>2.5922</c:v>
                </c:pt>
                <c:pt idx="77">
                  <c:v>2.6365</c:v>
                </c:pt>
                <c:pt idx="78">
                  <c:v>2.6812</c:v>
                </c:pt>
                <c:pt idx="79">
                  <c:v>2.7264</c:v>
                </c:pt>
                <c:pt idx="80">
                  <c:v>2.772</c:v>
                </c:pt>
                <c:pt idx="81">
                  <c:v>2.818</c:v>
                </c:pt>
                <c:pt idx="82">
                  <c:v>2.8645</c:v>
                </c:pt>
                <c:pt idx="83">
                  <c:v>2.9114</c:v>
                </c:pt>
                <c:pt idx="84">
                  <c:v>2.9587</c:v>
                </c:pt>
                <c:pt idx="85">
                  <c:v>3.0064</c:v>
                </c:pt>
                <c:pt idx="86">
                  <c:v>3.0545</c:v>
                </c:pt>
                <c:pt idx="87">
                  <c:v>3.1031</c:v>
                </c:pt>
                <c:pt idx="88">
                  <c:v>3.152</c:v>
                </c:pt>
                <c:pt idx="89">
                  <c:v>3.2014</c:v>
                </c:pt>
                <c:pt idx="90">
                  <c:v>3.2511</c:v>
                </c:pt>
                <c:pt idx="91">
                  <c:v>3.3013</c:v>
                </c:pt>
                <c:pt idx="92">
                  <c:v>3.351799999999999</c:v>
                </c:pt>
                <c:pt idx="93">
                  <c:v>3.4028</c:v>
                </c:pt>
                <c:pt idx="94">
                  <c:v>3.4541</c:v>
                </c:pt>
                <c:pt idx="95">
                  <c:v>3.5058</c:v>
                </c:pt>
                <c:pt idx="96">
                  <c:v>3.558</c:v>
                </c:pt>
                <c:pt idx="97">
                  <c:v>3.6105</c:v>
                </c:pt>
                <c:pt idx="98">
                  <c:v>3.6633</c:v>
                </c:pt>
                <c:pt idx="99">
                  <c:v>3.7166</c:v>
                </c:pt>
                <c:pt idx="100">
                  <c:v>3.7702</c:v>
                </c:pt>
                <c:pt idx="101">
                  <c:v>3.8243</c:v>
                </c:pt>
                <c:pt idx="102">
                  <c:v>3.8786</c:v>
                </c:pt>
                <c:pt idx="103">
                  <c:v>3.9334</c:v>
                </c:pt>
                <c:pt idx="104">
                  <c:v>3.9885</c:v>
                </c:pt>
                <c:pt idx="105">
                  <c:v>4.044</c:v>
                </c:pt>
                <c:pt idx="106">
                  <c:v>4.0999</c:v>
                </c:pt>
                <c:pt idx="107">
                  <c:v>4.156099999999999</c:v>
                </c:pt>
                <c:pt idx="108">
                  <c:v>4.2126</c:v>
                </c:pt>
                <c:pt idx="109">
                  <c:v>4.2696</c:v>
                </c:pt>
                <c:pt idx="110">
                  <c:v>4.326799999999999</c:v>
                </c:pt>
                <c:pt idx="111">
                  <c:v>4.384399999999998</c:v>
                </c:pt>
                <c:pt idx="112">
                  <c:v>4.4423</c:v>
                </c:pt>
                <c:pt idx="113">
                  <c:v>4.5006</c:v>
                </c:pt>
                <c:pt idx="114">
                  <c:v>4.5592</c:v>
                </c:pt>
                <c:pt idx="115">
                  <c:v>4.6182</c:v>
                </c:pt>
                <c:pt idx="116">
                  <c:v>4.677499999999997</c:v>
                </c:pt>
                <c:pt idx="117">
                  <c:v>4.7371</c:v>
                </c:pt>
                <c:pt idx="118">
                  <c:v>4.797099999999998</c:v>
                </c:pt>
                <c:pt idx="119">
                  <c:v>4.857299999999999</c:v>
                </c:pt>
                <c:pt idx="120">
                  <c:v>4.918</c:v>
                </c:pt>
                <c:pt idx="121">
                  <c:v>4.9789</c:v>
                </c:pt>
                <c:pt idx="122">
                  <c:v>5.0402</c:v>
                </c:pt>
                <c:pt idx="123">
                  <c:v>5.1018</c:v>
                </c:pt>
                <c:pt idx="124">
                  <c:v>5.163699999999999</c:v>
                </c:pt>
                <c:pt idx="125">
                  <c:v>5.225899999999998</c:v>
                </c:pt>
                <c:pt idx="126">
                  <c:v>5.2884</c:v>
                </c:pt>
                <c:pt idx="127">
                  <c:v>5.3513</c:v>
                </c:pt>
                <c:pt idx="128">
                  <c:v>5.4144</c:v>
                </c:pt>
                <c:pt idx="129">
                  <c:v>5.4779</c:v>
                </c:pt>
                <c:pt idx="130">
                  <c:v>5.5417</c:v>
                </c:pt>
                <c:pt idx="131">
                  <c:v>5.605799999999998</c:v>
                </c:pt>
                <c:pt idx="132">
                  <c:v>5.6702</c:v>
                </c:pt>
                <c:pt idx="133">
                  <c:v>5.7349</c:v>
                </c:pt>
                <c:pt idx="134">
                  <c:v>5.7999</c:v>
                </c:pt>
                <c:pt idx="135">
                  <c:v>5.865099999999996</c:v>
                </c:pt>
                <c:pt idx="136">
                  <c:v>5.9307</c:v>
                </c:pt>
                <c:pt idx="137">
                  <c:v>5.9966</c:v>
                </c:pt>
                <c:pt idx="138">
                  <c:v>6.062799999999998</c:v>
                </c:pt>
                <c:pt idx="139">
                  <c:v>6.1292</c:v>
                </c:pt>
                <c:pt idx="140">
                  <c:v>6.196</c:v>
                </c:pt>
                <c:pt idx="141">
                  <c:v>6.263</c:v>
                </c:pt>
                <c:pt idx="142">
                  <c:v>6.3303</c:v>
                </c:pt>
                <c:pt idx="143">
                  <c:v>6.397799999999997</c:v>
                </c:pt>
                <c:pt idx="144">
                  <c:v>6.4657</c:v>
                </c:pt>
                <c:pt idx="145">
                  <c:v>6.5338</c:v>
                </c:pt>
                <c:pt idx="146">
                  <c:v>6.6022</c:v>
                </c:pt>
                <c:pt idx="147">
                  <c:v>6.6708</c:v>
                </c:pt>
                <c:pt idx="148">
                  <c:v>6.7397</c:v>
                </c:pt>
                <c:pt idx="149">
                  <c:v>6.808899999999999</c:v>
                </c:pt>
                <c:pt idx="150">
                  <c:v>6.8784</c:v>
                </c:pt>
                <c:pt idx="151">
                  <c:v>6.9481</c:v>
                </c:pt>
                <c:pt idx="152">
                  <c:v>7.0181</c:v>
                </c:pt>
                <c:pt idx="153">
                  <c:v>7.0884</c:v>
                </c:pt>
                <c:pt idx="154">
                  <c:v>7.158899999999996</c:v>
                </c:pt>
                <c:pt idx="155">
                  <c:v>7.2296</c:v>
                </c:pt>
                <c:pt idx="156">
                  <c:v>7.3006</c:v>
                </c:pt>
                <c:pt idx="157">
                  <c:v>7.3719</c:v>
                </c:pt>
                <c:pt idx="158">
                  <c:v>7.4435</c:v>
                </c:pt>
                <c:pt idx="159">
                  <c:v>7.5152</c:v>
                </c:pt>
                <c:pt idx="160">
                  <c:v>7.5873</c:v>
                </c:pt>
                <c:pt idx="161">
                  <c:v>7.659499999999999</c:v>
                </c:pt>
                <c:pt idx="162">
                  <c:v>7.7321</c:v>
                </c:pt>
                <c:pt idx="163">
                  <c:v>7.804799999999997</c:v>
                </c:pt>
                <c:pt idx="164">
                  <c:v>7.8778</c:v>
                </c:pt>
                <c:pt idx="165">
                  <c:v>7.9511</c:v>
                </c:pt>
                <c:pt idx="166">
                  <c:v>8.0246</c:v>
                </c:pt>
                <c:pt idx="167">
                  <c:v>8.0983</c:v>
                </c:pt>
                <c:pt idx="168">
                  <c:v>8.1723</c:v>
                </c:pt>
                <c:pt idx="169">
                  <c:v>8.2465</c:v>
                </c:pt>
                <c:pt idx="170">
                  <c:v>8.3209</c:v>
                </c:pt>
                <c:pt idx="171">
                  <c:v>8.3956</c:v>
                </c:pt>
                <c:pt idx="172">
                  <c:v>8.4705</c:v>
                </c:pt>
                <c:pt idx="173">
                  <c:v>8.5456</c:v>
                </c:pt>
                <c:pt idx="174">
                  <c:v>8.620900000000001</c:v>
                </c:pt>
                <c:pt idx="175">
                  <c:v>8.6965</c:v>
                </c:pt>
                <c:pt idx="176">
                  <c:v>8.7723</c:v>
                </c:pt>
                <c:pt idx="177">
                  <c:v>8.8483</c:v>
                </c:pt>
                <c:pt idx="178">
                  <c:v>8.9245</c:v>
                </c:pt>
                <c:pt idx="179">
                  <c:v>9.0009</c:v>
                </c:pt>
                <c:pt idx="180">
                  <c:v>9.0775</c:v>
                </c:pt>
                <c:pt idx="181">
                  <c:v>9.1544</c:v>
                </c:pt>
                <c:pt idx="182">
                  <c:v>9.2315</c:v>
                </c:pt>
                <c:pt idx="183">
                  <c:v>9.3088</c:v>
                </c:pt>
                <c:pt idx="184">
                  <c:v>9.3863</c:v>
                </c:pt>
                <c:pt idx="185">
                  <c:v>9.464</c:v>
                </c:pt>
                <c:pt idx="186">
                  <c:v>9.5419</c:v>
                </c:pt>
                <c:pt idx="187">
                  <c:v>9.62</c:v>
                </c:pt>
                <c:pt idx="188">
                  <c:v>9.698299999999997</c:v>
                </c:pt>
                <c:pt idx="189">
                  <c:v>9.7769</c:v>
                </c:pt>
                <c:pt idx="190">
                  <c:v>9.8556</c:v>
                </c:pt>
                <c:pt idx="191">
                  <c:v>9.9345</c:v>
                </c:pt>
                <c:pt idx="192">
                  <c:v>10.014</c:v>
                </c:pt>
                <c:pt idx="193">
                  <c:v>10.093</c:v>
                </c:pt>
                <c:pt idx="194">
                  <c:v>10.173</c:v>
                </c:pt>
                <c:pt idx="195">
                  <c:v>10.252</c:v>
                </c:pt>
                <c:pt idx="196">
                  <c:v>10.332</c:v>
                </c:pt>
                <c:pt idx="197">
                  <c:v>10.412</c:v>
                </c:pt>
                <c:pt idx="198">
                  <c:v>10.493</c:v>
                </c:pt>
                <c:pt idx="199">
                  <c:v>10.573</c:v>
                </c:pt>
                <c:pt idx="200">
                  <c:v>10.654</c:v>
                </c:pt>
                <c:pt idx="201">
                  <c:v>10.735</c:v>
                </c:pt>
                <c:pt idx="202">
                  <c:v>10.816</c:v>
                </c:pt>
                <c:pt idx="203">
                  <c:v>10.897</c:v>
                </c:pt>
                <c:pt idx="204">
                  <c:v>10.978</c:v>
                </c:pt>
                <c:pt idx="205">
                  <c:v>11.06</c:v>
                </c:pt>
                <c:pt idx="206">
                  <c:v>11.142</c:v>
                </c:pt>
                <c:pt idx="207">
                  <c:v>11.224</c:v>
                </c:pt>
                <c:pt idx="208">
                  <c:v>11.306</c:v>
                </c:pt>
                <c:pt idx="209">
                  <c:v>11.388</c:v>
                </c:pt>
                <c:pt idx="210">
                  <c:v>11.471</c:v>
                </c:pt>
                <c:pt idx="211">
                  <c:v>11.553</c:v>
                </c:pt>
                <c:pt idx="212">
                  <c:v>11.636</c:v>
                </c:pt>
                <c:pt idx="213">
                  <c:v>11.719</c:v>
                </c:pt>
                <c:pt idx="214">
                  <c:v>11.802</c:v>
                </c:pt>
                <c:pt idx="215">
                  <c:v>11.886</c:v>
                </c:pt>
                <c:pt idx="216">
                  <c:v>11.969</c:v>
                </c:pt>
                <c:pt idx="217">
                  <c:v>12.053</c:v>
                </c:pt>
                <c:pt idx="218">
                  <c:v>12.137</c:v>
                </c:pt>
                <c:pt idx="219">
                  <c:v>12.221</c:v>
                </c:pt>
                <c:pt idx="220">
                  <c:v>12.305</c:v>
                </c:pt>
                <c:pt idx="221">
                  <c:v>12.389</c:v>
                </c:pt>
                <c:pt idx="222">
                  <c:v>12.474</c:v>
                </c:pt>
                <c:pt idx="223">
                  <c:v>12.558</c:v>
                </c:pt>
                <c:pt idx="224">
                  <c:v>12.643</c:v>
                </c:pt>
                <c:pt idx="225">
                  <c:v>12.728</c:v>
                </c:pt>
                <c:pt idx="226">
                  <c:v>12.813</c:v>
                </c:pt>
                <c:pt idx="227">
                  <c:v>12.898</c:v>
                </c:pt>
                <c:pt idx="228">
                  <c:v>12.984</c:v>
                </c:pt>
                <c:pt idx="229">
                  <c:v>13.069</c:v>
                </c:pt>
                <c:pt idx="230">
                  <c:v>13.155</c:v>
                </c:pt>
                <c:pt idx="231">
                  <c:v>13.241</c:v>
                </c:pt>
                <c:pt idx="232">
                  <c:v>13.327</c:v>
                </c:pt>
                <c:pt idx="233">
                  <c:v>13.413</c:v>
                </c:pt>
                <c:pt idx="234">
                  <c:v>13.5</c:v>
                </c:pt>
                <c:pt idx="235">
                  <c:v>13.586</c:v>
                </c:pt>
                <c:pt idx="236">
                  <c:v>13.673</c:v>
                </c:pt>
                <c:pt idx="237">
                  <c:v>13.76</c:v>
                </c:pt>
                <c:pt idx="238">
                  <c:v>13.847</c:v>
                </c:pt>
                <c:pt idx="239">
                  <c:v>13.934</c:v>
                </c:pt>
                <c:pt idx="240">
                  <c:v>14.021</c:v>
                </c:pt>
                <c:pt idx="241">
                  <c:v>14.108</c:v>
                </c:pt>
                <c:pt idx="242">
                  <c:v>14.196</c:v>
                </c:pt>
                <c:pt idx="243">
                  <c:v>14.283</c:v>
                </c:pt>
                <c:pt idx="244">
                  <c:v>14.371</c:v>
                </c:pt>
                <c:pt idx="245">
                  <c:v>14.459</c:v>
                </c:pt>
                <c:pt idx="246">
                  <c:v>14.547</c:v>
                </c:pt>
                <c:pt idx="247">
                  <c:v>14.635</c:v>
                </c:pt>
                <c:pt idx="248">
                  <c:v>14.724</c:v>
                </c:pt>
                <c:pt idx="249">
                  <c:v>14.812</c:v>
                </c:pt>
                <c:pt idx="250">
                  <c:v>14.901</c:v>
                </c:pt>
                <c:pt idx="251">
                  <c:v>14.989</c:v>
                </c:pt>
                <c:pt idx="252">
                  <c:v>15.078</c:v>
                </c:pt>
                <c:pt idx="253">
                  <c:v>15.167</c:v>
                </c:pt>
                <c:pt idx="254">
                  <c:v>15.256</c:v>
                </c:pt>
                <c:pt idx="255">
                  <c:v>15.345</c:v>
                </c:pt>
                <c:pt idx="256">
                  <c:v>15.435</c:v>
                </c:pt>
                <c:pt idx="257">
                  <c:v>15.524</c:v>
                </c:pt>
                <c:pt idx="258">
                  <c:v>15.614</c:v>
                </c:pt>
                <c:pt idx="259">
                  <c:v>15.704</c:v>
                </c:pt>
                <c:pt idx="260">
                  <c:v>15.794</c:v>
                </c:pt>
                <c:pt idx="261">
                  <c:v>15.884</c:v>
                </c:pt>
                <c:pt idx="262">
                  <c:v>15.974</c:v>
                </c:pt>
                <c:pt idx="263">
                  <c:v>16.064</c:v>
                </c:pt>
                <c:pt idx="264">
                  <c:v>16.154</c:v>
                </c:pt>
                <c:pt idx="265">
                  <c:v>16.245</c:v>
                </c:pt>
                <c:pt idx="266">
                  <c:v>16.336</c:v>
                </c:pt>
                <c:pt idx="267">
                  <c:v>16.427</c:v>
                </c:pt>
                <c:pt idx="268">
                  <c:v>16.519</c:v>
                </c:pt>
                <c:pt idx="269">
                  <c:v>16.611</c:v>
                </c:pt>
                <c:pt idx="270">
                  <c:v>16.702</c:v>
                </c:pt>
                <c:pt idx="271">
                  <c:v>16.794</c:v>
                </c:pt>
                <c:pt idx="272">
                  <c:v>16.887</c:v>
                </c:pt>
                <c:pt idx="273">
                  <c:v>16.979</c:v>
                </c:pt>
                <c:pt idx="274">
                  <c:v>17.072</c:v>
                </c:pt>
                <c:pt idx="275">
                  <c:v>17.164</c:v>
                </c:pt>
                <c:pt idx="276">
                  <c:v>17.257</c:v>
                </c:pt>
                <c:pt idx="277">
                  <c:v>17.35</c:v>
                </c:pt>
                <c:pt idx="278">
                  <c:v>17.444</c:v>
                </c:pt>
                <c:pt idx="279">
                  <c:v>17.537</c:v>
                </c:pt>
                <c:pt idx="280">
                  <c:v>17.631</c:v>
                </c:pt>
                <c:pt idx="281">
                  <c:v>17.725</c:v>
                </c:pt>
                <c:pt idx="282">
                  <c:v>17.819</c:v>
                </c:pt>
                <c:pt idx="283">
                  <c:v>17.913</c:v>
                </c:pt>
                <c:pt idx="284">
                  <c:v>18.007</c:v>
                </c:pt>
                <c:pt idx="285">
                  <c:v>18.102</c:v>
                </c:pt>
                <c:pt idx="286">
                  <c:v>18.197</c:v>
                </c:pt>
                <c:pt idx="287">
                  <c:v>18.292</c:v>
                </c:pt>
                <c:pt idx="288">
                  <c:v>18.387</c:v>
                </c:pt>
                <c:pt idx="289">
                  <c:v>18.482</c:v>
                </c:pt>
                <c:pt idx="290">
                  <c:v>18.578</c:v>
                </c:pt>
                <c:pt idx="291">
                  <c:v>18.673</c:v>
                </c:pt>
                <c:pt idx="292">
                  <c:v>18.769</c:v>
                </c:pt>
                <c:pt idx="293">
                  <c:v>18.866</c:v>
                </c:pt>
                <c:pt idx="294">
                  <c:v>18.962</c:v>
                </c:pt>
                <c:pt idx="295">
                  <c:v>19.058</c:v>
                </c:pt>
                <c:pt idx="296">
                  <c:v>19.155</c:v>
                </c:pt>
                <c:pt idx="297">
                  <c:v>19.252</c:v>
                </c:pt>
                <c:pt idx="298">
                  <c:v>19.349</c:v>
                </c:pt>
                <c:pt idx="299">
                  <c:v>19.447</c:v>
                </c:pt>
                <c:pt idx="300">
                  <c:v>19.544</c:v>
                </c:pt>
                <c:pt idx="301">
                  <c:v>19.642</c:v>
                </c:pt>
                <c:pt idx="302">
                  <c:v>19.74</c:v>
                </c:pt>
                <c:pt idx="303">
                  <c:v>19.838</c:v>
                </c:pt>
                <c:pt idx="304">
                  <c:v>19.937</c:v>
                </c:pt>
                <c:pt idx="305">
                  <c:v>20.036</c:v>
                </c:pt>
                <c:pt idx="306">
                  <c:v>20.135</c:v>
                </c:pt>
                <c:pt idx="307">
                  <c:v>20.234</c:v>
                </c:pt>
                <c:pt idx="308">
                  <c:v>20.333</c:v>
                </c:pt>
                <c:pt idx="309">
                  <c:v>20.433</c:v>
                </c:pt>
                <c:pt idx="310">
                  <c:v>20.533</c:v>
                </c:pt>
                <c:pt idx="311">
                  <c:v>20.633</c:v>
                </c:pt>
                <c:pt idx="312">
                  <c:v>20.733</c:v>
                </c:pt>
                <c:pt idx="313">
                  <c:v>20.834</c:v>
                </c:pt>
                <c:pt idx="314">
                  <c:v>20.936</c:v>
                </c:pt>
                <c:pt idx="315">
                  <c:v>21.038</c:v>
                </c:pt>
                <c:pt idx="316">
                  <c:v>21.14</c:v>
                </c:pt>
                <c:pt idx="317">
                  <c:v>21.243</c:v>
                </c:pt>
                <c:pt idx="318">
                  <c:v>21.346</c:v>
                </c:pt>
                <c:pt idx="319">
                  <c:v>21.45</c:v>
                </c:pt>
                <c:pt idx="320">
                  <c:v>21.554</c:v>
                </c:pt>
                <c:pt idx="321">
                  <c:v>21.658</c:v>
                </c:pt>
                <c:pt idx="322">
                  <c:v>21.762</c:v>
                </c:pt>
                <c:pt idx="323">
                  <c:v>21.867</c:v>
                </c:pt>
                <c:pt idx="324">
                  <c:v>21.972</c:v>
                </c:pt>
                <c:pt idx="325">
                  <c:v>22.078</c:v>
                </c:pt>
                <c:pt idx="326">
                  <c:v>22.184</c:v>
                </c:pt>
                <c:pt idx="327">
                  <c:v>22.29</c:v>
                </c:pt>
                <c:pt idx="328">
                  <c:v>22.397</c:v>
                </c:pt>
                <c:pt idx="329">
                  <c:v>22.504</c:v>
                </c:pt>
                <c:pt idx="330">
                  <c:v>22.612</c:v>
                </c:pt>
                <c:pt idx="331">
                  <c:v>22.72</c:v>
                </c:pt>
                <c:pt idx="332">
                  <c:v>22.828</c:v>
                </c:pt>
                <c:pt idx="333">
                  <c:v>22.937</c:v>
                </c:pt>
                <c:pt idx="334">
                  <c:v>23.046</c:v>
                </c:pt>
                <c:pt idx="335">
                  <c:v>23.156</c:v>
                </c:pt>
                <c:pt idx="336">
                  <c:v>23.266</c:v>
                </c:pt>
                <c:pt idx="337">
                  <c:v>23.377</c:v>
                </c:pt>
                <c:pt idx="338">
                  <c:v>23.488</c:v>
                </c:pt>
                <c:pt idx="339">
                  <c:v>23.599</c:v>
                </c:pt>
                <c:pt idx="340">
                  <c:v>23.711</c:v>
                </c:pt>
                <c:pt idx="341">
                  <c:v>23.823</c:v>
                </c:pt>
                <c:pt idx="342">
                  <c:v>23.936</c:v>
                </c:pt>
                <c:pt idx="343">
                  <c:v>24.05</c:v>
                </c:pt>
                <c:pt idx="344">
                  <c:v>24.163</c:v>
                </c:pt>
                <c:pt idx="345">
                  <c:v>24.278</c:v>
                </c:pt>
                <c:pt idx="346">
                  <c:v>24.393</c:v>
                </c:pt>
                <c:pt idx="347">
                  <c:v>24.508</c:v>
                </c:pt>
                <c:pt idx="348">
                  <c:v>24.624</c:v>
                </c:pt>
                <c:pt idx="349">
                  <c:v>24.74</c:v>
                </c:pt>
                <c:pt idx="350">
                  <c:v>24.857</c:v>
                </c:pt>
                <c:pt idx="351">
                  <c:v>24.975</c:v>
                </c:pt>
                <c:pt idx="352">
                  <c:v>25.093</c:v>
                </c:pt>
                <c:pt idx="353">
                  <c:v>25.211</c:v>
                </c:pt>
                <c:pt idx="354">
                  <c:v>25.33</c:v>
                </c:pt>
                <c:pt idx="355">
                  <c:v>25.45</c:v>
                </c:pt>
                <c:pt idx="356">
                  <c:v>25.57</c:v>
                </c:pt>
                <c:pt idx="357">
                  <c:v>25.691</c:v>
                </c:pt>
                <c:pt idx="358">
                  <c:v>25.813</c:v>
                </c:pt>
                <c:pt idx="359">
                  <c:v>25.935</c:v>
                </c:pt>
                <c:pt idx="360">
                  <c:v>26.058</c:v>
                </c:pt>
                <c:pt idx="361">
                  <c:v>26.178</c:v>
                </c:pt>
                <c:pt idx="362">
                  <c:v>26.299</c:v>
                </c:pt>
                <c:pt idx="363">
                  <c:v>26.42</c:v>
                </c:pt>
                <c:pt idx="364">
                  <c:v>26.541</c:v>
                </c:pt>
                <c:pt idx="365">
                  <c:v>26.663</c:v>
                </c:pt>
                <c:pt idx="366">
                  <c:v>26.786</c:v>
                </c:pt>
                <c:pt idx="367">
                  <c:v>26.908</c:v>
                </c:pt>
                <c:pt idx="368">
                  <c:v>27.031</c:v>
                </c:pt>
                <c:pt idx="369">
                  <c:v>27.155</c:v>
                </c:pt>
                <c:pt idx="370">
                  <c:v>27.279</c:v>
                </c:pt>
                <c:pt idx="371">
                  <c:v>27.403</c:v>
                </c:pt>
                <c:pt idx="372">
                  <c:v>27.528</c:v>
                </c:pt>
                <c:pt idx="373">
                  <c:v>27.653</c:v>
                </c:pt>
                <c:pt idx="374">
                  <c:v>27.779</c:v>
                </c:pt>
                <c:pt idx="375">
                  <c:v>27.905</c:v>
                </c:pt>
                <c:pt idx="376">
                  <c:v>28.032</c:v>
                </c:pt>
                <c:pt idx="377">
                  <c:v>28.159</c:v>
                </c:pt>
                <c:pt idx="378">
                  <c:v>28.286</c:v>
                </c:pt>
                <c:pt idx="379">
                  <c:v>28.414</c:v>
                </c:pt>
                <c:pt idx="380">
                  <c:v>28.542</c:v>
                </c:pt>
                <c:pt idx="381">
                  <c:v>28.671</c:v>
                </c:pt>
                <c:pt idx="382">
                  <c:v>28.8</c:v>
                </c:pt>
                <c:pt idx="383">
                  <c:v>28.929</c:v>
                </c:pt>
                <c:pt idx="384">
                  <c:v>29.059</c:v>
                </c:pt>
                <c:pt idx="385">
                  <c:v>29.19</c:v>
                </c:pt>
                <c:pt idx="386">
                  <c:v>29.321</c:v>
                </c:pt>
                <c:pt idx="387">
                  <c:v>29.452</c:v>
                </c:pt>
                <c:pt idx="388">
                  <c:v>29.584</c:v>
                </c:pt>
                <c:pt idx="389">
                  <c:v>29.716</c:v>
                </c:pt>
                <c:pt idx="390">
                  <c:v>29.848</c:v>
                </c:pt>
                <c:pt idx="391">
                  <c:v>29.981</c:v>
                </c:pt>
                <c:pt idx="392">
                  <c:v>30.115</c:v>
                </c:pt>
                <c:pt idx="393">
                  <c:v>30.249</c:v>
                </c:pt>
                <c:pt idx="394">
                  <c:v>30.383</c:v>
                </c:pt>
                <c:pt idx="395">
                  <c:v>30.518</c:v>
                </c:pt>
                <c:pt idx="396">
                  <c:v>30.653</c:v>
                </c:pt>
                <c:pt idx="397">
                  <c:v>30.789</c:v>
                </c:pt>
                <c:pt idx="398">
                  <c:v>30.925</c:v>
                </c:pt>
                <c:pt idx="399">
                  <c:v>31.062</c:v>
                </c:pt>
                <c:pt idx="400">
                  <c:v>31.199</c:v>
                </c:pt>
                <c:pt idx="401">
                  <c:v>31.337</c:v>
                </c:pt>
                <c:pt idx="402">
                  <c:v>31.475</c:v>
                </c:pt>
                <c:pt idx="403">
                  <c:v>31.613</c:v>
                </c:pt>
                <c:pt idx="404">
                  <c:v>31.751</c:v>
                </c:pt>
                <c:pt idx="405">
                  <c:v>31.888</c:v>
                </c:pt>
                <c:pt idx="406">
                  <c:v>32.026</c:v>
                </c:pt>
                <c:pt idx="407">
                  <c:v>32.164</c:v>
                </c:pt>
                <c:pt idx="408">
                  <c:v>32.303</c:v>
                </c:pt>
                <c:pt idx="409">
                  <c:v>32.441</c:v>
                </c:pt>
                <c:pt idx="410">
                  <c:v>32.58</c:v>
                </c:pt>
                <c:pt idx="411">
                  <c:v>32.72</c:v>
                </c:pt>
                <c:pt idx="412">
                  <c:v>32.859</c:v>
                </c:pt>
                <c:pt idx="413">
                  <c:v>32.999</c:v>
                </c:pt>
                <c:pt idx="414">
                  <c:v>33.14</c:v>
                </c:pt>
                <c:pt idx="415">
                  <c:v>33.28</c:v>
                </c:pt>
                <c:pt idx="416">
                  <c:v>33.421</c:v>
                </c:pt>
                <c:pt idx="417">
                  <c:v>33.563</c:v>
                </c:pt>
                <c:pt idx="418">
                  <c:v>33.704</c:v>
                </c:pt>
                <c:pt idx="419">
                  <c:v>33.846</c:v>
                </c:pt>
                <c:pt idx="420">
                  <c:v>33.988</c:v>
                </c:pt>
                <c:pt idx="421">
                  <c:v>34.131</c:v>
                </c:pt>
                <c:pt idx="422">
                  <c:v>34.274</c:v>
                </c:pt>
                <c:pt idx="423">
                  <c:v>34.417</c:v>
                </c:pt>
                <c:pt idx="424">
                  <c:v>34.56</c:v>
                </c:pt>
                <c:pt idx="425">
                  <c:v>34.704</c:v>
                </c:pt>
                <c:pt idx="426">
                  <c:v>34.848</c:v>
                </c:pt>
                <c:pt idx="427">
                  <c:v>34.992</c:v>
                </c:pt>
                <c:pt idx="428">
                  <c:v>35.137</c:v>
                </c:pt>
                <c:pt idx="429">
                  <c:v>35.282</c:v>
                </c:pt>
                <c:pt idx="430">
                  <c:v>35.427</c:v>
                </c:pt>
                <c:pt idx="431">
                  <c:v>35.572</c:v>
                </c:pt>
                <c:pt idx="432">
                  <c:v>35.718</c:v>
                </c:pt>
                <c:pt idx="433">
                  <c:v>35.864</c:v>
                </c:pt>
                <c:pt idx="434">
                  <c:v>36.011</c:v>
                </c:pt>
                <c:pt idx="435">
                  <c:v>36.157</c:v>
                </c:pt>
                <c:pt idx="436">
                  <c:v>36.304</c:v>
                </c:pt>
                <c:pt idx="437">
                  <c:v>36.452</c:v>
                </c:pt>
                <c:pt idx="438">
                  <c:v>36.599</c:v>
                </c:pt>
                <c:pt idx="439">
                  <c:v>36.747</c:v>
                </c:pt>
                <c:pt idx="440">
                  <c:v>36.895</c:v>
                </c:pt>
                <c:pt idx="441">
                  <c:v>37.043</c:v>
                </c:pt>
                <c:pt idx="442">
                  <c:v>37.192</c:v>
                </c:pt>
                <c:pt idx="443">
                  <c:v>37.341</c:v>
                </c:pt>
                <c:pt idx="444">
                  <c:v>37.49</c:v>
                </c:pt>
                <c:pt idx="445">
                  <c:v>37.639</c:v>
                </c:pt>
                <c:pt idx="446">
                  <c:v>37.789</c:v>
                </c:pt>
                <c:pt idx="447">
                  <c:v>37.939</c:v>
                </c:pt>
                <c:pt idx="448">
                  <c:v>38.088</c:v>
                </c:pt>
                <c:pt idx="449">
                  <c:v>38.238</c:v>
                </c:pt>
                <c:pt idx="450">
                  <c:v>38.388</c:v>
                </c:pt>
                <c:pt idx="451">
                  <c:v>38.539</c:v>
                </c:pt>
                <c:pt idx="452">
                  <c:v>38.689</c:v>
                </c:pt>
                <c:pt idx="453">
                  <c:v>38.84</c:v>
                </c:pt>
                <c:pt idx="454">
                  <c:v>38.991</c:v>
                </c:pt>
                <c:pt idx="455">
                  <c:v>39.142</c:v>
                </c:pt>
                <c:pt idx="456">
                  <c:v>39.294</c:v>
                </c:pt>
                <c:pt idx="457">
                  <c:v>39.445</c:v>
                </c:pt>
                <c:pt idx="458">
                  <c:v>39.597</c:v>
                </c:pt>
                <c:pt idx="459">
                  <c:v>39.749</c:v>
                </c:pt>
                <c:pt idx="460">
                  <c:v>39.901</c:v>
                </c:pt>
                <c:pt idx="461">
                  <c:v>40.054</c:v>
                </c:pt>
                <c:pt idx="462">
                  <c:v>40.206</c:v>
                </c:pt>
                <c:pt idx="463">
                  <c:v>40.359</c:v>
                </c:pt>
                <c:pt idx="464">
                  <c:v>40.512</c:v>
                </c:pt>
                <c:pt idx="465">
                  <c:v>40.665</c:v>
                </c:pt>
                <c:pt idx="466">
                  <c:v>40.819</c:v>
                </c:pt>
                <c:pt idx="467">
                  <c:v>40.972</c:v>
                </c:pt>
                <c:pt idx="468">
                  <c:v>41.126</c:v>
                </c:pt>
                <c:pt idx="469">
                  <c:v>41.28</c:v>
                </c:pt>
                <c:pt idx="470">
                  <c:v>41.434</c:v>
                </c:pt>
                <c:pt idx="471">
                  <c:v>41.588</c:v>
                </c:pt>
                <c:pt idx="472">
                  <c:v>41.743</c:v>
                </c:pt>
                <c:pt idx="473">
                  <c:v>41.897</c:v>
                </c:pt>
                <c:pt idx="474">
                  <c:v>42.052</c:v>
                </c:pt>
                <c:pt idx="475">
                  <c:v>42.207</c:v>
                </c:pt>
                <c:pt idx="476">
                  <c:v>42.362</c:v>
                </c:pt>
                <c:pt idx="477">
                  <c:v>42.517</c:v>
                </c:pt>
                <c:pt idx="478">
                  <c:v>42.672</c:v>
                </c:pt>
                <c:pt idx="479">
                  <c:v>42.828</c:v>
                </c:pt>
                <c:pt idx="480">
                  <c:v>42.984</c:v>
                </c:pt>
                <c:pt idx="481">
                  <c:v>43.14</c:v>
                </c:pt>
                <c:pt idx="482">
                  <c:v>43.296</c:v>
                </c:pt>
                <c:pt idx="483">
                  <c:v>43.452</c:v>
                </c:pt>
                <c:pt idx="484">
                  <c:v>43.608</c:v>
                </c:pt>
                <c:pt idx="485">
                  <c:v>43.764</c:v>
                </c:pt>
                <c:pt idx="486">
                  <c:v>43.921</c:v>
                </c:pt>
                <c:pt idx="487">
                  <c:v>44.078</c:v>
                </c:pt>
                <c:pt idx="488">
                  <c:v>44.234</c:v>
                </c:pt>
                <c:pt idx="489">
                  <c:v>44.391</c:v>
                </c:pt>
                <c:pt idx="490">
                  <c:v>44.548</c:v>
                </c:pt>
                <c:pt idx="491">
                  <c:v>44.706</c:v>
                </c:pt>
                <c:pt idx="492">
                  <c:v>44.864</c:v>
                </c:pt>
                <c:pt idx="493">
                  <c:v>45.022</c:v>
                </c:pt>
                <c:pt idx="494">
                  <c:v>45.18</c:v>
                </c:pt>
                <c:pt idx="495">
                  <c:v>45.338</c:v>
                </c:pt>
                <c:pt idx="496">
                  <c:v>45.496</c:v>
                </c:pt>
                <c:pt idx="497">
                  <c:v>45.655</c:v>
                </c:pt>
                <c:pt idx="498">
                  <c:v>45.814</c:v>
                </c:pt>
                <c:pt idx="499">
                  <c:v>45.972</c:v>
                </c:pt>
                <c:pt idx="500">
                  <c:v>46.131</c:v>
                </c:pt>
                <c:pt idx="501">
                  <c:v>46.29</c:v>
                </c:pt>
                <c:pt idx="502">
                  <c:v>46.449</c:v>
                </c:pt>
                <c:pt idx="503">
                  <c:v>46.609</c:v>
                </c:pt>
                <c:pt idx="504">
                  <c:v>46.768</c:v>
                </c:pt>
                <c:pt idx="505">
                  <c:v>46.928</c:v>
                </c:pt>
                <c:pt idx="506">
                  <c:v>47.087</c:v>
                </c:pt>
                <c:pt idx="507">
                  <c:v>47.247</c:v>
                </c:pt>
                <c:pt idx="508">
                  <c:v>47.407</c:v>
                </c:pt>
                <c:pt idx="509">
                  <c:v>47.567</c:v>
                </c:pt>
                <c:pt idx="510">
                  <c:v>47.727</c:v>
                </c:pt>
                <c:pt idx="511">
                  <c:v>47.888</c:v>
                </c:pt>
                <c:pt idx="512">
                  <c:v>48.048</c:v>
                </c:pt>
                <c:pt idx="513">
                  <c:v>48.209</c:v>
                </c:pt>
                <c:pt idx="514">
                  <c:v>48.369</c:v>
                </c:pt>
                <c:pt idx="515">
                  <c:v>48.53</c:v>
                </c:pt>
                <c:pt idx="516">
                  <c:v>48.691</c:v>
                </c:pt>
                <c:pt idx="517">
                  <c:v>48.852</c:v>
                </c:pt>
                <c:pt idx="518">
                  <c:v>49.013</c:v>
                </c:pt>
                <c:pt idx="519">
                  <c:v>49.174</c:v>
                </c:pt>
                <c:pt idx="520">
                  <c:v>49.335</c:v>
                </c:pt>
                <c:pt idx="521">
                  <c:v>49.497</c:v>
                </c:pt>
                <c:pt idx="522">
                  <c:v>49.658</c:v>
                </c:pt>
                <c:pt idx="523">
                  <c:v>49.82</c:v>
                </c:pt>
                <c:pt idx="524">
                  <c:v>49.981</c:v>
                </c:pt>
                <c:pt idx="525">
                  <c:v>50.143</c:v>
                </c:pt>
                <c:pt idx="526">
                  <c:v>50.305</c:v>
                </c:pt>
                <c:pt idx="527">
                  <c:v>50.467</c:v>
                </c:pt>
                <c:pt idx="528">
                  <c:v>50.629</c:v>
                </c:pt>
                <c:pt idx="529">
                  <c:v>50.791</c:v>
                </c:pt>
                <c:pt idx="530">
                  <c:v>50.953</c:v>
                </c:pt>
                <c:pt idx="531">
                  <c:v>51.116</c:v>
                </c:pt>
                <c:pt idx="532">
                  <c:v>51.278</c:v>
                </c:pt>
                <c:pt idx="533">
                  <c:v>51.44</c:v>
                </c:pt>
                <c:pt idx="534">
                  <c:v>51.603</c:v>
                </c:pt>
                <c:pt idx="535">
                  <c:v>51.766</c:v>
                </c:pt>
                <c:pt idx="536">
                  <c:v>51.929</c:v>
                </c:pt>
                <c:pt idx="537">
                  <c:v>52.093</c:v>
                </c:pt>
                <c:pt idx="538">
                  <c:v>52.256</c:v>
                </c:pt>
                <c:pt idx="539">
                  <c:v>52.42</c:v>
                </c:pt>
                <c:pt idx="540">
                  <c:v>52.583</c:v>
                </c:pt>
                <c:pt idx="541">
                  <c:v>52.747</c:v>
                </c:pt>
                <c:pt idx="542">
                  <c:v>52.911</c:v>
                </c:pt>
                <c:pt idx="543">
                  <c:v>53.075</c:v>
                </c:pt>
                <c:pt idx="544">
                  <c:v>53.239</c:v>
                </c:pt>
                <c:pt idx="545">
                  <c:v>53.403</c:v>
                </c:pt>
                <c:pt idx="546">
                  <c:v>53.567</c:v>
                </c:pt>
                <c:pt idx="547">
                  <c:v>53.732</c:v>
                </c:pt>
                <c:pt idx="548">
                  <c:v>53.896</c:v>
                </c:pt>
                <c:pt idx="549">
                  <c:v>54.061</c:v>
                </c:pt>
                <c:pt idx="550">
                  <c:v>54.225</c:v>
                </c:pt>
                <c:pt idx="551">
                  <c:v>54.39</c:v>
                </c:pt>
                <c:pt idx="552">
                  <c:v>54.555</c:v>
                </c:pt>
                <c:pt idx="553">
                  <c:v>54.72</c:v>
                </c:pt>
                <c:pt idx="554">
                  <c:v>54.885</c:v>
                </c:pt>
                <c:pt idx="555">
                  <c:v>55.05</c:v>
                </c:pt>
                <c:pt idx="556">
                  <c:v>55.215</c:v>
                </c:pt>
                <c:pt idx="557">
                  <c:v>55.38</c:v>
                </c:pt>
                <c:pt idx="558">
                  <c:v>55.545</c:v>
                </c:pt>
                <c:pt idx="559">
                  <c:v>55.711</c:v>
                </c:pt>
                <c:pt idx="560">
                  <c:v>55.876</c:v>
                </c:pt>
                <c:pt idx="561">
                  <c:v>56.042</c:v>
                </c:pt>
                <c:pt idx="562">
                  <c:v>56.208</c:v>
                </c:pt>
                <c:pt idx="563">
                  <c:v>56.373</c:v>
                </c:pt>
                <c:pt idx="564">
                  <c:v>56.539</c:v>
                </c:pt>
                <c:pt idx="565">
                  <c:v>56.705</c:v>
                </c:pt>
                <c:pt idx="566">
                  <c:v>56.871</c:v>
                </c:pt>
                <c:pt idx="567">
                  <c:v>57.037</c:v>
                </c:pt>
                <c:pt idx="568">
                  <c:v>57.203</c:v>
                </c:pt>
                <c:pt idx="569">
                  <c:v>57.37</c:v>
                </c:pt>
                <c:pt idx="570">
                  <c:v>57.536</c:v>
                </c:pt>
                <c:pt idx="571">
                  <c:v>57.702</c:v>
                </c:pt>
                <c:pt idx="572">
                  <c:v>57.869</c:v>
                </c:pt>
                <c:pt idx="573">
                  <c:v>58.035</c:v>
                </c:pt>
                <c:pt idx="574">
                  <c:v>58.202</c:v>
                </c:pt>
                <c:pt idx="575">
                  <c:v>58.368</c:v>
                </c:pt>
                <c:pt idx="576">
                  <c:v>58.535</c:v>
                </c:pt>
                <c:pt idx="577">
                  <c:v>58.702</c:v>
                </c:pt>
                <c:pt idx="578">
                  <c:v>58.869</c:v>
                </c:pt>
                <c:pt idx="579">
                  <c:v>59.037</c:v>
                </c:pt>
                <c:pt idx="580">
                  <c:v>59.204</c:v>
                </c:pt>
                <c:pt idx="581">
                  <c:v>59.371</c:v>
                </c:pt>
                <c:pt idx="582">
                  <c:v>59.539</c:v>
                </c:pt>
                <c:pt idx="583">
                  <c:v>59.706</c:v>
                </c:pt>
                <c:pt idx="584">
                  <c:v>59.874</c:v>
                </c:pt>
                <c:pt idx="585">
                  <c:v>60.042</c:v>
                </c:pt>
                <c:pt idx="586">
                  <c:v>60.21</c:v>
                </c:pt>
                <c:pt idx="587">
                  <c:v>60.378</c:v>
                </c:pt>
                <c:pt idx="588">
                  <c:v>60.546</c:v>
                </c:pt>
                <c:pt idx="589">
                  <c:v>60.714</c:v>
                </c:pt>
                <c:pt idx="590">
                  <c:v>60.882</c:v>
                </c:pt>
                <c:pt idx="591">
                  <c:v>61.05</c:v>
                </c:pt>
                <c:pt idx="592">
                  <c:v>61.218</c:v>
                </c:pt>
                <c:pt idx="593">
                  <c:v>61.387</c:v>
                </c:pt>
                <c:pt idx="594">
                  <c:v>61.555</c:v>
                </c:pt>
                <c:pt idx="595">
                  <c:v>61.724</c:v>
                </c:pt>
                <c:pt idx="596">
                  <c:v>61.892</c:v>
                </c:pt>
                <c:pt idx="597">
                  <c:v>62.061</c:v>
                </c:pt>
                <c:pt idx="598">
                  <c:v>62.23</c:v>
                </c:pt>
                <c:pt idx="599">
                  <c:v>62.396</c:v>
                </c:pt>
                <c:pt idx="600">
                  <c:v>62.561</c:v>
                </c:pt>
                <c:pt idx="601">
                  <c:v>62.725</c:v>
                </c:pt>
                <c:pt idx="602">
                  <c:v>62.887</c:v>
                </c:pt>
                <c:pt idx="603">
                  <c:v>63.05</c:v>
                </c:pt>
                <c:pt idx="604">
                  <c:v>63.211</c:v>
                </c:pt>
                <c:pt idx="605">
                  <c:v>63.372</c:v>
                </c:pt>
                <c:pt idx="606">
                  <c:v>63.531</c:v>
                </c:pt>
                <c:pt idx="607">
                  <c:v>63.69</c:v>
                </c:pt>
                <c:pt idx="608">
                  <c:v>63.847</c:v>
                </c:pt>
                <c:pt idx="609">
                  <c:v>64.004</c:v>
                </c:pt>
                <c:pt idx="610">
                  <c:v>64.15900000000001</c:v>
                </c:pt>
                <c:pt idx="611">
                  <c:v>64.313</c:v>
                </c:pt>
                <c:pt idx="612">
                  <c:v>64.466</c:v>
                </c:pt>
                <c:pt idx="613">
                  <c:v>64.617</c:v>
                </c:pt>
                <c:pt idx="614">
                  <c:v>64.767</c:v>
                </c:pt>
                <c:pt idx="615">
                  <c:v>64.916</c:v>
                </c:pt>
                <c:pt idx="616">
                  <c:v>65.062</c:v>
                </c:pt>
                <c:pt idx="617">
                  <c:v>65.208</c:v>
                </c:pt>
                <c:pt idx="618">
                  <c:v>65.351</c:v>
                </c:pt>
                <c:pt idx="619">
                  <c:v>65.493</c:v>
                </c:pt>
                <c:pt idx="620">
                  <c:v>65.632</c:v>
                </c:pt>
                <c:pt idx="621">
                  <c:v>65.77200000000001</c:v>
                </c:pt>
                <c:pt idx="622">
                  <c:v>65.912</c:v>
                </c:pt>
                <c:pt idx="623">
                  <c:v>66.051</c:v>
                </c:pt>
                <c:pt idx="624">
                  <c:v>66.18899999999998</c:v>
                </c:pt>
                <c:pt idx="625">
                  <c:v>66.32499999999998</c:v>
                </c:pt>
                <c:pt idx="626">
                  <c:v>66.46</c:v>
                </c:pt>
                <c:pt idx="627">
                  <c:v>66.593</c:v>
                </c:pt>
                <c:pt idx="628">
                  <c:v>66.724</c:v>
                </c:pt>
                <c:pt idx="629">
                  <c:v>66.854</c:v>
                </c:pt>
                <c:pt idx="630">
                  <c:v>66.982</c:v>
                </c:pt>
                <c:pt idx="631">
                  <c:v>67.10899999999998</c:v>
                </c:pt>
                <c:pt idx="632">
                  <c:v>67.234</c:v>
                </c:pt>
                <c:pt idx="633">
                  <c:v>67.357</c:v>
                </c:pt>
                <c:pt idx="634">
                  <c:v>67.479</c:v>
                </c:pt>
                <c:pt idx="635">
                  <c:v>67.598</c:v>
                </c:pt>
                <c:pt idx="636">
                  <c:v>67.716</c:v>
                </c:pt>
                <c:pt idx="637">
                  <c:v>67.833</c:v>
                </c:pt>
                <c:pt idx="638">
                  <c:v>67.947</c:v>
                </c:pt>
                <c:pt idx="639">
                  <c:v>68.059</c:v>
                </c:pt>
                <c:pt idx="640">
                  <c:v>68.16999999999998</c:v>
                </c:pt>
                <c:pt idx="641">
                  <c:v>68.27800000000001</c:v>
                </c:pt>
                <c:pt idx="642">
                  <c:v>68.384</c:v>
                </c:pt>
                <c:pt idx="643">
                  <c:v>68.491</c:v>
                </c:pt>
                <c:pt idx="644">
                  <c:v>68.597</c:v>
                </c:pt>
                <c:pt idx="645">
                  <c:v>68.701</c:v>
                </c:pt>
                <c:pt idx="646">
                  <c:v>68.80500000000001</c:v>
                </c:pt>
                <c:pt idx="647">
                  <c:v>68.906</c:v>
                </c:pt>
                <c:pt idx="648">
                  <c:v>69.007</c:v>
                </c:pt>
                <c:pt idx="649">
                  <c:v>69.10599999999998</c:v>
                </c:pt>
                <c:pt idx="650">
                  <c:v>69.203</c:v>
                </c:pt>
                <c:pt idx="651">
                  <c:v>69.299</c:v>
                </c:pt>
                <c:pt idx="652">
                  <c:v>69.394</c:v>
                </c:pt>
                <c:pt idx="653">
                  <c:v>69.487</c:v>
                </c:pt>
                <c:pt idx="654">
                  <c:v>69.57899999999998</c:v>
                </c:pt>
                <c:pt idx="655">
                  <c:v>69.66999999999998</c:v>
                </c:pt>
                <c:pt idx="656">
                  <c:v>69.759</c:v>
                </c:pt>
                <c:pt idx="657">
                  <c:v>69.847</c:v>
                </c:pt>
                <c:pt idx="658">
                  <c:v>69.934</c:v>
                </c:pt>
                <c:pt idx="659">
                  <c:v>70.02</c:v>
                </c:pt>
                <c:pt idx="660">
                  <c:v>70.104</c:v>
                </c:pt>
                <c:pt idx="661">
                  <c:v>70.18799999999998</c:v>
                </c:pt>
                <c:pt idx="662">
                  <c:v>70.27</c:v>
                </c:pt>
                <c:pt idx="663">
                  <c:v>70.351</c:v>
                </c:pt>
                <c:pt idx="664">
                  <c:v>70.431</c:v>
                </c:pt>
                <c:pt idx="665">
                  <c:v>70.51</c:v>
                </c:pt>
                <c:pt idx="666">
                  <c:v>70.586</c:v>
                </c:pt>
                <c:pt idx="667">
                  <c:v>70.66200000000001</c:v>
                </c:pt>
                <c:pt idx="668">
                  <c:v>70.736</c:v>
                </c:pt>
                <c:pt idx="669">
                  <c:v>70.81</c:v>
                </c:pt>
                <c:pt idx="670">
                  <c:v>70.882</c:v>
                </c:pt>
                <c:pt idx="671">
                  <c:v>70.953</c:v>
                </c:pt>
                <c:pt idx="672">
                  <c:v>71.024</c:v>
                </c:pt>
                <c:pt idx="673">
                  <c:v>71.093</c:v>
                </c:pt>
                <c:pt idx="674">
                  <c:v>71.161</c:v>
                </c:pt>
                <c:pt idx="675">
                  <c:v>71.229</c:v>
                </c:pt>
                <c:pt idx="676">
                  <c:v>71.295</c:v>
                </c:pt>
                <c:pt idx="677">
                  <c:v>71.361</c:v>
                </c:pt>
                <c:pt idx="678">
                  <c:v>71.425</c:v>
                </c:pt>
                <c:pt idx="679">
                  <c:v>71.489</c:v>
                </c:pt>
                <c:pt idx="680">
                  <c:v>71.55200000000001</c:v>
                </c:pt>
                <c:pt idx="681">
                  <c:v>71.615</c:v>
                </c:pt>
                <c:pt idx="682">
                  <c:v>71.67700000000001</c:v>
                </c:pt>
                <c:pt idx="683">
                  <c:v>71.738</c:v>
                </c:pt>
                <c:pt idx="684">
                  <c:v>71.798</c:v>
                </c:pt>
                <c:pt idx="685">
                  <c:v>71.85799999999998</c:v>
                </c:pt>
                <c:pt idx="686">
                  <c:v>71.917</c:v>
                </c:pt>
                <c:pt idx="687">
                  <c:v>71.975</c:v>
                </c:pt>
                <c:pt idx="688">
                  <c:v>72.03</c:v>
                </c:pt>
                <c:pt idx="689">
                  <c:v>72.085</c:v>
                </c:pt>
                <c:pt idx="690">
                  <c:v>72.139</c:v>
                </c:pt>
                <c:pt idx="691">
                  <c:v>72.192</c:v>
                </c:pt>
                <c:pt idx="692">
                  <c:v>72.244</c:v>
                </c:pt>
                <c:pt idx="693">
                  <c:v>72.296</c:v>
                </c:pt>
                <c:pt idx="694">
                  <c:v>72.347</c:v>
                </c:pt>
                <c:pt idx="695">
                  <c:v>72.396</c:v>
                </c:pt>
                <c:pt idx="696">
                  <c:v>72.446</c:v>
                </c:pt>
                <c:pt idx="697">
                  <c:v>72.494</c:v>
                </c:pt>
                <c:pt idx="698">
                  <c:v>72.542</c:v>
                </c:pt>
                <c:pt idx="699">
                  <c:v>72.589</c:v>
                </c:pt>
                <c:pt idx="700">
                  <c:v>72.63500000000001</c:v>
                </c:pt>
                <c:pt idx="701">
                  <c:v>72.68000000000001</c:v>
                </c:pt>
                <c:pt idx="702">
                  <c:v>72.725</c:v>
                </c:pt>
                <c:pt idx="703">
                  <c:v>72.769</c:v>
                </c:pt>
                <c:pt idx="704">
                  <c:v>72.813</c:v>
                </c:pt>
                <c:pt idx="705">
                  <c:v>72.85599999999998</c:v>
                </c:pt>
                <c:pt idx="706">
                  <c:v>72.898</c:v>
                </c:pt>
                <c:pt idx="707">
                  <c:v>72.939</c:v>
                </c:pt>
                <c:pt idx="708">
                  <c:v>72.98</c:v>
                </c:pt>
                <c:pt idx="709">
                  <c:v>73.018</c:v>
                </c:pt>
                <c:pt idx="710">
                  <c:v>73.054</c:v>
                </c:pt>
                <c:pt idx="711">
                  <c:v>73.089</c:v>
                </c:pt>
                <c:pt idx="712">
                  <c:v>73.12299999999998</c:v>
                </c:pt>
                <c:pt idx="713">
                  <c:v>73.15600000000001</c:v>
                </c:pt>
                <c:pt idx="714">
                  <c:v>73.18899999999998</c:v>
                </c:pt>
                <c:pt idx="715">
                  <c:v>73.22</c:v>
                </c:pt>
                <c:pt idx="716">
                  <c:v>73.251</c:v>
                </c:pt>
                <c:pt idx="717">
                  <c:v>73.282</c:v>
                </c:pt>
                <c:pt idx="718">
                  <c:v>73.311</c:v>
                </c:pt>
                <c:pt idx="719">
                  <c:v>73.34</c:v>
                </c:pt>
                <c:pt idx="720">
                  <c:v>73.368</c:v>
                </c:pt>
                <c:pt idx="721">
                  <c:v>73.396</c:v>
                </c:pt>
                <c:pt idx="722">
                  <c:v>73.423</c:v>
                </c:pt>
                <c:pt idx="723">
                  <c:v>73.449</c:v>
                </c:pt>
                <c:pt idx="724">
                  <c:v>73.474</c:v>
                </c:pt>
                <c:pt idx="725">
                  <c:v>73.499</c:v>
                </c:pt>
                <c:pt idx="726">
                  <c:v>73.523</c:v>
                </c:pt>
                <c:pt idx="727">
                  <c:v>73.546</c:v>
                </c:pt>
                <c:pt idx="728">
                  <c:v>73.569</c:v>
                </c:pt>
                <c:pt idx="729">
                  <c:v>73.591</c:v>
                </c:pt>
                <c:pt idx="730">
                  <c:v>73.613</c:v>
                </c:pt>
                <c:pt idx="731">
                  <c:v>73.633</c:v>
                </c:pt>
                <c:pt idx="732">
                  <c:v>73.654</c:v>
                </c:pt>
                <c:pt idx="733">
                  <c:v>73.67299999999994</c:v>
                </c:pt>
                <c:pt idx="734">
                  <c:v>73.692</c:v>
                </c:pt>
                <c:pt idx="735">
                  <c:v>73.711</c:v>
                </c:pt>
                <c:pt idx="736">
                  <c:v>73.729</c:v>
                </c:pt>
                <c:pt idx="737">
                  <c:v>73.746</c:v>
                </c:pt>
                <c:pt idx="738">
                  <c:v>73.763</c:v>
                </c:pt>
                <c:pt idx="739">
                  <c:v>73.779</c:v>
                </c:pt>
                <c:pt idx="740">
                  <c:v>73.795</c:v>
                </c:pt>
                <c:pt idx="741">
                  <c:v>73.81</c:v>
                </c:pt>
                <c:pt idx="742">
                  <c:v>73.82499999999998</c:v>
                </c:pt>
                <c:pt idx="743">
                  <c:v>73.839</c:v>
                </c:pt>
                <c:pt idx="744">
                  <c:v>73.85299999999998</c:v>
                </c:pt>
                <c:pt idx="745">
                  <c:v>73.866</c:v>
                </c:pt>
                <c:pt idx="746">
                  <c:v>73.87899999999998</c:v>
                </c:pt>
                <c:pt idx="747">
                  <c:v>73.891</c:v>
                </c:pt>
                <c:pt idx="748">
                  <c:v>73.903</c:v>
                </c:pt>
                <c:pt idx="749">
                  <c:v>73.914</c:v>
                </c:pt>
                <c:pt idx="750">
                  <c:v>73.925</c:v>
                </c:pt>
                <c:pt idx="751">
                  <c:v>73.935</c:v>
                </c:pt>
                <c:pt idx="752">
                  <c:v>73.945</c:v>
                </c:pt>
                <c:pt idx="753">
                  <c:v>73.955</c:v>
                </c:pt>
                <c:pt idx="754">
                  <c:v>73.964</c:v>
                </c:pt>
                <c:pt idx="755">
                  <c:v>73.972</c:v>
                </c:pt>
                <c:pt idx="756">
                  <c:v>73.981</c:v>
                </c:pt>
                <c:pt idx="757">
                  <c:v>73.989</c:v>
                </c:pt>
                <c:pt idx="758">
                  <c:v>73.996</c:v>
                </c:pt>
                <c:pt idx="759">
                  <c:v>74.004</c:v>
                </c:pt>
                <c:pt idx="760">
                  <c:v>74.01</c:v>
                </c:pt>
                <c:pt idx="761">
                  <c:v>74.017</c:v>
                </c:pt>
                <c:pt idx="762">
                  <c:v>74.023</c:v>
                </c:pt>
                <c:pt idx="763">
                  <c:v>74.026</c:v>
                </c:pt>
                <c:pt idx="764">
                  <c:v>74.02800000000001</c:v>
                </c:pt>
                <c:pt idx="765">
                  <c:v>74.029</c:v>
                </c:pt>
                <c:pt idx="766">
                  <c:v>74.029</c:v>
                </c:pt>
                <c:pt idx="767">
                  <c:v>74.03</c:v>
                </c:pt>
                <c:pt idx="768">
                  <c:v>74.029</c:v>
                </c:pt>
                <c:pt idx="769">
                  <c:v>74.02800000000001</c:v>
                </c:pt>
                <c:pt idx="770">
                  <c:v>74.027</c:v>
                </c:pt>
                <c:pt idx="771">
                  <c:v>74.02500000000001</c:v>
                </c:pt>
                <c:pt idx="772">
                  <c:v>74.02200000000001</c:v>
                </c:pt>
                <c:pt idx="773">
                  <c:v>74.019</c:v>
                </c:pt>
                <c:pt idx="774">
                  <c:v>74.016</c:v>
                </c:pt>
                <c:pt idx="775">
                  <c:v>74.012</c:v>
                </c:pt>
                <c:pt idx="776">
                  <c:v>74.008</c:v>
                </c:pt>
                <c:pt idx="777">
                  <c:v>74.003</c:v>
                </c:pt>
                <c:pt idx="778">
                  <c:v>73.998</c:v>
                </c:pt>
                <c:pt idx="779">
                  <c:v>73.992</c:v>
                </c:pt>
                <c:pt idx="780">
                  <c:v>73.986</c:v>
                </c:pt>
                <c:pt idx="781">
                  <c:v>73.98</c:v>
                </c:pt>
                <c:pt idx="782">
                  <c:v>73.972</c:v>
                </c:pt>
                <c:pt idx="783">
                  <c:v>73.965</c:v>
                </c:pt>
                <c:pt idx="784">
                  <c:v>73.957</c:v>
                </c:pt>
                <c:pt idx="785">
                  <c:v>73.949</c:v>
                </c:pt>
                <c:pt idx="786">
                  <c:v>73.94</c:v>
                </c:pt>
                <c:pt idx="787">
                  <c:v>73.931</c:v>
                </c:pt>
                <c:pt idx="788">
                  <c:v>73.921</c:v>
                </c:pt>
                <c:pt idx="789">
                  <c:v>73.912</c:v>
                </c:pt>
                <c:pt idx="790">
                  <c:v>73.901</c:v>
                </c:pt>
                <c:pt idx="791">
                  <c:v>73.891</c:v>
                </c:pt>
                <c:pt idx="792">
                  <c:v>73.87899999999998</c:v>
                </c:pt>
                <c:pt idx="793">
                  <c:v>73.868</c:v>
                </c:pt>
                <c:pt idx="794">
                  <c:v>73.85599999999998</c:v>
                </c:pt>
                <c:pt idx="795">
                  <c:v>73.844</c:v>
                </c:pt>
                <c:pt idx="796">
                  <c:v>73.831</c:v>
                </c:pt>
                <c:pt idx="797">
                  <c:v>73.818</c:v>
                </c:pt>
                <c:pt idx="798">
                  <c:v>73.80500000000001</c:v>
                </c:pt>
                <c:pt idx="799">
                  <c:v>73.791</c:v>
                </c:pt>
                <c:pt idx="800">
                  <c:v>73.777</c:v>
                </c:pt>
                <c:pt idx="801">
                  <c:v>73.763</c:v>
                </c:pt>
                <c:pt idx="802">
                  <c:v>73.748</c:v>
                </c:pt>
                <c:pt idx="803">
                  <c:v>73.733</c:v>
                </c:pt>
                <c:pt idx="804">
                  <c:v>73.718</c:v>
                </c:pt>
                <c:pt idx="805">
                  <c:v>73.702</c:v>
                </c:pt>
                <c:pt idx="806">
                  <c:v>73.68600000000001</c:v>
                </c:pt>
                <c:pt idx="807">
                  <c:v>73.66999999999998</c:v>
                </c:pt>
                <c:pt idx="808">
                  <c:v>73.65300000000001</c:v>
                </c:pt>
                <c:pt idx="809">
                  <c:v>73.637</c:v>
                </c:pt>
                <c:pt idx="810">
                  <c:v>73.619</c:v>
                </c:pt>
                <c:pt idx="811">
                  <c:v>73.60199999999998</c:v>
                </c:pt>
                <c:pt idx="812">
                  <c:v>73.584</c:v>
                </c:pt>
                <c:pt idx="813">
                  <c:v>73.566</c:v>
                </c:pt>
                <c:pt idx="814">
                  <c:v>73.548</c:v>
                </c:pt>
                <c:pt idx="815">
                  <c:v>73.529</c:v>
                </c:pt>
                <c:pt idx="816">
                  <c:v>73.51</c:v>
                </c:pt>
                <c:pt idx="817">
                  <c:v>73.49</c:v>
                </c:pt>
                <c:pt idx="818">
                  <c:v>73.468</c:v>
                </c:pt>
                <c:pt idx="819">
                  <c:v>73.446</c:v>
                </c:pt>
                <c:pt idx="820">
                  <c:v>73.424</c:v>
                </c:pt>
                <c:pt idx="821">
                  <c:v>73.401</c:v>
                </c:pt>
                <c:pt idx="822">
                  <c:v>73.37799999999998</c:v>
                </c:pt>
                <c:pt idx="823">
                  <c:v>73.35499999999998</c:v>
                </c:pt>
                <c:pt idx="824">
                  <c:v>73.331</c:v>
                </c:pt>
                <c:pt idx="825">
                  <c:v>73.307</c:v>
                </c:pt>
                <c:pt idx="826">
                  <c:v>73.282</c:v>
                </c:pt>
                <c:pt idx="827">
                  <c:v>73.257</c:v>
                </c:pt>
                <c:pt idx="828">
                  <c:v>73.232</c:v>
                </c:pt>
                <c:pt idx="829">
                  <c:v>73.207</c:v>
                </c:pt>
                <c:pt idx="830">
                  <c:v>73.181</c:v>
                </c:pt>
                <c:pt idx="831">
                  <c:v>73.15499999999998</c:v>
                </c:pt>
                <c:pt idx="832">
                  <c:v>73.12799999999998</c:v>
                </c:pt>
                <c:pt idx="833">
                  <c:v>73.10199999999998</c:v>
                </c:pt>
                <c:pt idx="834">
                  <c:v>73.07499999999998</c:v>
                </c:pt>
                <c:pt idx="835">
                  <c:v>73.047</c:v>
                </c:pt>
                <c:pt idx="836">
                  <c:v>73.019</c:v>
                </c:pt>
                <c:pt idx="837">
                  <c:v>72.991</c:v>
                </c:pt>
                <c:pt idx="838">
                  <c:v>72.963</c:v>
                </c:pt>
                <c:pt idx="839">
                  <c:v>72.934</c:v>
                </c:pt>
                <c:pt idx="840">
                  <c:v>72.905</c:v>
                </c:pt>
                <c:pt idx="841">
                  <c:v>72.87599999999998</c:v>
                </c:pt>
                <c:pt idx="842">
                  <c:v>72.846</c:v>
                </c:pt>
                <c:pt idx="843">
                  <c:v>72.816</c:v>
                </c:pt>
                <c:pt idx="844">
                  <c:v>72.786</c:v>
                </c:pt>
                <c:pt idx="845">
                  <c:v>72.756</c:v>
                </c:pt>
                <c:pt idx="846">
                  <c:v>72.725</c:v>
                </c:pt>
                <c:pt idx="847">
                  <c:v>72.694</c:v>
                </c:pt>
                <c:pt idx="848">
                  <c:v>72.66200000000001</c:v>
                </c:pt>
                <c:pt idx="849">
                  <c:v>72.631</c:v>
                </c:pt>
                <c:pt idx="850">
                  <c:v>72.599</c:v>
                </c:pt>
                <c:pt idx="851">
                  <c:v>72.567</c:v>
                </c:pt>
                <c:pt idx="852">
                  <c:v>72.534</c:v>
                </c:pt>
                <c:pt idx="853">
                  <c:v>72.502</c:v>
                </c:pt>
                <c:pt idx="854">
                  <c:v>72.469</c:v>
                </c:pt>
                <c:pt idx="855">
                  <c:v>72.435</c:v>
                </c:pt>
                <c:pt idx="856">
                  <c:v>72.402</c:v>
                </c:pt>
                <c:pt idx="857">
                  <c:v>72.368</c:v>
                </c:pt>
                <c:pt idx="858">
                  <c:v>72.334</c:v>
                </c:pt>
                <c:pt idx="859">
                  <c:v>72.3</c:v>
                </c:pt>
                <c:pt idx="860">
                  <c:v>72.265</c:v>
                </c:pt>
                <c:pt idx="861">
                  <c:v>72.231</c:v>
                </c:pt>
                <c:pt idx="862">
                  <c:v>72.196</c:v>
                </c:pt>
                <c:pt idx="863">
                  <c:v>72.16</c:v>
                </c:pt>
                <c:pt idx="864">
                  <c:v>72.12499999999998</c:v>
                </c:pt>
                <c:pt idx="865">
                  <c:v>72.089</c:v>
                </c:pt>
                <c:pt idx="866">
                  <c:v>72.053</c:v>
                </c:pt>
                <c:pt idx="867">
                  <c:v>72.017</c:v>
                </c:pt>
                <c:pt idx="868">
                  <c:v>71.981</c:v>
                </c:pt>
                <c:pt idx="869">
                  <c:v>71.944</c:v>
                </c:pt>
                <c:pt idx="870">
                  <c:v>71.907</c:v>
                </c:pt>
                <c:pt idx="871">
                  <c:v>71.869</c:v>
                </c:pt>
                <c:pt idx="872">
                  <c:v>71.831</c:v>
                </c:pt>
                <c:pt idx="873">
                  <c:v>71.793</c:v>
                </c:pt>
                <c:pt idx="874">
                  <c:v>71.754</c:v>
                </c:pt>
                <c:pt idx="875">
                  <c:v>71.715</c:v>
                </c:pt>
                <c:pt idx="876">
                  <c:v>71.67599999999994</c:v>
                </c:pt>
                <c:pt idx="877">
                  <c:v>71.636</c:v>
                </c:pt>
                <c:pt idx="878">
                  <c:v>71.596</c:v>
                </c:pt>
                <c:pt idx="879">
                  <c:v>71.556</c:v>
                </c:pt>
                <c:pt idx="880">
                  <c:v>71.516</c:v>
                </c:pt>
                <c:pt idx="881">
                  <c:v>71.475</c:v>
                </c:pt>
                <c:pt idx="882">
                  <c:v>71.435</c:v>
                </c:pt>
                <c:pt idx="883">
                  <c:v>71.394</c:v>
                </c:pt>
                <c:pt idx="884">
                  <c:v>71.35199999999998</c:v>
                </c:pt>
                <c:pt idx="885">
                  <c:v>71.311</c:v>
                </c:pt>
                <c:pt idx="886">
                  <c:v>71.269</c:v>
                </c:pt>
                <c:pt idx="887">
                  <c:v>71.227</c:v>
                </c:pt>
                <c:pt idx="888">
                  <c:v>71.18499999999998</c:v>
                </c:pt>
                <c:pt idx="889">
                  <c:v>71.142</c:v>
                </c:pt>
                <c:pt idx="890">
                  <c:v>71.1</c:v>
                </c:pt>
                <c:pt idx="891">
                  <c:v>71.057</c:v>
                </c:pt>
                <c:pt idx="892">
                  <c:v>71.014</c:v>
                </c:pt>
                <c:pt idx="893">
                  <c:v>70.97</c:v>
                </c:pt>
                <c:pt idx="894">
                  <c:v>70.927</c:v>
                </c:pt>
                <c:pt idx="895">
                  <c:v>70.883</c:v>
                </c:pt>
                <c:pt idx="896">
                  <c:v>70.839</c:v>
                </c:pt>
                <c:pt idx="897">
                  <c:v>70.795</c:v>
                </c:pt>
                <c:pt idx="898">
                  <c:v>70.75</c:v>
                </c:pt>
                <c:pt idx="899">
                  <c:v>70.706</c:v>
                </c:pt>
                <c:pt idx="900">
                  <c:v>70.661</c:v>
                </c:pt>
                <c:pt idx="901">
                  <c:v>70.616</c:v>
                </c:pt>
                <c:pt idx="902">
                  <c:v>70.571</c:v>
                </c:pt>
                <c:pt idx="903">
                  <c:v>70.52500000000001</c:v>
                </c:pt>
                <c:pt idx="904">
                  <c:v>70.479</c:v>
                </c:pt>
                <c:pt idx="905">
                  <c:v>70.434</c:v>
                </c:pt>
                <c:pt idx="906">
                  <c:v>70.38800000000001</c:v>
                </c:pt>
                <c:pt idx="907">
                  <c:v>70.341</c:v>
                </c:pt>
                <c:pt idx="908">
                  <c:v>70.295</c:v>
                </c:pt>
                <c:pt idx="909">
                  <c:v>70.248</c:v>
                </c:pt>
                <c:pt idx="910">
                  <c:v>70.201</c:v>
                </c:pt>
                <c:pt idx="911">
                  <c:v>70.154</c:v>
                </c:pt>
                <c:pt idx="912">
                  <c:v>70.107</c:v>
                </c:pt>
                <c:pt idx="913">
                  <c:v>70.06</c:v>
                </c:pt>
                <c:pt idx="914">
                  <c:v>70.012</c:v>
                </c:pt>
                <c:pt idx="915">
                  <c:v>69.965</c:v>
                </c:pt>
                <c:pt idx="916">
                  <c:v>69.917</c:v>
                </c:pt>
                <c:pt idx="917">
                  <c:v>69.868</c:v>
                </c:pt>
                <c:pt idx="918">
                  <c:v>69.82</c:v>
                </c:pt>
                <c:pt idx="919">
                  <c:v>69.77200000000001</c:v>
                </c:pt>
                <c:pt idx="920">
                  <c:v>69.723</c:v>
                </c:pt>
                <c:pt idx="921">
                  <c:v>69.67400000000001</c:v>
                </c:pt>
                <c:pt idx="922">
                  <c:v>69.62499999999998</c:v>
                </c:pt>
                <c:pt idx="923">
                  <c:v>69.57599999999998</c:v>
                </c:pt>
                <c:pt idx="924">
                  <c:v>69.527</c:v>
                </c:pt>
                <c:pt idx="925">
                  <c:v>69.477</c:v>
                </c:pt>
                <c:pt idx="926">
                  <c:v>69.427</c:v>
                </c:pt>
                <c:pt idx="927">
                  <c:v>69.377</c:v>
                </c:pt>
                <c:pt idx="928">
                  <c:v>69.32599999999998</c:v>
                </c:pt>
                <c:pt idx="929">
                  <c:v>69.276</c:v>
                </c:pt>
                <c:pt idx="930">
                  <c:v>69.225</c:v>
                </c:pt>
                <c:pt idx="931">
                  <c:v>69.17400000000001</c:v>
                </c:pt>
                <c:pt idx="932">
                  <c:v>69.12299999999998</c:v>
                </c:pt>
                <c:pt idx="933">
                  <c:v>69.071</c:v>
                </c:pt>
                <c:pt idx="934">
                  <c:v>69.02</c:v>
                </c:pt>
                <c:pt idx="935">
                  <c:v>68.968</c:v>
                </c:pt>
                <c:pt idx="936">
                  <c:v>68.916</c:v>
                </c:pt>
                <c:pt idx="937">
                  <c:v>68.864</c:v>
                </c:pt>
                <c:pt idx="938">
                  <c:v>68.812</c:v>
                </c:pt>
                <c:pt idx="939">
                  <c:v>68.76</c:v>
                </c:pt>
                <c:pt idx="940">
                  <c:v>68.707</c:v>
                </c:pt>
                <c:pt idx="941">
                  <c:v>68.65499999999998</c:v>
                </c:pt>
                <c:pt idx="942">
                  <c:v>68.60199999999998</c:v>
                </c:pt>
                <c:pt idx="943">
                  <c:v>68.549</c:v>
                </c:pt>
                <c:pt idx="944">
                  <c:v>68.495</c:v>
                </c:pt>
                <c:pt idx="945">
                  <c:v>68.442</c:v>
                </c:pt>
                <c:pt idx="946">
                  <c:v>68.389</c:v>
                </c:pt>
                <c:pt idx="947">
                  <c:v>68.335</c:v>
                </c:pt>
                <c:pt idx="948">
                  <c:v>68.281</c:v>
                </c:pt>
                <c:pt idx="949">
                  <c:v>68.227</c:v>
                </c:pt>
                <c:pt idx="950">
                  <c:v>68.17299999999994</c:v>
                </c:pt>
                <c:pt idx="951">
                  <c:v>68.119</c:v>
                </c:pt>
                <c:pt idx="952">
                  <c:v>68.065</c:v>
                </c:pt>
                <c:pt idx="953">
                  <c:v>68.01</c:v>
                </c:pt>
                <c:pt idx="954">
                  <c:v>67.955</c:v>
                </c:pt>
                <c:pt idx="955">
                  <c:v>67.901</c:v>
                </c:pt>
                <c:pt idx="956">
                  <c:v>67.846</c:v>
                </c:pt>
                <c:pt idx="957">
                  <c:v>67.791</c:v>
                </c:pt>
                <c:pt idx="958">
                  <c:v>67.735</c:v>
                </c:pt>
                <c:pt idx="959">
                  <c:v>67.68000000000001</c:v>
                </c:pt>
                <c:pt idx="960">
                  <c:v>67.62499999999998</c:v>
                </c:pt>
                <c:pt idx="961">
                  <c:v>67.569</c:v>
                </c:pt>
                <c:pt idx="962">
                  <c:v>67.513</c:v>
                </c:pt>
                <c:pt idx="963">
                  <c:v>67.457</c:v>
                </c:pt>
                <c:pt idx="964">
                  <c:v>67.401</c:v>
                </c:pt>
                <c:pt idx="965">
                  <c:v>67.345</c:v>
                </c:pt>
                <c:pt idx="966">
                  <c:v>67.289</c:v>
                </c:pt>
                <c:pt idx="967">
                  <c:v>67.233</c:v>
                </c:pt>
                <c:pt idx="968">
                  <c:v>67.17599999999995</c:v>
                </c:pt>
                <c:pt idx="969">
                  <c:v>67.12</c:v>
                </c:pt>
                <c:pt idx="970">
                  <c:v>67.063</c:v>
                </c:pt>
                <c:pt idx="971">
                  <c:v>67.006</c:v>
                </c:pt>
                <c:pt idx="972">
                  <c:v>66.949</c:v>
                </c:pt>
                <c:pt idx="973">
                  <c:v>66.892</c:v>
                </c:pt>
                <c:pt idx="974">
                  <c:v>66.835</c:v>
                </c:pt>
                <c:pt idx="975">
                  <c:v>66.777</c:v>
                </c:pt>
                <c:pt idx="976">
                  <c:v>66.72</c:v>
                </c:pt>
                <c:pt idx="977">
                  <c:v>66.66200000000001</c:v>
                </c:pt>
                <c:pt idx="978">
                  <c:v>66.60499999999998</c:v>
                </c:pt>
                <c:pt idx="979">
                  <c:v>66.546</c:v>
                </c:pt>
                <c:pt idx="980">
                  <c:v>66.488</c:v>
                </c:pt>
                <c:pt idx="981">
                  <c:v>66.429</c:v>
                </c:pt>
                <c:pt idx="982">
                  <c:v>66.37</c:v>
                </c:pt>
                <c:pt idx="983">
                  <c:v>66.311</c:v>
                </c:pt>
                <c:pt idx="984">
                  <c:v>66.252</c:v>
                </c:pt>
                <c:pt idx="985">
                  <c:v>66.193</c:v>
                </c:pt>
                <c:pt idx="986">
                  <c:v>66.134</c:v>
                </c:pt>
                <c:pt idx="987">
                  <c:v>66.07499999999998</c:v>
                </c:pt>
                <c:pt idx="988">
                  <c:v>66.015</c:v>
                </c:pt>
                <c:pt idx="989">
                  <c:v>65.955</c:v>
                </c:pt>
                <c:pt idx="990">
                  <c:v>65.896</c:v>
                </c:pt>
                <c:pt idx="991">
                  <c:v>65.836</c:v>
                </c:pt>
                <c:pt idx="992">
                  <c:v>65.776</c:v>
                </c:pt>
                <c:pt idx="993">
                  <c:v>65.716</c:v>
                </c:pt>
                <c:pt idx="994">
                  <c:v>65.65499999999998</c:v>
                </c:pt>
                <c:pt idx="995">
                  <c:v>65.595</c:v>
                </c:pt>
                <c:pt idx="996">
                  <c:v>65.535</c:v>
                </c:pt>
                <c:pt idx="997">
                  <c:v>65.474</c:v>
                </c:pt>
                <c:pt idx="998">
                  <c:v>65.413</c:v>
                </c:pt>
                <c:pt idx="999">
                  <c:v>65.35299999999998</c:v>
                </c:pt>
                <c:pt idx="1000">
                  <c:v>65.292</c:v>
                </c:pt>
                <c:pt idx="1001">
                  <c:v>65.231</c:v>
                </c:pt>
                <c:pt idx="1002">
                  <c:v>65.16999999999998</c:v>
                </c:pt>
                <c:pt idx="1003">
                  <c:v>65.10799999999998</c:v>
                </c:pt>
                <c:pt idx="1004">
                  <c:v>65.047</c:v>
                </c:pt>
                <c:pt idx="1005">
                  <c:v>64.986</c:v>
                </c:pt>
                <c:pt idx="1006">
                  <c:v>64.924</c:v>
                </c:pt>
                <c:pt idx="1007">
                  <c:v>64.863</c:v>
                </c:pt>
                <c:pt idx="1008">
                  <c:v>64.801</c:v>
                </c:pt>
                <c:pt idx="1009">
                  <c:v>64.739</c:v>
                </c:pt>
                <c:pt idx="1010">
                  <c:v>64.67700000000001</c:v>
                </c:pt>
                <c:pt idx="1011">
                  <c:v>64.615</c:v>
                </c:pt>
                <c:pt idx="1012">
                  <c:v>64.553</c:v>
                </c:pt>
                <c:pt idx="1013">
                  <c:v>64.491</c:v>
                </c:pt>
                <c:pt idx="1014">
                  <c:v>64.429</c:v>
                </c:pt>
                <c:pt idx="1015">
                  <c:v>64.367</c:v>
                </c:pt>
                <c:pt idx="1016">
                  <c:v>64.304</c:v>
                </c:pt>
                <c:pt idx="1017">
                  <c:v>64.242</c:v>
                </c:pt>
                <c:pt idx="1018">
                  <c:v>64.17899999999995</c:v>
                </c:pt>
                <c:pt idx="1019">
                  <c:v>64.116</c:v>
                </c:pt>
                <c:pt idx="1020">
                  <c:v>64.054</c:v>
                </c:pt>
                <c:pt idx="1021">
                  <c:v>63.991</c:v>
                </c:pt>
                <c:pt idx="1022">
                  <c:v>63.928</c:v>
                </c:pt>
                <c:pt idx="1023">
                  <c:v>63.865</c:v>
                </c:pt>
                <c:pt idx="1024">
                  <c:v>63.802</c:v>
                </c:pt>
                <c:pt idx="1025">
                  <c:v>63.739</c:v>
                </c:pt>
                <c:pt idx="1026">
                  <c:v>63.675</c:v>
                </c:pt>
                <c:pt idx="1027">
                  <c:v>63.612</c:v>
                </c:pt>
                <c:pt idx="1028">
                  <c:v>63.549</c:v>
                </c:pt>
                <c:pt idx="1029">
                  <c:v>63.485</c:v>
                </c:pt>
                <c:pt idx="1030">
                  <c:v>63.422</c:v>
                </c:pt>
                <c:pt idx="1031">
                  <c:v>63.358</c:v>
                </c:pt>
                <c:pt idx="1032">
                  <c:v>63.295</c:v>
                </c:pt>
                <c:pt idx="1033">
                  <c:v>63.231</c:v>
                </c:pt>
                <c:pt idx="1034">
                  <c:v>63.167</c:v>
                </c:pt>
                <c:pt idx="1035">
                  <c:v>63.103</c:v>
                </c:pt>
                <c:pt idx="1036">
                  <c:v>63.039</c:v>
                </c:pt>
                <c:pt idx="1037">
                  <c:v>62.975</c:v>
                </c:pt>
                <c:pt idx="1038">
                  <c:v>62.911</c:v>
                </c:pt>
                <c:pt idx="1039">
                  <c:v>62.847</c:v>
                </c:pt>
                <c:pt idx="1040">
                  <c:v>62.783</c:v>
                </c:pt>
                <c:pt idx="1041">
                  <c:v>62.719</c:v>
                </c:pt>
                <c:pt idx="1042">
                  <c:v>62.655</c:v>
                </c:pt>
                <c:pt idx="1043">
                  <c:v>62.59</c:v>
                </c:pt>
                <c:pt idx="1044">
                  <c:v>62.526</c:v>
                </c:pt>
                <c:pt idx="1045">
                  <c:v>62.461</c:v>
                </c:pt>
                <c:pt idx="1046">
                  <c:v>62.397</c:v>
                </c:pt>
                <c:pt idx="1047">
                  <c:v>62.332</c:v>
                </c:pt>
                <c:pt idx="1048">
                  <c:v>62.268</c:v>
                </c:pt>
                <c:pt idx="1049">
                  <c:v>62.203</c:v>
                </c:pt>
                <c:pt idx="1050">
                  <c:v>62.138</c:v>
                </c:pt>
                <c:pt idx="1051">
                  <c:v>62.074</c:v>
                </c:pt>
                <c:pt idx="1052">
                  <c:v>62.009</c:v>
                </c:pt>
                <c:pt idx="1053">
                  <c:v>61.944</c:v>
                </c:pt>
                <c:pt idx="1054">
                  <c:v>61.879</c:v>
                </c:pt>
                <c:pt idx="1055">
                  <c:v>61.814</c:v>
                </c:pt>
                <c:pt idx="1056">
                  <c:v>61.749</c:v>
                </c:pt>
                <c:pt idx="1057">
                  <c:v>61.683</c:v>
                </c:pt>
                <c:pt idx="1058">
                  <c:v>61.617</c:v>
                </c:pt>
                <c:pt idx="1059">
                  <c:v>61.551</c:v>
                </c:pt>
                <c:pt idx="1060">
                  <c:v>61.485</c:v>
                </c:pt>
                <c:pt idx="1061">
                  <c:v>61.419</c:v>
                </c:pt>
                <c:pt idx="1062">
                  <c:v>61.353</c:v>
                </c:pt>
                <c:pt idx="1063">
                  <c:v>61.287</c:v>
                </c:pt>
                <c:pt idx="1064">
                  <c:v>61.22</c:v>
                </c:pt>
                <c:pt idx="1065">
                  <c:v>61.154</c:v>
                </c:pt>
                <c:pt idx="1066">
                  <c:v>61.087</c:v>
                </c:pt>
                <c:pt idx="1067">
                  <c:v>61.021</c:v>
                </c:pt>
                <c:pt idx="1068">
                  <c:v>60.954</c:v>
                </c:pt>
                <c:pt idx="1069">
                  <c:v>60.888</c:v>
                </c:pt>
                <c:pt idx="1070">
                  <c:v>60.821</c:v>
                </c:pt>
                <c:pt idx="1071">
                  <c:v>60.754</c:v>
                </c:pt>
                <c:pt idx="1072">
                  <c:v>60.687</c:v>
                </c:pt>
                <c:pt idx="1073">
                  <c:v>60.62</c:v>
                </c:pt>
                <c:pt idx="1074">
                  <c:v>60.553</c:v>
                </c:pt>
                <c:pt idx="1075">
                  <c:v>60.486</c:v>
                </c:pt>
                <c:pt idx="1076">
                  <c:v>60.419</c:v>
                </c:pt>
                <c:pt idx="1077">
                  <c:v>60.352</c:v>
                </c:pt>
                <c:pt idx="1078">
                  <c:v>60.285</c:v>
                </c:pt>
                <c:pt idx="1079">
                  <c:v>60.218</c:v>
                </c:pt>
                <c:pt idx="1080">
                  <c:v>60.15</c:v>
                </c:pt>
                <c:pt idx="1081">
                  <c:v>60.083</c:v>
                </c:pt>
                <c:pt idx="1082">
                  <c:v>60.015</c:v>
                </c:pt>
                <c:pt idx="1083">
                  <c:v>59.948</c:v>
                </c:pt>
                <c:pt idx="1084">
                  <c:v>59.88</c:v>
                </c:pt>
                <c:pt idx="1085">
                  <c:v>59.813</c:v>
                </c:pt>
                <c:pt idx="1086">
                  <c:v>59.745</c:v>
                </c:pt>
                <c:pt idx="1087">
                  <c:v>59.677</c:v>
                </c:pt>
                <c:pt idx="1088">
                  <c:v>59.61</c:v>
                </c:pt>
                <c:pt idx="1089">
                  <c:v>59.542</c:v>
                </c:pt>
                <c:pt idx="1090">
                  <c:v>59.474</c:v>
                </c:pt>
                <c:pt idx="1091">
                  <c:v>59.406</c:v>
                </c:pt>
                <c:pt idx="1092">
                  <c:v>59.338</c:v>
                </c:pt>
                <c:pt idx="1093">
                  <c:v>59.27</c:v>
                </c:pt>
                <c:pt idx="1094">
                  <c:v>59.202</c:v>
                </c:pt>
                <c:pt idx="1095">
                  <c:v>59.134</c:v>
                </c:pt>
                <c:pt idx="1096">
                  <c:v>59.066</c:v>
                </c:pt>
                <c:pt idx="1097">
                  <c:v>58.998</c:v>
                </c:pt>
                <c:pt idx="1098">
                  <c:v>58.93</c:v>
                </c:pt>
                <c:pt idx="1099">
                  <c:v>58.862</c:v>
                </c:pt>
                <c:pt idx="1100">
                  <c:v>58.793</c:v>
                </c:pt>
                <c:pt idx="1101">
                  <c:v>58.725</c:v>
                </c:pt>
                <c:pt idx="1102">
                  <c:v>58.657</c:v>
                </c:pt>
                <c:pt idx="1103">
                  <c:v>58.588</c:v>
                </c:pt>
                <c:pt idx="1104">
                  <c:v>58.52</c:v>
                </c:pt>
                <c:pt idx="1105">
                  <c:v>58.451</c:v>
                </c:pt>
                <c:pt idx="1106">
                  <c:v>58.383</c:v>
                </c:pt>
                <c:pt idx="1107">
                  <c:v>58.314</c:v>
                </c:pt>
                <c:pt idx="1108">
                  <c:v>58.246</c:v>
                </c:pt>
                <c:pt idx="1109">
                  <c:v>58.177</c:v>
                </c:pt>
                <c:pt idx="1110">
                  <c:v>58.109</c:v>
                </c:pt>
                <c:pt idx="1111">
                  <c:v>58.04</c:v>
                </c:pt>
                <c:pt idx="1112">
                  <c:v>57.971</c:v>
                </c:pt>
                <c:pt idx="1113">
                  <c:v>57.903</c:v>
                </c:pt>
                <c:pt idx="1114">
                  <c:v>57.834</c:v>
                </c:pt>
                <c:pt idx="1115">
                  <c:v>57.765</c:v>
                </c:pt>
                <c:pt idx="1116">
                  <c:v>57.696</c:v>
                </c:pt>
                <c:pt idx="1117">
                  <c:v>57.627</c:v>
                </c:pt>
                <c:pt idx="1118">
                  <c:v>57.559</c:v>
                </c:pt>
                <c:pt idx="1119">
                  <c:v>57.49</c:v>
                </c:pt>
                <c:pt idx="1120">
                  <c:v>57.421</c:v>
                </c:pt>
                <c:pt idx="1121">
                  <c:v>57.352</c:v>
                </c:pt>
                <c:pt idx="1122">
                  <c:v>57.283</c:v>
                </c:pt>
                <c:pt idx="1123">
                  <c:v>57.214</c:v>
                </c:pt>
                <c:pt idx="1124">
                  <c:v>57.145</c:v>
                </c:pt>
                <c:pt idx="1125">
                  <c:v>57.076</c:v>
                </c:pt>
                <c:pt idx="1126">
                  <c:v>57.007</c:v>
                </c:pt>
                <c:pt idx="1127">
                  <c:v>56.938</c:v>
                </c:pt>
                <c:pt idx="1128">
                  <c:v>56.869</c:v>
                </c:pt>
                <c:pt idx="1129">
                  <c:v>56.799</c:v>
                </c:pt>
                <c:pt idx="1130">
                  <c:v>56.73</c:v>
                </c:pt>
                <c:pt idx="1131">
                  <c:v>56.661</c:v>
                </c:pt>
                <c:pt idx="1132">
                  <c:v>56.592</c:v>
                </c:pt>
                <c:pt idx="1133">
                  <c:v>56.523</c:v>
                </c:pt>
                <c:pt idx="1134">
                  <c:v>56.454</c:v>
                </c:pt>
                <c:pt idx="1135">
                  <c:v>56.384</c:v>
                </c:pt>
                <c:pt idx="1136">
                  <c:v>56.315</c:v>
                </c:pt>
                <c:pt idx="1137">
                  <c:v>56.246</c:v>
                </c:pt>
                <c:pt idx="1138">
                  <c:v>56.177</c:v>
                </c:pt>
                <c:pt idx="1139">
                  <c:v>56.108</c:v>
                </c:pt>
                <c:pt idx="1140">
                  <c:v>56.038</c:v>
                </c:pt>
                <c:pt idx="1141">
                  <c:v>55.969</c:v>
                </c:pt>
                <c:pt idx="1142">
                  <c:v>55.9</c:v>
                </c:pt>
                <c:pt idx="1143">
                  <c:v>55.83</c:v>
                </c:pt>
                <c:pt idx="1144">
                  <c:v>55.761</c:v>
                </c:pt>
                <c:pt idx="1145">
                  <c:v>55.692</c:v>
                </c:pt>
                <c:pt idx="1146">
                  <c:v>55.623</c:v>
                </c:pt>
                <c:pt idx="1147">
                  <c:v>55.553</c:v>
                </c:pt>
                <c:pt idx="1148">
                  <c:v>55.484</c:v>
                </c:pt>
                <c:pt idx="1149">
                  <c:v>55.415</c:v>
                </c:pt>
                <c:pt idx="1150">
                  <c:v>55.345</c:v>
                </c:pt>
                <c:pt idx="1151">
                  <c:v>55.276</c:v>
                </c:pt>
                <c:pt idx="1152">
                  <c:v>55.207</c:v>
                </c:pt>
                <c:pt idx="1153">
                  <c:v>55.137</c:v>
                </c:pt>
                <c:pt idx="1154">
                  <c:v>55.068</c:v>
                </c:pt>
                <c:pt idx="1155">
                  <c:v>54.999</c:v>
                </c:pt>
                <c:pt idx="1156">
                  <c:v>54.929</c:v>
                </c:pt>
                <c:pt idx="1157">
                  <c:v>54.86</c:v>
                </c:pt>
                <c:pt idx="1158">
                  <c:v>54.791</c:v>
                </c:pt>
                <c:pt idx="1159">
                  <c:v>54.721</c:v>
                </c:pt>
                <c:pt idx="1160">
                  <c:v>54.652</c:v>
                </c:pt>
                <c:pt idx="1161">
                  <c:v>54.583</c:v>
                </c:pt>
                <c:pt idx="1162">
                  <c:v>54.513</c:v>
                </c:pt>
                <c:pt idx="1163">
                  <c:v>54.444</c:v>
                </c:pt>
                <c:pt idx="1164">
                  <c:v>54.375</c:v>
                </c:pt>
                <c:pt idx="1165">
                  <c:v>54.306</c:v>
                </c:pt>
                <c:pt idx="1166">
                  <c:v>54.236</c:v>
                </c:pt>
                <c:pt idx="1167">
                  <c:v>54.167</c:v>
                </c:pt>
                <c:pt idx="1168">
                  <c:v>54.098</c:v>
                </c:pt>
                <c:pt idx="1169">
                  <c:v>54.028</c:v>
                </c:pt>
                <c:pt idx="1170">
                  <c:v>53.959</c:v>
                </c:pt>
                <c:pt idx="1171">
                  <c:v>53.89</c:v>
                </c:pt>
                <c:pt idx="1172">
                  <c:v>53.821</c:v>
                </c:pt>
                <c:pt idx="1173">
                  <c:v>53.752</c:v>
                </c:pt>
                <c:pt idx="1174">
                  <c:v>53.682</c:v>
                </c:pt>
                <c:pt idx="1175">
                  <c:v>53.613</c:v>
                </c:pt>
                <c:pt idx="1176">
                  <c:v>53.544</c:v>
                </c:pt>
                <c:pt idx="1177">
                  <c:v>53.475</c:v>
                </c:pt>
                <c:pt idx="1178">
                  <c:v>53.406</c:v>
                </c:pt>
                <c:pt idx="1179">
                  <c:v>53.337</c:v>
                </c:pt>
                <c:pt idx="1180">
                  <c:v>53.268</c:v>
                </c:pt>
                <c:pt idx="1181">
                  <c:v>53.199</c:v>
                </c:pt>
                <c:pt idx="1182">
                  <c:v>53.13</c:v>
                </c:pt>
                <c:pt idx="1183">
                  <c:v>53.061</c:v>
                </c:pt>
                <c:pt idx="1184">
                  <c:v>52.992</c:v>
                </c:pt>
                <c:pt idx="1185">
                  <c:v>52.923</c:v>
                </c:pt>
                <c:pt idx="1186">
                  <c:v>52.854</c:v>
                </c:pt>
                <c:pt idx="1187">
                  <c:v>52.785</c:v>
                </c:pt>
                <c:pt idx="1188">
                  <c:v>52.716</c:v>
                </c:pt>
                <c:pt idx="1189">
                  <c:v>52.647</c:v>
                </c:pt>
                <c:pt idx="1190">
                  <c:v>52.578</c:v>
                </c:pt>
                <c:pt idx="1191">
                  <c:v>52.51</c:v>
                </c:pt>
                <c:pt idx="1192">
                  <c:v>52.441</c:v>
                </c:pt>
                <c:pt idx="1193">
                  <c:v>52.372</c:v>
                </c:pt>
                <c:pt idx="1194">
                  <c:v>52.303</c:v>
                </c:pt>
                <c:pt idx="1195">
                  <c:v>52.235</c:v>
                </c:pt>
                <c:pt idx="1196">
                  <c:v>52.166</c:v>
                </c:pt>
                <c:pt idx="1197">
                  <c:v>52.097</c:v>
                </c:pt>
                <c:pt idx="1198">
                  <c:v>52.029</c:v>
                </c:pt>
                <c:pt idx="1199">
                  <c:v>51.96</c:v>
                </c:pt>
                <c:pt idx="1200">
                  <c:v>51.892</c:v>
                </c:pt>
              </c:numCache>
            </c:numRef>
          </c:yVal>
          <c:smooth val="1"/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module3_proTNF_no_tl_regulation!$E$2:$E$1202</c:f>
              <c:numCache>
                <c:formatCode>General</c:formatCode>
                <c:ptCount val="1201"/>
                <c:pt idx="0">
                  <c:v>0.80779</c:v>
                </c:pt>
                <c:pt idx="1">
                  <c:v>0.80825</c:v>
                </c:pt>
                <c:pt idx="2">
                  <c:v>0.80924</c:v>
                </c:pt>
                <c:pt idx="3">
                  <c:v>0.81077</c:v>
                </c:pt>
                <c:pt idx="4">
                  <c:v>0.81275</c:v>
                </c:pt>
                <c:pt idx="5">
                  <c:v>0.81525</c:v>
                </c:pt>
                <c:pt idx="6">
                  <c:v>0.81826</c:v>
                </c:pt>
                <c:pt idx="7">
                  <c:v>0.82179</c:v>
                </c:pt>
                <c:pt idx="8">
                  <c:v>0.82583</c:v>
                </c:pt>
                <c:pt idx="9">
                  <c:v>0.83039</c:v>
                </c:pt>
                <c:pt idx="10">
                  <c:v>0.83544</c:v>
                </c:pt>
                <c:pt idx="11">
                  <c:v>0.84099</c:v>
                </c:pt>
                <c:pt idx="12">
                  <c:v>0.84705</c:v>
                </c:pt>
                <c:pt idx="13">
                  <c:v>0.85361</c:v>
                </c:pt>
                <c:pt idx="14">
                  <c:v>0.86068</c:v>
                </c:pt>
                <c:pt idx="15">
                  <c:v>0.86826</c:v>
                </c:pt>
                <c:pt idx="16">
                  <c:v>0.87631</c:v>
                </c:pt>
                <c:pt idx="17">
                  <c:v>0.88484</c:v>
                </c:pt>
                <c:pt idx="18">
                  <c:v>0.89386</c:v>
                </c:pt>
                <c:pt idx="19">
                  <c:v>0.90338</c:v>
                </c:pt>
                <c:pt idx="20">
                  <c:v>0.91338</c:v>
                </c:pt>
                <c:pt idx="21">
                  <c:v>0.92388</c:v>
                </c:pt>
                <c:pt idx="22">
                  <c:v>0.93484</c:v>
                </c:pt>
                <c:pt idx="23">
                  <c:v>0.94625</c:v>
                </c:pt>
                <c:pt idx="24">
                  <c:v>0.95813</c:v>
                </c:pt>
                <c:pt idx="25">
                  <c:v>0.97048</c:v>
                </c:pt>
                <c:pt idx="26">
                  <c:v>0.98331</c:v>
                </c:pt>
                <c:pt idx="27">
                  <c:v>0.99661</c:v>
                </c:pt>
                <c:pt idx="28">
                  <c:v>1.0104</c:v>
                </c:pt>
                <c:pt idx="29">
                  <c:v>1.0246</c:v>
                </c:pt>
                <c:pt idx="30">
                  <c:v>1.0392</c:v>
                </c:pt>
                <c:pt idx="31">
                  <c:v>1.0543</c:v>
                </c:pt>
                <c:pt idx="32">
                  <c:v>1.0698</c:v>
                </c:pt>
                <c:pt idx="33">
                  <c:v>1.0858</c:v>
                </c:pt>
                <c:pt idx="34">
                  <c:v>1.1022</c:v>
                </c:pt>
                <c:pt idx="35">
                  <c:v>1.1191</c:v>
                </c:pt>
                <c:pt idx="36">
                  <c:v>1.1364</c:v>
                </c:pt>
                <c:pt idx="37">
                  <c:v>1.1541</c:v>
                </c:pt>
                <c:pt idx="38">
                  <c:v>1.1723</c:v>
                </c:pt>
                <c:pt idx="39">
                  <c:v>1.1908</c:v>
                </c:pt>
                <c:pt idx="40">
                  <c:v>1.2098</c:v>
                </c:pt>
                <c:pt idx="41">
                  <c:v>1.2292</c:v>
                </c:pt>
                <c:pt idx="42">
                  <c:v>1.2491</c:v>
                </c:pt>
                <c:pt idx="43">
                  <c:v>1.2693</c:v>
                </c:pt>
                <c:pt idx="44">
                  <c:v>1.2899</c:v>
                </c:pt>
                <c:pt idx="45">
                  <c:v>1.311</c:v>
                </c:pt>
                <c:pt idx="46">
                  <c:v>1.3324</c:v>
                </c:pt>
                <c:pt idx="47">
                  <c:v>1.3543</c:v>
                </c:pt>
                <c:pt idx="48">
                  <c:v>1.3765</c:v>
                </c:pt>
                <c:pt idx="49">
                  <c:v>1.3992</c:v>
                </c:pt>
                <c:pt idx="50">
                  <c:v>1.4222</c:v>
                </c:pt>
                <c:pt idx="51">
                  <c:v>1.4456</c:v>
                </c:pt>
                <c:pt idx="52">
                  <c:v>1.4694</c:v>
                </c:pt>
                <c:pt idx="53">
                  <c:v>1.4936</c:v>
                </c:pt>
                <c:pt idx="54">
                  <c:v>1.5182</c:v>
                </c:pt>
                <c:pt idx="55">
                  <c:v>1.5432</c:v>
                </c:pt>
                <c:pt idx="56">
                  <c:v>1.5685</c:v>
                </c:pt>
                <c:pt idx="57">
                  <c:v>1.5942</c:v>
                </c:pt>
                <c:pt idx="58">
                  <c:v>1.6203</c:v>
                </c:pt>
                <c:pt idx="59">
                  <c:v>1.6467</c:v>
                </c:pt>
                <c:pt idx="60">
                  <c:v>1.6735</c:v>
                </c:pt>
                <c:pt idx="61">
                  <c:v>1.7007</c:v>
                </c:pt>
                <c:pt idx="62">
                  <c:v>1.7282</c:v>
                </c:pt>
                <c:pt idx="63">
                  <c:v>1.7561</c:v>
                </c:pt>
                <c:pt idx="64">
                  <c:v>1.7843</c:v>
                </c:pt>
                <c:pt idx="65">
                  <c:v>1.8129</c:v>
                </c:pt>
                <c:pt idx="66">
                  <c:v>1.8419</c:v>
                </c:pt>
                <c:pt idx="67">
                  <c:v>1.8712</c:v>
                </c:pt>
                <c:pt idx="68">
                  <c:v>1.9008</c:v>
                </c:pt>
                <c:pt idx="69">
                  <c:v>1.9308</c:v>
                </c:pt>
                <c:pt idx="70">
                  <c:v>1.9611</c:v>
                </c:pt>
                <c:pt idx="71">
                  <c:v>1.9918</c:v>
                </c:pt>
                <c:pt idx="72">
                  <c:v>2.0228</c:v>
                </c:pt>
                <c:pt idx="73">
                  <c:v>2.0541</c:v>
                </c:pt>
                <c:pt idx="74">
                  <c:v>2.0857</c:v>
                </c:pt>
                <c:pt idx="75">
                  <c:v>2.1177</c:v>
                </c:pt>
                <c:pt idx="76">
                  <c:v>2.15</c:v>
                </c:pt>
                <c:pt idx="77">
                  <c:v>2.1827</c:v>
                </c:pt>
                <c:pt idx="78">
                  <c:v>2.2156</c:v>
                </c:pt>
                <c:pt idx="79">
                  <c:v>2.2489</c:v>
                </c:pt>
                <c:pt idx="80">
                  <c:v>2.2825</c:v>
                </c:pt>
                <c:pt idx="81">
                  <c:v>2.316399999999998</c:v>
                </c:pt>
                <c:pt idx="82">
                  <c:v>2.3507</c:v>
                </c:pt>
                <c:pt idx="83">
                  <c:v>2.3852</c:v>
                </c:pt>
                <c:pt idx="84">
                  <c:v>2.42</c:v>
                </c:pt>
                <c:pt idx="85">
                  <c:v>2.4552</c:v>
                </c:pt>
                <c:pt idx="86">
                  <c:v>2.4907</c:v>
                </c:pt>
                <c:pt idx="87">
                  <c:v>2.5264</c:v>
                </c:pt>
                <c:pt idx="88">
                  <c:v>2.5625</c:v>
                </c:pt>
                <c:pt idx="89">
                  <c:v>2.5988</c:v>
                </c:pt>
                <c:pt idx="90">
                  <c:v>2.6355</c:v>
                </c:pt>
                <c:pt idx="91">
                  <c:v>2.6724</c:v>
                </c:pt>
                <c:pt idx="92">
                  <c:v>2.7097</c:v>
                </c:pt>
                <c:pt idx="93">
                  <c:v>2.7472</c:v>
                </c:pt>
                <c:pt idx="94">
                  <c:v>2.785</c:v>
                </c:pt>
                <c:pt idx="95">
                  <c:v>2.8231</c:v>
                </c:pt>
                <c:pt idx="96">
                  <c:v>2.8615</c:v>
                </c:pt>
                <c:pt idx="97">
                  <c:v>2.9001</c:v>
                </c:pt>
                <c:pt idx="98">
                  <c:v>2.9391</c:v>
                </c:pt>
                <c:pt idx="99">
                  <c:v>2.9783</c:v>
                </c:pt>
                <c:pt idx="100">
                  <c:v>3.0178</c:v>
                </c:pt>
                <c:pt idx="101">
                  <c:v>3.0576</c:v>
                </c:pt>
                <c:pt idx="102">
                  <c:v>3.0976</c:v>
                </c:pt>
                <c:pt idx="103">
                  <c:v>3.1379</c:v>
                </c:pt>
                <c:pt idx="104">
                  <c:v>3.1785</c:v>
                </c:pt>
                <c:pt idx="105">
                  <c:v>3.2194</c:v>
                </c:pt>
                <c:pt idx="106">
                  <c:v>3.2605</c:v>
                </c:pt>
                <c:pt idx="107">
                  <c:v>3.3019</c:v>
                </c:pt>
                <c:pt idx="108">
                  <c:v>3.3435</c:v>
                </c:pt>
                <c:pt idx="109">
                  <c:v>3.3854</c:v>
                </c:pt>
                <c:pt idx="110">
                  <c:v>3.4276</c:v>
                </c:pt>
                <c:pt idx="111">
                  <c:v>3.47</c:v>
                </c:pt>
                <c:pt idx="112">
                  <c:v>3.5127</c:v>
                </c:pt>
                <c:pt idx="113">
                  <c:v>3.5556</c:v>
                </c:pt>
                <c:pt idx="114">
                  <c:v>3.5988</c:v>
                </c:pt>
                <c:pt idx="115">
                  <c:v>3.6422</c:v>
                </c:pt>
                <c:pt idx="116">
                  <c:v>3.6859</c:v>
                </c:pt>
                <c:pt idx="117">
                  <c:v>3.7298</c:v>
                </c:pt>
                <c:pt idx="118">
                  <c:v>3.774</c:v>
                </c:pt>
                <c:pt idx="119">
                  <c:v>3.8184</c:v>
                </c:pt>
                <c:pt idx="120">
                  <c:v>3.8631</c:v>
                </c:pt>
                <c:pt idx="121">
                  <c:v>3.908</c:v>
                </c:pt>
                <c:pt idx="122">
                  <c:v>3.9531</c:v>
                </c:pt>
                <c:pt idx="123">
                  <c:v>3.9985</c:v>
                </c:pt>
                <c:pt idx="124">
                  <c:v>4.044099999999998</c:v>
                </c:pt>
                <c:pt idx="125">
                  <c:v>4.0899</c:v>
                </c:pt>
                <c:pt idx="126">
                  <c:v>4.136</c:v>
                </c:pt>
                <c:pt idx="127">
                  <c:v>4.1822</c:v>
                </c:pt>
                <c:pt idx="128">
                  <c:v>4.2287</c:v>
                </c:pt>
                <c:pt idx="129">
                  <c:v>4.2755</c:v>
                </c:pt>
                <c:pt idx="130">
                  <c:v>4.322399999999996</c:v>
                </c:pt>
                <c:pt idx="131">
                  <c:v>4.3696</c:v>
                </c:pt>
                <c:pt idx="132">
                  <c:v>4.417</c:v>
                </c:pt>
                <c:pt idx="133">
                  <c:v>4.4647</c:v>
                </c:pt>
                <c:pt idx="134">
                  <c:v>4.512499999999998</c:v>
                </c:pt>
                <c:pt idx="135">
                  <c:v>4.5606</c:v>
                </c:pt>
                <c:pt idx="136">
                  <c:v>4.608799999999999</c:v>
                </c:pt>
                <c:pt idx="137">
                  <c:v>4.657299999999997</c:v>
                </c:pt>
                <c:pt idx="138">
                  <c:v>4.706</c:v>
                </c:pt>
                <c:pt idx="139">
                  <c:v>4.755</c:v>
                </c:pt>
                <c:pt idx="140">
                  <c:v>4.804099999999996</c:v>
                </c:pt>
                <c:pt idx="141">
                  <c:v>4.8534</c:v>
                </c:pt>
                <c:pt idx="142">
                  <c:v>4.903</c:v>
                </c:pt>
                <c:pt idx="143">
                  <c:v>4.9527</c:v>
                </c:pt>
                <c:pt idx="144">
                  <c:v>5.0027</c:v>
                </c:pt>
                <c:pt idx="145">
                  <c:v>5.0528</c:v>
                </c:pt>
                <c:pt idx="146">
                  <c:v>5.1032</c:v>
                </c:pt>
                <c:pt idx="147">
                  <c:v>5.153799999999999</c:v>
                </c:pt>
                <c:pt idx="148">
                  <c:v>5.204499999999999</c:v>
                </c:pt>
                <c:pt idx="149">
                  <c:v>5.2555</c:v>
                </c:pt>
                <c:pt idx="150">
                  <c:v>5.3067</c:v>
                </c:pt>
                <c:pt idx="151">
                  <c:v>5.358</c:v>
                </c:pt>
                <c:pt idx="152">
                  <c:v>5.4096</c:v>
                </c:pt>
                <c:pt idx="153">
                  <c:v>5.4614</c:v>
                </c:pt>
                <c:pt idx="154">
                  <c:v>5.5133</c:v>
                </c:pt>
                <c:pt idx="155">
                  <c:v>5.565399999999999</c:v>
                </c:pt>
                <c:pt idx="156">
                  <c:v>5.617699999999996</c:v>
                </c:pt>
                <c:pt idx="157">
                  <c:v>5.6702</c:v>
                </c:pt>
                <c:pt idx="158">
                  <c:v>5.722899999999996</c:v>
                </c:pt>
                <c:pt idx="159">
                  <c:v>5.7757</c:v>
                </c:pt>
                <c:pt idx="160">
                  <c:v>5.828699999999999</c:v>
                </c:pt>
                <c:pt idx="161">
                  <c:v>5.882</c:v>
                </c:pt>
                <c:pt idx="162">
                  <c:v>5.9354</c:v>
                </c:pt>
                <c:pt idx="163">
                  <c:v>5.9889</c:v>
                </c:pt>
                <c:pt idx="164">
                  <c:v>6.0427</c:v>
                </c:pt>
                <c:pt idx="165">
                  <c:v>6.0966</c:v>
                </c:pt>
                <c:pt idx="166">
                  <c:v>6.1507</c:v>
                </c:pt>
                <c:pt idx="167">
                  <c:v>6.205</c:v>
                </c:pt>
                <c:pt idx="168">
                  <c:v>6.2595</c:v>
                </c:pt>
                <c:pt idx="169">
                  <c:v>6.314099999999996</c:v>
                </c:pt>
                <c:pt idx="170">
                  <c:v>6.368899999999996</c:v>
                </c:pt>
                <c:pt idx="171">
                  <c:v>6.4238</c:v>
                </c:pt>
                <c:pt idx="172">
                  <c:v>6.479</c:v>
                </c:pt>
                <c:pt idx="173">
                  <c:v>6.5343</c:v>
                </c:pt>
                <c:pt idx="174">
                  <c:v>6.5898</c:v>
                </c:pt>
                <c:pt idx="175">
                  <c:v>6.645399999999999</c:v>
                </c:pt>
                <c:pt idx="176">
                  <c:v>6.7012</c:v>
                </c:pt>
                <c:pt idx="177">
                  <c:v>6.7572</c:v>
                </c:pt>
                <c:pt idx="178">
                  <c:v>6.8133</c:v>
                </c:pt>
                <c:pt idx="179">
                  <c:v>6.8696</c:v>
                </c:pt>
                <c:pt idx="180">
                  <c:v>6.926</c:v>
                </c:pt>
                <c:pt idx="181">
                  <c:v>6.9827</c:v>
                </c:pt>
                <c:pt idx="182">
                  <c:v>7.0394</c:v>
                </c:pt>
                <c:pt idx="183">
                  <c:v>7.0963</c:v>
                </c:pt>
                <c:pt idx="184">
                  <c:v>7.1534</c:v>
                </c:pt>
                <c:pt idx="185">
                  <c:v>7.2107</c:v>
                </c:pt>
                <c:pt idx="186">
                  <c:v>7.2681</c:v>
                </c:pt>
                <c:pt idx="187">
                  <c:v>7.3256</c:v>
                </c:pt>
                <c:pt idx="188">
                  <c:v>7.3833</c:v>
                </c:pt>
                <c:pt idx="189">
                  <c:v>7.4411</c:v>
                </c:pt>
                <c:pt idx="190">
                  <c:v>7.4991</c:v>
                </c:pt>
                <c:pt idx="191">
                  <c:v>7.5572</c:v>
                </c:pt>
                <c:pt idx="192">
                  <c:v>7.615499999999996</c:v>
                </c:pt>
                <c:pt idx="193">
                  <c:v>7.6739</c:v>
                </c:pt>
                <c:pt idx="194">
                  <c:v>7.7324</c:v>
                </c:pt>
                <c:pt idx="195">
                  <c:v>7.7911</c:v>
                </c:pt>
                <c:pt idx="196">
                  <c:v>7.85</c:v>
                </c:pt>
                <c:pt idx="197">
                  <c:v>7.909</c:v>
                </c:pt>
                <c:pt idx="198">
                  <c:v>7.9681</c:v>
                </c:pt>
                <c:pt idx="199">
                  <c:v>8.0273</c:v>
                </c:pt>
                <c:pt idx="200">
                  <c:v>8.0867</c:v>
                </c:pt>
                <c:pt idx="201">
                  <c:v>8.1463</c:v>
                </c:pt>
                <c:pt idx="202">
                  <c:v>8.206</c:v>
                </c:pt>
                <c:pt idx="203">
                  <c:v>8.2658</c:v>
                </c:pt>
                <c:pt idx="204">
                  <c:v>8.3257</c:v>
                </c:pt>
                <c:pt idx="205">
                  <c:v>8.3858</c:v>
                </c:pt>
                <c:pt idx="206">
                  <c:v>8.446</c:v>
                </c:pt>
                <c:pt idx="207">
                  <c:v>8.5064</c:v>
                </c:pt>
                <c:pt idx="208">
                  <c:v>8.5669</c:v>
                </c:pt>
                <c:pt idx="209">
                  <c:v>8.6275</c:v>
                </c:pt>
                <c:pt idx="210">
                  <c:v>8.6882</c:v>
                </c:pt>
                <c:pt idx="211">
                  <c:v>8.7491</c:v>
                </c:pt>
                <c:pt idx="212">
                  <c:v>8.8101</c:v>
                </c:pt>
                <c:pt idx="213">
                  <c:v>8.8712</c:v>
                </c:pt>
                <c:pt idx="214">
                  <c:v>8.9325</c:v>
                </c:pt>
                <c:pt idx="215">
                  <c:v>8.9939</c:v>
                </c:pt>
                <c:pt idx="216">
                  <c:v>9.0554</c:v>
                </c:pt>
                <c:pt idx="217">
                  <c:v>9.117000000000001</c:v>
                </c:pt>
                <c:pt idx="218">
                  <c:v>9.1787</c:v>
                </c:pt>
                <c:pt idx="219">
                  <c:v>9.240600000000001</c:v>
                </c:pt>
                <c:pt idx="220">
                  <c:v>9.3026</c:v>
                </c:pt>
                <c:pt idx="221">
                  <c:v>9.3647</c:v>
                </c:pt>
                <c:pt idx="222">
                  <c:v>9.4269</c:v>
                </c:pt>
                <c:pt idx="223">
                  <c:v>9.4893</c:v>
                </c:pt>
                <c:pt idx="224">
                  <c:v>9.5517</c:v>
                </c:pt>
                <c:pt idx="225">
                  <c:v>9.6143</c:v>
                </c:pt>
                <c:pt idx="226">
                  <c:v>9.677</c:v>
                </c:pt>
                <c:pt idx="227">
                  <c:v>9.739800000000001</c:v>
                </c:pt>
                <c:pt idx="228">
                  <c:v>9.8027</c:v>
                </c:pt>
                <c:pt idx="229">
                  <c:v>9.8657</c:v>
                </c:pt>
                <c:pt idx="230">
                  <c:v>9.9289</c:v>
                </c:pt>
                <c:pt idx="231">
                  <c:v>9.9921</c:v>
                </c:pt>
                <c:pt idx="232">
                  <c:v>10.055</c:v>
                </c:pt>
                <c:pt idx="233">
                  <c:v>10.119</c:v>
                </c:pt>
                <c:pt idx="234">
                  <c:v>10.183</c:v>
                </c:pt>
                <c:pt idx="235">
                  <c:v>10.246</c:v>
                </c:pt>
                <c:pt idx="236">
                  <c:v>10.31</c:v>
                </c:pt>
                <c:pt idx="237">
                  <c:v>10.374</c:v>
                </c:pt>
                <c:pt idx="238">
                  <c:v>10.438</c:v>
                </c:pt>
                <c:pt idx="239">
                  <c:v>10.502</c:v>
                </c:pt>
                <c:pt idx="240">
                  <c:v>10.566</c:v>
                </c:pt>
                <c:pt idx="241">
                  <c:v>10.631</c:v>
                </c:pt>
                <c:pt idx="242">
                  <c:v>10.695</c:v>
                </c:pt>
                <c:pt idx="243">
                  <c:v>10.76</c:v>
                </c:pt>
                <c:pt idx="244">
                  <c:v>10.824</c:v>
                </c:pt>
                <c:pt idx="245">
                  <c:v>10.889</c:v>
                </c:pt>
                <c:pt idx="246">
                  <c:v>10.954</c:v>
                </c:pt>
                <c:pt idx="247">
                  <c:v>11.019</c:v>
                </c:pt>
                <c:pt idx="248">
                  <c:v>11.084</c:v>
                </c:pt>
                <c:pt idx="249">
                  <c:v>11.149</c:v>
                </c:pt>
                <c:pt idx="250">
                  <c:v>11.214</c:v>
                </c:pt>
                <c:pt idx="251">
                  <c:v>11.28</c:v>
                </c:pt>
                <c:pt idx="252">
                  <c:v>11.345</c:v>
                </c:pt>
                <c:pt idx="253">
                  <c:v>11.411</c:v>
                </c:pt>
                <c:pt idx="254">
                  <c:v>11.476</c:v>
                </c:pt>
                <c:pt idx="255">
                  <c:v>11.542</c:v>
                </c:pt>
                <c:pt idx="256">
                  <c:v>11.608</c:v>
                </c:pt>
                <c:pt idx="257">
                  <c:v>11.674</c:v>
                </c:pt>
                <c:pt idx="258">
                  <c:v>11.74</c:v>
                </c:pt>
                <c:pt idx="259">
                  <c:v>11.806</c:v>
                </c:pt>
                <c:pt idx="260">
                  <c:v>11.872</c:v>
                </c:pt>
                <c:pt idx="261">
                  <c:v>11.938</c:v>
                </c:pt>
                <c:pt idx="262">
                  <c:v>12.004</c:v>
                </c:pt>
                <c:pt idx="263">
                  <c:v>12.071</c:v>
                </c:pt>
                <c:pt idx="264">
                  <c:v>12.137</c:v>
                </c:pt>
                <c:pt idx="265">
                  <c:v>12.204</c:v>
                </c:pt>
                <c:pt idx="266">
                  <c:v>12.271</c:v>
                </c:pt>
                <c:pt idx="267">
                  <c:v>12.338</c:v>
                </c:pt>
                <c:pt idx="268">
                  <c:v>12.404</c:v>
                </c:pt>
                <c:pt idx="269">
                  <c:v>12.471</c:v>
                </c:pt>
                <c:pt idx="270">
                  <c:v>12.538</c:v>
                </c:pt>
                <c:pt idx="271">
                  <c:v>12.606</c:v>
                </c:pt>
                <c:pt idx="272">
                  <c:v>12.673</c:v>
                </c:pt>
                <c:pt idx="273">
                  <c:v>12.74</c:v>
                </c:pt>
                <c:pt idx="274">
                  <c:v>12.808</c:v>
                </c:pt>
                <c:pt idx="275">
                  <c:v>12.875</c:v>
                </c:pt>
                <c:pt idx="276">
                  <c:v>12.943</c:v>
                </c:pt>
                <c:pt idx="277">
                  <c:v>13.01</c:v>
                </c:pt>
                <c:pt idx="278">
                  <c:v>13.078</c:v>
                </c:pt>
                <c:pt idx="279">
                  <c:v>13.146</c:v>
                </c:pt>
                <c:pt idx="280">
                  <c:v>13.214</c:v>
                </c:pt>
                <c:pt idx="281">
                  <c:v>13.282</c:v>
                </c:pt>
                <c:pt idx="282">
                  <c:v>13.35</c:v>
                </c:pt>
                <c:pt idx="283">
                  <c:v>13.418</c:v>
                </c:pt>
                <c:pt idx="284">
                  <c:v>13.486</c:v>
                </c:pt>
                <c:pt idx="285">
                  <c:v>13.555</c:v>
                </c:pt>
                <c:pt idx="286">
                  <c:v>13.623</c:v>
                </c:pt>
                <c:pt idx="287">
                  <c:v>13.692</c:v>
                </c:pt>
                <c:pt idx="288">
                  <c:v>13.761</c:v>
                </c:pt>
                <c:pt idx="289">
                  <c:v>13.83</c:v>
                </c:pt>
                <c:pt idx="290">
                  <c:v>13.899</c:v>
                </c:pt>
                <c:pt idx="291">
                  <c:v>13.968</c:v>
                </c:pt>
                <c:pt idx="292">
                  <c:v>14.038</c:v>
                </c:pt>
                <c:pt idx="293">
                  <c:v>14.107</c:v>
                </c:pt>
                <c:pt idx="294">
                  <c:v>14.177</c:v>
                </c:pt>
                <c:pt idx="295">
                  <c:v>14.246</c:v>
                </c:pt>
                <c:pt idx="296">
                  <c:v>14.316</c:v>
                </c:pt>
                <c:pt idx="297">
                  <c:v>14.386</c:v>
                </c:pt>
                <c:pt idx="298">
                  <c:v>14.456</c:v>
                </c:pt>
                <c:pt idx="299">
                  <c:v>14.526</c:v>
                </c:pt>
                <c:pt idx="300">
                  <c:v>14.597</c:v>
                </c:pt>
                <c:pt idx="301">
                  <c:v>14.667</c:v>
                </c:pt>
                <c:pt idx="302">
                  <c:v>14.738</c:v>
                </c:pt>
                <c:pt idx="303">
                  <c:v>14.808</c:v>
                </c:pt>
                <c:pt idx="304">
                  <c:v>14.879</c:v>
                </c:pt>
                <c:pt idx="305">
                  <c:v>14.951</c:v>
                </c:pt>
                <c:pt idx="306">
                  <c:v>15.023</c:v>
                </c:pt>
                <c:pt idx="307">
                  <c:v>15.095</c:v>
                </c:pt>
                <c:pt idx="308">
                  <c:v>15.167</c:v>
                </c:pt>
                <c:pt idx="309">
                  <c:v>15.24</c:v>
                </c:pt>
                <c:pt idx="310">
                  <c:v>15.313</c:v>
                </c:pt>
                <c:pt idx="311">
                  <c:v>15.386</c:v>
                </c:pt>
                <c:pt idx="312">
                  <c:v>15.459</c:v>
                </c:pt>
                <c:pt idx="313">
                  <c:v>15.533</c:v>
                </c:pt>
                <c:pt idx="314">
                  <c:v>15.607</c:v>
                </c:pt>
                <c:pt idx="315">
                  <c:v>15.682</c:v>
                </c:pt>
                <c:pt idx="316">
                  <c:v>15.757</c:v>
                </c:pt>
                <c:pt idx="317">
                  <c:v>15.832</c:v>
                </c:pt>
                <c:pt idx="318">
                  <c:v>15.907</c:v>
                </c:pt>
                <c:pt idx="319">
                  <c:v>15.983</c:v>
                </c:pt>
                <c:pt idx="320">
                  <c:v>16.06</c:v>
                </c:pt>
                <c:pt idx="321">
                  <c:v>16.136</c:v>
                </c:pt>
                <c:pt idx="322">
                  <c:v>16.213</c:v>
                </c:pt>
                <c:pt idx="323">
                  <c:v>16.291</c:v>
                </c:pt>
                <c:pt idx="324">
                  <c:v>16.369</c:v>
                </c:pt>
                <c:pt idx="325">
                  <c:v>16.447</c:v>
                </c:pt>
                <c:pt idx="326">
                  <c:v>16.526</c:v>
                </c:pt>
                <c:pt idx="327">
                  <c:v>16.606</c:v>
                </c:pt>
                <c:pt idx="328">
                  <c:v>16.684</c:v>
                </c:pt>
                <c:pt idx="329">
                  <c:v>16.764</c:v>
                </c:pt>
                <c:pt idx="330">
                  <c:v>16.843</c:v>
                </c:pt>
                <c:pt idx="331">
                  <c:v>16.923</c:v>
                </c:pt>
                <c:pt idx="332">
                  <c:v>17.004</c:v>
                </c:pt>
                <c:pt idx="333">
                  <c:v>17.084</c:v>
                </c:pt>
                <c:pt idx="334">
                  <c:v>17.166</c:v>
                </c:pt>
                <c:pt idx="335">
                  <c:v>17.247</c:v>
                </c:pt>
                <c:pt idx="336">
                  <c:v>17.329</c:v>
                </c:pt>
                <c:pt idx="337">
                  <c:v>17.411</c:v>
                </c:pt>
                <c:pt idx="338">
                  <c:v>17.494</c:v>
                </c:pt>
                <c:pt idx="339">
                  <c:v>17.577</c:v>
                </c:pt>
                <c:pt idx="340">
                  <c:v>17.66</c:v>
                </c:pt>
                <c:pt idx="341">
                  <c:v>17.744</c:v>
                </c:pt>
                <c:pt idx="342">
                  <c:v>17.828</c:v>
                </c:pt>
                <c:pt idx="343">
                  <c:v>17.913</c:v>
                </c:pt>
                <c:pt idx="344">
                  <c:v>17.998</c:v>
                </c:pt>
                <c:pt idx="345">
                  <c:v>18.083</c:v>
                </c:pt>
                <c:pt idx="346">
                  <c:v>18.169</c:v>
                </c:pt>
                <c:pt idx="347">
                  <c:v>18.256</c:v>
                </c:pt>
                <c:pt idx="348">
                  <c:v>18.342</c:v>
                </c:pt>
                <c:pt idx="349">
                  <c:v>18.429</c:v>
                </c:pt>
                <c:pt idx="350">
                  <c:v>18.517</c:v>
                </c:pt>
                <c:pt idx="351">
                  <c:v>18.604</c:v>
                </c:pt>
                <c:pt idx="352">
                  <c:v>18.692</c:v>
                </c:pt>
                <c:pt idx="353">
                  <c:v>18.78</c:v>
                </c:pt>
                <c:pt idx="354">
                  <c:v>18.868</c:v>
                </c:pt>
                <c:pt idx="355">
                  <c:v>18.957</c:v>
                </c:pt>
                <c:pt idx="356">
                  <c:v>19.046</c:v>
                </c:pt>
                <c:pt idx="357">
                  <c:v>19.135</c:v>
                </c:pt>
                <c:pt idx="358">
                  <c:v>19.225</c:v>
                </c:pt>
                <c:pt idx="359">
                  <c:v>19.315</c:v>
                </c:pt>
                <c:pt idx="360">
                  <c:v>19.405</c:v>
                </c:pt>
                <c:pt idx="361">
                  <c:v>19.496</c:v>
                </c:pt>
                <c:pt idx="362">
                  <c:v>19.587</c:v>
                </c:pt>
                <c:pt idx="363">
                  <c:v>19.678</c:v>
                </c:pt>
                <c:pt idx="364">
                  <c:v>19.77</c:v>
                </c:pt>
                <c:pt idx="365">
                  <c:v>19.861</c:v>
                </c:pt>
                <c:pt idx="366">
                  <c:v>19.953</c:v>
                </c:pt>
                <c:pt idx="367">
                  <c:v>20.046</c:v>
                </c:pt>
                <c:pt idx="368">
                  <c:v>20.138</c:v>
                </c:pt>
                <c:pt idx="369">
                  <c:v>20.231</c:v>
                </c:pt>
                <c:pt idx="370">
                  <c:v>20.324</c:v>
                </c:pt>
                <c:pt idx="371">
                  <c:v>20.417</c:v>
                </c:pt>
                <c:pt idx="372">
                  <c:v>20.511</c:v>
                </c:pt>
                <c:pt idx="373">
                  <c:v>20.605</c:v>
                </c:pt>
                <c:pt idx="374">
                  <c:v>20.699</c:v>
                </c:pt>
                <c:pt idx="375">
                  <c:v>20.794</c:v>
                </c:pt>
                <c:pt idx="376">
                  <c:v>20.889</c:v>
                </c:pt>
                <c:pt idx="377">
                  <c:v>20.984</c:v>
                </c:pt>
                <c:pt idx="378">
                  <c:v>21.079</c:v>
                </c:pt>
                <c:pt idx="379">
                  <c:v>21.175</c:v>
                </c:pt>
                <c:pt idx="380">
                  <c:v>21.27</c:v>
                </c:pt>
                <c:pt idx="381">
                  <c:v>21.366</c:v>
                </c:pt>
                <c:pt idx="382">
                  <c:v>21.463</c:v>
                </c:pt>
                <c:pt idx="383">
                  <c:v>21.559</c:v>
                </c:pt>
                <c:pt idx="384">
                  <c:v>21.656</c:v>
                </c:pt>
                <c:pt idx="385">
                  <c:v>21.753</c:v>
                </c:pt>
                <c:pt idx="386">
                  <c:v>21.85</c:v>
                </c:pt>
                <c:pt idx="387">
                  <c:v>21.947</c:v>
                </c:pt>
                <c:pt idx="388">
                  <c:v>22.045</c:v>
                </c:pt>
                <c:pt idx="389">
                  <c:v>22.142</c:v>
                </c:pt>
                <c:pt idx="390">
                  <c:v>22.24</c:v>
                </c:pt>
                <c:pt idx="391">
                  <c:v>22.338</c:v>
                </c:pt>
                <c:pt idx="392">
                  <c:v>22.436</c:v>
                </c:pt>
                <c:pt idx="393">
                  <c:v>22.535</c:v>
                </c:pt>
                <c:pt idx="394">
                  <c:v>22.633</c:v>
                </c:pt>
                <c:pt idx="395">
                  <c:v>22.732</c:v>
                </c:pt>
                <c:pt idx="396">
                  <c:v>22.831</c:v>
                </c:pt>
                <c:pt idx="397">
                  <c:v>22.931</c:v>
                </c:pt>
                <c:pt idx="398">
                  <c:v>23.03</c:v>
                </c:pt>
                <c:pt idx="399">
                  <c:v>23.13</c:v>
                </c:pt>
                <c:pt idx="400">
                  <c:v>23.23</c:v>
                </c:pt>
                <c:pt idx="401">
                  <c:v>23.33</c:v>
                </c:pt>
                <c:pt idx="402">
                  <c:v>23.431</c:v>
                </c:pt>
                <c:pt idx="403">
                  <c:v>23.531</c:v>
                </c:pt>
                <c:pt idx="404">
                  <c:v>23.632</c:v>
                </c:pt>
                <c:pt idx="405">
                  <c:v>23.733</c:v>
                </c:pt>
                <c:pt idx="406">
                  <c:v>23.834</c:v>
                </c:pt>
                <c:pt idx="407">
                  <c:v>23.936</c:v>
                </c:pt>
                <c:pt idx="408">
                  <c:v>24.037</c:v>
                </c:pt>
                <c:pt idx="409">
                  <c:v>24.139</c:v>
                </c:pt>
                <c:pt idx="410">
                  <c:v>24.241</c:v>
                </c:pt>
                <c:pt idx="411">
                  <c:v>24.343</c:v>
                </c:pt>
                <c:pt idx="412">
                  <c:v>24.445</c:v>
                </c:pt>
                <c:pt idx="413">
                  <c:v>24.547</c:v>
                </c:pt>
                <c:pt idx="414">
                  <c:v>24.65</c:v>
                </c:pt>
                <c:pt idx="415">
                  <c:v>24.753</c:v>
                </c:pt>
                <c:pt idx="416">
                  <c:v>24.856</c:v>
                </c:pt>
                <c:pt idx="417">
                  <c:v>24.959</c:v>
                </c:pt>
                <c:pt idx="418">
                  <c:v>25.062</c:v>
                </c:pt>
                <c:pt idx="419">
                  <c:v>25.166</c:v>
                </c:pt>
                <c:pt idx="420">
                  <c:v>25.27</c:v>
                </c:pt>
                <c:pt idx="421">
                  <c:v>25.374</c:v>
                </c:pt>
                <c:pt idx="422">
                  <c:v>25.479</c:v>
                </c:pt>
                <c:pt idx="423">
                  <c:v>25.583</c:v>
                </c:pt>
                <c:pt idx="424">
                  <c:v>25.688</c:v>
                </c:pt>
                <c:pt idx="425">
                  <c:v>25.793</c:v>
                </c:pt>
                <c:pt idx="426">
                  <c:v>25.898</c:v>
                </c:pt>
                <c:pt idx="427">
                  <c:v>26.003</c:v>
                </c:pt>
                <c:pt idx="428">
                  <c:v>26.109</c:v>
                </c:pt>
                <c:pt idx="429">
                  <c:v>26.214</c:v>
                </c:pt>
                <c:pt idx="430">
                  <c:v>26.32</c:v>
                </c:pt>
                <c:pt idx="431">
                  <c:v>26.426</c:v>
                </c:pt>
                <c:pt idx="432">
                  <c:v>26.532</c:v>
                </c:pt>
                <c:pt idx="433">
                  <c:v>26.638</c:v>
                </c:pt>
                <c:pt idx="434">
                  <c:v>26.745</c:v>
                </c:pt>
                <c:pt idx="435">
                  <c:v>26.851</c:v>
                </c:pt>
                <c:pt idx="436">
                  <c:v>26.958</c:v>
                </c:pt>
                <c:pt idx="437">
                  <c:v>27.065</c:v>
                </c:pt>
                <c:pt idx="438">
                  <c:v>27.172</c:v>
                </c:pt>
                <c:pt idx="439">
                  <c:v>27.279</c:v>
                </c:pt>
                <c:pt idx="440">
                  <c:v>27.386</c:v>
                </c:pt>
                <c:pt idx="441">
                  <c:v>27.494</c:v>
                </c:pt>
                <c:pt idx="442">
                  <c:v>27.601</c:v>
                </c:pt>
                <c:pt idx="443">
                  <c:v>27.709</c:v>
                </c:pt>
                <c:pt idx="444">
                  <c:v>27.817</c:v>
                </c:pt>
                <c:pt idx="445">
                  <c:v>27.925</c:v>
                </c:pt>
                <c:pt idx="446">
                  <c:v>28.033</c:v>
                </c:pt>
                <c:pt idx="447">
                  <c:v>28.142</c:v>
                </c:pt>
                <c:pt idx="448">
                  <c:v>28.25</c:v>
                </c:pt>
                <c:pt idx="449">
                  <c:v>28.359</c:v>
                </c:pt>
                <c:pt idx="450">
                  <c:v>28.467</c:v>
                </c:pt>
                <c:pt idx="451">
                  <c:v>28.576</c:v>
                </c:pt>
                <c:pt idx="452">
                  <c:v>28.685</c:v>
                </c:pt>
                <c:pt idx="453">
                  <c:v>28.794</c:v>
                </c:pt>
                <c:pt idx="454">
                  <c:v>28.904</c:v>
                </c:pt>
                <c:pt idx="455">
                  <c:v>29.013</c:v>
                </c:pt>
                <c:pt idx="456">
                  <c:v>29.122</c:v>
                </c:pt>
                <c:pt idx="457">
                  <c:v>29.232</c:v>
                </c:pt>
                <c:pt idx="458">
                  <c:v>29.342</c:v>
                </c:pt>
                <c:pt idx="459">
                  <c:v>29.452</c:v>
                </c:pt>
                <c:pt idx="460">
                  <c:v>29.562</c:v>
                </c:pt>
                <c:pt idx="461">
                  <c:v>29.672</c:v>
                </c:pt>
                <c:pt idx="462">
                  <c:v>29.783</c:v>
                </c:pt>
                <c:pt idx="463">
                  <c:v>29.894</c:v>
                </c:pt>
                <c:pt idx="464">
                  <c:v>30.004</c:v>
                </c:pt>
                <c:pt idx="465">
                  <c:v>30.115</c:v>
                </c:pt>
                <c:pt idx="466">
                  <c:v>30.226</c:v>
                </c:pt>
                <c:pt idx="467">
                  <c:v>30.338</c:v>
                </c:pt>
                <c:pt idx="468">
                  <c:v>30.449</c:v>
                </c:pt>
                <c:pt idx="469">
                  <c:v>30.561</c:v>
                </c:pt>
                <c:pt idx="470">
                  <c:v>30.672</c:v>
                </c:pt>
                <c:pt idx="471">
                  <c:v>30.784</c:v>
                </c:pt>
                <c:pt idx="472">
                  <c:v>30.896</c:v>
                </c:pt>
                <c:pt idx="473">
                  <c:v>31.008</c:v>
                </c:pt>
                <c:pt idx="474">
                  <c:v>31.12</c:v>
                </c:pt>
                <c:pt idx="475">
                  <c:v>31.232</c:v>
                </c:pt>
                <c:pt idx="476">
                  <c:v>31.345</c:v>
                </c:pt>
                <c:pt idx="477">
                  <c:v>31.457</c:v>
                </c:pt>
                <c:pt idx="478">
                  <c:v>31.57</c:v>
                </c:pt>
                <c:pt idx="479">
                  <c:v>31.682</c:v>
                </c:pt>
                <c:pt idx="480">
                  <c:v>31.795</c:v>
                </c:pt>
                <c:pt idx="481">
                  <c:v>31.908</c:v>
                </c:pt>
                <c:pt idx="482">
                  <c:v>32.021</c:v>
                </c:pt>
                <c:pt idx="483">
                  <c:v>32.134</c:v>
                </c:pt>
                <c:pt idx="484">
                  <c:v>32.248</c:v>
                </c:pt>
                <c:pt idx="485">
                  <c:v>32.361</c:v>
                </c:pt>
                <c:pt idx="486">
                  <c:v>32.475</c:v>
                </c:pt>
                <c:pt idx="487">
                  <c:v>32.588</c:v>
                </c:pt>
                <c:pt idx="488">
                  <c:v>32.702</c:v>
                </c:pt>
                <c:pt idx="489">
                  <c:v>32.816</c:v>
                </c:pt>
                <c:pt idx="490">
                  <c:v>32.93</c:v>
                </c:pt>
                <c:pt idx="491">
                  <c:v>33.044</c:v>
                </c:pt>
                <c:pt idx="492">
                  <c:v>33.158</c:v>
                </c:pt>
                <c:pt idx="493">
                  <c:v>33.272</c:v>
                </c:pt>
                <c:pt idx="494">
                  <c:v>33.387</c:v>
                </c:pt>
                <c:pt idx="495">
                  <c:v>33.501</c:v>
                </c:pt>
                <c:pt idx="496">
                  <c:v>33.616</c:v>
                </c:pt>
                <c:pt idx="497">
                  <c:v>33.73</c:v>
                </c:pt>
                <c:pt idx="498">
                  <c:v>33.845</c:v>
                </c:pt>
                <c:pt idx="499">
                  <c:v>33.96</c:v>
                </c:pt>
                <c:pt idx="500">
                  <c:v>34.075</c:v>
                </c:pt>
                <c:pt idx="501">
                  <c:v>34.19</c:v>
                </c:pt>
                <c:pt idx="502">
                  <c:v>34.305</c:v>
                </c:pt>
                <c:pt idx="503">
                  <c:v>34.421</c:v>
                </c:pt>
                <c:pt idx="504">
                  <c:v>34.536</c:v>
                </c:pt>
                <c:pt idx="505">
                  <c:v>34.652</c:v>
                </c:pt>
                <c:pt idx="506">
                  <c:v>34.768</c:v>
                </c:pt>
                <c:pt idx="507">
                  <c:v>34.884</c:v>
                </c:pt>
                <c:pt idx="508">
                  <c:v>35.0</c:v>
                </c:pt>
                <c:pt idx="509">
                  <c:v>35.116</c:v>
                </c:pt>
                <c:pt idx="510">
                  <c:v>35.232</c:v>
                </c:pt>
                <c:pt idx="511">
                  <c:v>35.348</c:v>
                </c:pt>
                <c:pt idx="512">
                  <c:v>35.464</c:v>
                </c:pt>
                <c:pt idx="513">
                  <c:v>35.581</c:v>
                </c:pt>
                <c:pt idx="514">
                  <c:v>35.697</c:v>
                </c:pt>
                <c:pt idx="515">
                  <c:v>35.814</c:v>
                </c:pt>
                <c:pt idx="516">
                  <c:v>35.931</c:v>
                </c:pt>
                <c:pt idx="517">
                  <c:v>36.047</c:v>
                </c:pt>
                <c:pt idx="518">
                  <c:v>36.164</c:v>
                </c:pt>
                <c:pt idx="519">
                  <c:v>36.281</c:v>
                </c:pt>
                <c:pt idx="520">
                  <c:v>36.398</c:v>
                </c:pt>
                <c:pt idx="521">
                  <c:v>36.516</c:v>
                </c:pt>
                <c:pt idx="522">
                  <c:v>36.633</c:v>
                </c:pt>
                <c:pt idx="523">
                  <c:v>36.75</c:v>
                </c:pt>
                <c:pt idx="524">
                  <c:v>36.868</c:v>
                </c:pt>
                <c:pt idx="525">
                  <c:v>36.985</c:v>
                </c:pt>
                <c:pt idx="526">
                  <c:v>37.103</c:v>
                </c:pt>
                <c:pt idx="527">
                  <c:v>37.221</c:v>
                </c:pt>
                <c:pt idx="528">
                  <c:v>37.338</c:v>
                </c:pt>
                <c:pt idx="529">
                  <c:v>37.456</c:v>
                </c:pt>
                <c:pt idx="530">
                  <c:v>37.574</c:v>
                </c:pt>
                <c:pt idx="531">
                  <c:v>37.692</c:v>
                </c:pt>
                <c:pt idx="532">
                  <c:v>37.81</c:v>
                </c:pt>
                <c:pt idx="533">
                  <c:v>37.929</c:v>
                </c:pt>
                <c:pt idx="534">
                  <c:v>38.047</c:v>
                </c:pt>
                <c:pt idx="535">
                  <c:v>38.165</c:v>
                </c:pt>
                <c:pt idx="536">
                  <c:v>38.284</c:v>
                </c:pt>
                <c:pt idx="537">
                  <c:v>38.402</c:v>
                </c:pt>
                <c:pt idx="538">
                  <c:v>38.521</c:v>
                </c:pt>
                <c:pt idx="539">
                  <c:v>38.639</c:v>
                </c:pt>
                <c:pt idx="540">
                  <c:v>38.758</c:v>
                </c:pt>
                <c:pt idx="541">
                  <c:v>38.877</c:v>
                </c:pt>
                <c:pt idx="542">
                  <c:v>38.996</c:v>
                </c:pt>
                <c:pt idx="543">
                  <c:v>39.115</c:v>
                </c:pt>
                <c:pt idx="544">
                  <c:v>39.234</c:v>
                </c:pt>
                <c:pt idx="545">
                  <c:v>39.353</c:v>
                </c:pt>
                <c:pt idx="546">
                  <c:v>39.472</c:v>
                </c:pt>
                <c:pt idx="547">
                  <c:v>39.592</c:v>
                </c:pt>
                <c:pt idx="548">
                  <c:v>39.711</c:v>
                </c:pt>
                <c:pt idx="549">
                  <c:v>39.831</c:v>
                </c:pt>
                <c:pt idx="550">
                  <c:v>39.95</c:v>
                </c:pt>
                <c:pt idx="551">
                  <c:v>40.07</c:v>
                </c:pt>
                <c:pt idx="552">
                  <c:v>40.19</c:v>
                </c:pt>
                <c:pt idx="553">
                  <c:v>40.31</c:v>
                </c:pt>
                <c:pt idx="554">
                  <c:v>40.43</c:v>
                </c:pt>
                <c:pt idx="555">
                  <c:v>40.55</c:v>
                </c:pt>
                <c:pt idx="556">
                  <c:v>40.67</c:v>
                </c:pt>
                <c:pt idx="557">
                  <c:v>40.79</c:v>
                </c:pt>
                <c:pt idx="558">
                  <c:v>40.91</c:v>
                </c:pt>
                <c:pt idx="559">
                  <c:v>41.03</c:v>
                </c:pt>
                <c:pt idx="560">
                  <c:v>41.151</c:v>
                </c:pt>
                <c:pt idx="561">
                  <c:v>41.271</c:v>
                </c:pt>
                <c:pt idx="562">
                  <c:v>41.392</c:v>
                </c:pt>
                <c:pt idx="563">
                  <c:v>41.512</c:v>
                </c:pt>
                <c:pt idx="564">
                  <c:v>41.633</c:v>
                </c:pt>
                <c:pt idx="565">
                  <c:v>41.753</c:v>
                </c:pt>
                <c:pt idx="566">
                  <c:v>41.874</c:v>
                </c:pt>
                <c:pt idx="567">
                  <c:v>41.995</c:v>
                </c:pt>
                <c:pt idx="568">
                  <c:v>42.116</c:v>
                </c:pt>
                <c:pt idx="569">
                  <c:v>42.237</c:v>
                </c:pt>
                <c:pt idx="570">
                  <c:v>42.358</c:v>
                </c:pt>
                <c:pt idx="571">
                  <c:v>42.479</c:v>
                </c:pt>
                <c:pt idx="572">
                  <c:v>42.6</c:v>
                </c:pt>
                <c:pt idx="573">
                  <c:v>42.721</c:v>
                </c:pt>
                <c:pt idx="574">
                  <c:v>42.842</c:v>
                </c:pt>
                <c:pt idx="575">
                  <c:v>42.964</c:v>
                </c:pt>
                <c:pt idx="576">
                  <c:v>43.085</c:v>
                </c:pt>
                <c:pt idx="577">
                  <c:v>43.206</c:v>
                </c:pt>
                <c:pt idx="578">
                  <c:v>43.328</c:v>
                </c:pt>
                <c:pt idx="579">
                  <c:v>43.449</c:v>
                </c:pt>
                <c:pt idx="580">
                  <c:v>43.571</c:v>
                </c:pt>
                <c:pt idx="581">
                  <c:v>43.693</c:v>
                </c:pt>
                <c:pt idx="582">
                  <c:v>43.814</c:v>
                </c:pt>
                <c:pt idx="583">
                  <c:v>43.936</c:v>
                </c:pt>
                <c:pt idx="584">
                  <c:v>44.058</c:v>
                </c:pt>
                <c:pt idx="585">
                  <c:v>44.18</c:v>
                </c:pt>
                <c:pt idx="586">
                  <c:v>44.299</c:v>
                </c:pt>
                <c:pt idx="587">
                  <c:v>44.417</c:v>
                </c:pt>
                <c:pt idx="588">
                  <c:v>44.535</c:v>
                </c:pt>
                <c:pt idx="589">
                  <c:v>44.653</c:v>
                </c:pt>
                <c:pt idx="590">
                  <c:v>44.77</c:v>
                </c:pt>
                <c:pt idx="591">
                  <c:v>44.887</c:v>
                </c:pt>
                <c:pt idx="592">
                  <c:v>45.004</c:v>
                </c:pt>
                <c:pt idx="593">
                  <c:v>45.12</c:v>
                </c:pt>
                <c:pt idx="594">
                  <c:v>45.237</c:v>
                </c:pt>
                <c:pt idx="595">
                  <c:v>45.352</c:v>
                </c:pt>
                <c:pt idx="596">
                  <c:v>45.468</c:v>
                </c:pt>
                <c:pt idx="597">
                  <c:v>45.583</c:v>
                </c:pt>
                <c:pt idx="598">
                  <c:v>45.698</c:v>
                </c:pt>
                <c:pt idx="599">
                  <c:v>45.812</c:v>
                </c:pt>
                <c:pt idx="600">
                  <c:v>45.926</c:v>
                </c:pt>
                <c:pt idx="601">
                  <c:v>46.04</c:v>
                </c:pt>
                <c:pt idx="602">
                  <c:v>46.153</c:v>
                </c:pt>
                <c:pt idx="603">
                  <c:v>46.266</c:v>
                </c:pt>
                <c:pt idx="604">
                  <c:v>46.378</c:v>
                </c:pt>
                <c:pt idx="605">
                  <c:v>46.49</c:v>
                </c:pt>
                <c:pt idx="606">
                  <c:v>46.602</c:v>
                </c:pt>
                <c:pt idx="607">
                  <c:v>46.713</c:v>
                </c:pt>
                <c:pt idx="608">
                  <c:v>46.823</c:v>
                </c:pt>
                <c:pt idx="609">
                  <c:v>46.933</c:v>
                </c:pt>
                <c:pt idx="610">
                  <c:v>47.043</c:v>
                </c:pt>
                <c:pt idx="611">
                  <c:v>47.152</c:v>
                </c:pt>
                <c:pt idx="612">
                  <c:v>47.261</c:v>
                </c:pt>
                <c:pt idx="613">
                  <c:v>47.369</c:v>
                </c:pt>
                <c:pt idx="614">
                  <c:v>47.477</c:v>
                </c:pt>
                <c:pt idx="615">
                  <c:v>47.584</c:v>
                </c:pt>
                <c:pt idx="616">
                  <c:v>47.69</c:v>
                </c:pt>
                <c:pt idx="617">
                  <c:v>47.796</c:v>
                </c:pt>
                <c:pt idx="618">
                  <c:v>47.902</c:v>
                </c:pt>
                <c:pt idx="619">
                  <c:v>48.006</c:v>
                </c:pt>
                <c:pt idx="620">
                  <c:v>48.109</c:v>
                </c:pt>
                <c:pt idx="621">
                  <c:v>48.211</c:v>
                </c:pt>
                <c:pt idx="622">
                  <c:v>48.312</c:v>
                </c:pt>
                <c:pt idx="623">
                  <c:v>48.412</c:v>
                </c:pt>
                <c:pt idx="624">
                  <c:v>48.512</c:v>
                </c:pt>
                <c:pt idx="625">
                  <c:v>48.611</c:v>
                </c:pt>
                <c:pt idx="626">
                  <c:v>48.709</c:v>
                </c:pt>
                <c:pt idx="627">
                  <c:v>48.807</c:v>
                </c:pt>
                <c:pt idx="628">
                  <c:v>48.903</c:v>
                </c:pt>
                <c:pt idx="629">
                  <c:v>48.999</c:v>
                </c:pt>
                <c:pt idx="630">
                  <c:v>49.094</c:v>
                </c:pt>
                <c:pt idx="631">
                  <c:v>49.188</c:v>
                </c:pt>
                <c:pt idx="632">
                  <c:v>49.281</c:v>
                </c:pt>
                <c:pt idx="633">
                  <c:v>49.374</c:v>
                </c:pt>
                <c:pt idx="634">
                  <c:v>49.465</c:v>
                </c:pt>
                <c:pt idx="635">
                  <c:v>49.556</c:v>
                </c:pt>
                <c:pt idx="636">
                  <c:v>49.645</c:v>
                </c:pt>
                <c:pt idx="637">
                  <c:v>49.734</c:v>
                </c:pt>
                <c:pt idx="638">
                  <c:v>49.822</c:v>
                </c:pt>
                <c:pt idx="639">
                  <c:v>49.908</c:v>
                </c:pt>
                <c:pt idx="640">
                  <c:v>49.994</c:v>
                </c:pt>
                <c:pt idx="641">
                  <c:v>50.079</c:v>
                </c:pt>
                <c:pt idx="642">
                  <c:v>50.163</c:v>
                </c:pt>
                <c:pt idx="643">
                  <c:v>50.245</c:v>
                </c:pt>
                <c:pt idx="644">
                  <c:v>50.327</c:v>
                </c:pt>
                <c:pt idx="645">
                  <c:v>50.408</c:v>
                </c:pt>
                <c:pt idx="646">
                  <c:v>50.487</c:v>
                </c:pt>
                <c:pt idx="647">
                  <c:v>50.566</c:v>
                </c:pt>
                <c:pt idx="648">
                  <c:v>50.643</c:v>
                </c:pt>
                <c:pt idx="649">
                  <c:v>50.72</c:v>
                </c:pt>
                <c:pt idx="650">
                  <c:v>50.795</c:v>
                </c:pt>
                <c:pt idx="651">
                  <c:v>50.869</c:v>
                </c:pt>
                <c:pt idx="652">
                  <c:v>50.943</c:v>
                </c:pt>
                <c:pt idx="653">
                  <c:v>51.018</c:v>
                </c:pt>
                <c:pt idx="654">
                  <c:v>51.093</c:v>
                </c:pt>
                <c:pt idx="655">
                  <c:v>51.167</c:v>
                </c:pt>
                <c:pt idx="656">
                  <c:v>51.24</c:v>
                </c:pt>
                <c:pt idx="657">
                  <c:v>51.312</c:v>
                </c:pt>
                <c:pt idx="658">
                  <c:v>51.383</c:v>
                </c:pt>
                <c:pt idx="659">
                  <c:v>51.453</c:v>
                </c:pt>
                <c:pt idx="660">
                  <c:v>51.522</c:v>
                </c:pt>
                <c:pt idx="661">
                  <c:v>51.591</c:v>
                </c:pt>
                <c:pt idx="662">
                  <c:v>51.659</c:v>
                </c:pt>
                <c:pt idx="663">
                  <c:v>51.725</c:v>
                </c:pt>
                <c:pt idx="664">
                  <c:v>51.791</c:v>
                </c:pt>
                <c:pt idx="665">
                  <c:v>51.856</c:v>
                </c:pt>
                <c:pt idx="666">
                  <c:v>51.92</c:v>
                </c:pt>
                <c:pt idx="667">
                  <c:v>51.983</c:v>
                </c:pt>
                <c:pt idx="668">
                  <c:v>52.046</c:v>
                </c:pt>
                <c:pt idx="669">
                  <c:v>52.107</c:v>
                </c:pt>
                <c:pt idx="670">
                  <c:v>52.167</c:v>
                </c:pt>
                <c:pt idx="671">
                  <c:v>52.227</c:v>
                </c:pt>
                <c:pt idx="672">
                  <c:v>52.285</c:v>
                </c:pt>
                <c:pt idx="673">
                  <c:v>52.343</c:v>
                </c:pt>
                <c:pt idx="674">
                  <c:v>52.4</c:v>
                </c:pt>
                <c:pt idx="675">
                  <c:v>52.456</c:v>
                </c:pt>
                <c:pt idx="676">
                  <c:v>52.51</c:v>
                </c:pt>
                <c:pt idx="677">
                  <c:v>52.564</c:v>
                </c:pt>
                <c:pt idx="678">
                  <c:v>52.617</c:v>
                </c:pt>
                <c:pt idx="679">
                  <c:v>52.669</c:v>
                </c:pt>
                <c:pt idx="680">
                  <c:v>52.72</c:v>
                </c:pt>
                <c:pt idx="681">
                  <c:v>52.77</c:v>
                </c:pt>
                <c:pt idx="682">
                  <c:v>52.819</c:v>
                </c:pt>
                <c:pt idx="683">
                  <c:v>52.867</c:v>
                </c:pt>
                <c:pt idx="684">
                  <c:v>52.914</c:v>
                </c:pt>
                <c:pt idx="685">
                  <c:v>52.96</c:v>
                </c:pt>
                <c:pt idx="686">
                  <c:v>53.008</c:v>
                </c:pt>
                <c:pt idx="687">
                  <c:v>53.056</c:v>
                </c:pt>
                <c:pt idx="688">
                  <c:v>53.103</c:v>
                </c:pt>
                <c:pt idx="689">
                  <c:v>53.149</c:v>
                </c:pt>
                <c:pt idx="690">
                  <c:v>53.194</c:v>
                </c:pt>
                <c:pt idx="691">
                  <c:v>53.239</c:v>
                </c:pt>
                <c:pt idx="692">
                  <c:v>53.283</c:v>
                </c:pt>
                <c:pt idx="693">
                  <c:v>53.326</c:v>
                </c:pt>
                <c:pt idx="694">
                  <c:v>53.368</c:v>
                </c:pt>
                <c:pt idx="695">
                  <c:v>53.41</c:v>
                </c:pt>
                <c:pt idx="696">
                  <c:v>53.451</c:v>
                </c:pt>
                <c:pt idx="697">
                  <c:v>53.492</c:v>
                </c:pt>
                <c:pt idx="698">
                  <c:v>53.532</c:v>
                </c:pt>
                <c:pt idx="699">
                  <c:v>53.571</c:v>
                </c:pt>
                <c:pt idx="700">
                  <c:v>53.609</c:v>
                </c:pt>
                <c:pt idx="701">
                  <c:v>53.647</c:v>
                </c:pt>
                <c:pt idx="702">
                  <c:v>53.684</c:v>
                </c:pt>
                <c:pt idx="703">
                  <c:v>53.72</c:v>
                </c:pt>
                <c:pt idx="704">
                  <c:v>53.756</c:v>
                </c:pt>
                <c:pt idx="705">
                  <c:v>53.791</c:v>
                </c:pt>
                <c:pt idx="706">
                  <c:v>53.826</c:v>
                </c:pt>
                <c:pt idx="707">
                  <c:v>53.86</c:v>
                </c:pt>
                <c:pt idx="708">
                  <c:v>53.893</c:v>
                </c:pt>
                <c:pt idx="709">
                  <c:v>53.925</c:v>
                </c:pt>
                <c:pt idx="710">
                  <c:v>53.957</c:v>
                </c:pt>
                <c:pt idx="711">
                  <c:v>53.989</c:v>
                </c:pt>
                <c:pt idx="712">
                  <c:v>54.019</c:v>
                </c:pt>
                <c:pt idx="713">
                  <c:v>54.049</c:v>
                </c:pt>
                <c:pt idx="714">
                  <c:v>54.079</c:v>
                </c:pt>
                <c:pt idx="715">
                  <c:v>54.107</c:v>
                </c:pt>
                <c:pt idx="716">
                  <c:v>54.136</c:v>
                </c:pt>
                <c:pt idx="717">
                  <c:v>54.163</c:v>
                </c:pt>
                <c:pt idx="718">
                  <c:v>54.19</c:v>
                </c:pt>
                <c:pt idx="719">
                  <c:v>54.217</c:v>
                </c:pt>
                <c:pt idx="720">
                  <c:v>54.243</c:v>
                </c:pt>
                <c:pt idx="721">
                  <c:v>54.269</c:v>
                </c:pt>
                <c:pt idx="722">
                  <c:v>54.295</c:v>
                </c:pt>
                <c:pt idx="723">
                  <c:v>54.32</c:v>
                </c:pt>
                <c:pt idx="724">
                  <c:v>54.344</c:v>
                </c:pt>
                <c:pt idx="725">
                  <c:v>54.368</c:v>
                </c:pt>
                <c:pt idx="726">
                  <c:v>54.391</c:v>
                </c:pt>
                <c:pt idx="727">
                  <c:v>54.414</c:v>
                </c:pt>
                <c:pt idx="728">
                  <c:v>54.437</c:v>
                </c:pt>
                <c:pt idx="729">
                  <c:v>54.459</c:v>
                </c:pt>
                <c:pt idx="730">
                  <c:v>54.48</c:v>
                </c:pt>
                <c:pt idx="731">
                  <c:v>54.501</c:v>
                </c:pt>
                <c:pt idx="732">
                  <c:v>54.522</c:v>
                </c:pt>
                <c:pt idx="733">
                  <c:v>54.542</c:v>
                </c:pt>
                <c:pt idx="734">
                  <c:v>54.561</c:v>
                </c:pt>
                <c:pt idx="735">
                  <c:v>54.581</c:v>
                </c:pt>
                <c:pt idx="736">
                  <c:v>54.599</c:v>
                </c:pt>
                <c:pt idx="737">
                  <c:v>54.618</c:v>
                </c:pt>
                <c:pt idx="738">
                  <c:v>54.635</c:v>
                </c:pt>
                <c:pt idx="739">
                  <c:v>54.653</c:v>
                </c:pt>
                <c:pt idx="740">
                  <c:v>54.67</c:v>
                </c:pt>
                <c:pt idx="741">
                  <c:v>54.686</c:v>
                </c:pt>
                <c:pt idx="742">
                  <c:v>54.702</c:v>
                </c:pt>
                <c:pt idx="743">
                  <c:v>54.718</c:v>
                </c:pt>
                <c:pt idx="744">
                  <c:v>54.733</c:v>
                </c:pt>
                <c:pt idx="745">
                  <c:v>54.748</c:v>
                </c:pt>
                <c:pt idx="746">
                  <c:v>54.763</c:v>
                </c:pt>
                <c:pt idx="747">
                  <c:v>54.777</c:v>
                </c:pt>
                <c:pt idx="748">
                  <c:v>54.791</c:v>
                </c:pt>
                <c:pt idx="749">
                  <c:v>54.804</c:v>
                </c:pt>
                <c:pt idx="750">
                  <c:v>54.817</c:v>
                </c:pt>
                <c:pt idx="751">
                  <c:v>54.83</c:v>
                </c:pt>
                <c:pt idx="752">
                  <c:v>54.842</c:v>
                </c:pt>
                <c:pt idx="753">
                  <c:v>54.853</c:v>
                </c:pt>
                <c:pt idx="754">
                  <c:v>54.863</c:v>
                </c:pt>
                <c:pt idx="755">
                  <c:v>54.874</c:v>
                </c:pt>
                <c:pt idx="756">
                  <c:v>54.883</c:v>
                </c:pt>
                <c:pt idx="757">
                  <c:v>54.893</c:v>
                </c:pt>
                <c:pt idx="758">
                  <c:v>54.902</c:v>
                </c:pt>
                <c:pt idx="759">
                  <c:v>54.911</c:v>
                </c:pt>
                <c:pt idx="760">
                  <c:v>54.919</c:v>
                </c:pt>
                <c:pt idx="761">
                  <c:v>54.927</c:v>
                </c:pt>
                <c:pt idx="762">
                  <c:v>54.934</c:v>
                </c:pt>
                <c:pt idx="763">
                  <c:v>54.941</c:v>
                </c:pt>
                <c:pt idx="764">
                  <c:v>54.948</c:v>
                </c:pt>
                <c:pt idx="765">
                  <c:v>54.954</c:v>
                </c:pt>
                <c:pt idx="766">
                  <c:v>54.961</c:v>
                </c:pt>
                <c:pt idx="767">
                  <c:v>54.966</c:v>
                </c:pt>
                <c:pt idx="768">
                  <c:v>54.972</c:v>
                </c:pt>
                <c:pt idx="769">
                  <c:v>54.977</c:v>
                </c:pt>
                <c:pt idx="770">
                  <c:v>54.981</c:v>
                </c:pt>
                <c:pt idx="771">
                  <c:v>54.986</c:v>
                </c:pt>
                <c:pt idx="772">
                  <c:v>54.99</c:v>
                </c:pt>
                <c:pt idx="773">
                  <c:v>54.993</c:v>
                </c:pt>
                <c:pt idx="774">
                  <c:v>54.997</c:v>
                </c:pt>
                <c:pt idx="775">
                  <c:v>55.0</c:v>
                </c:pt>
                <c:pt idx="776">
                  <c:v>55.003</c:v>
                </c:pt>
                <c:pt idx="777">
                  <c:v>55.005</c:v>
                </c:pt>
                <c:pt idx="778">
                  <c:v>55.007</c:v>
                </c:pt>
                <c:pt idx="779">
                  <c:v>55.009</c:v>
                </c:pt>
                <c:pt idx="780">
                  <c:v>55.011</c:v>
                </c:pt>
                <c:pt idx="781">
                  <c:v>55.012</c:v>
                </c:pt>
                <c:pt idx="782">
                  <c:v>55.013</c:v>
                </c:pt>
                <c:pt idx="783">
                  <c:v>55.013</c:v>
                </c:pt>
                <c:pt idx="784">
                  <c:v>55.014</c:v>
                </c:pt>
                <c:pt idx="785">
                  <c:v>55.014</c:v>
                </c:pt>
                <c:pt idx="786">
                  <c:v>55.014</c:v>
                </c:pt>
                <c:pt idx="787">
                  <c:v>55.013</c:v>
                </c:pt>
                <c:pt idx="788">
                  <c:v>55.013</c:v>
                </c:pt>
                <c:pt idx="789">
                  <c:v>55.012</c:v>
                </c:pt>
                <c:pt idx="790">
                  <c:v>55.011</c:v>
                </c:pt>
                <c:pt idx="791">
                  <c:v>55.009</c:v>
                </c:pt>
                <c:pt idx="792">
                  <c:v>55.008</c:v>
                </c:pt>
                <c:pt idx="793">
                  <c:v>55.006</c:v>
                </c:pt>
                <c:pt idx="794">
                  <c:v>55.004</c:v>
                </c:pt>
                <c:pt idx="795">
                  <c:v>55.001</c:v>
                </c:pt>
                <c:pt idx="796">
                  <c:v>54.999</c:v>
                </c:pt>
                <c:pt idx="797">
                  <c:v>54.996</c:v>
                </c:pt>
                <c:pt idx="798">
                  <c:v>54.993</c:v>
                </c:pt>
                <c:pt idx="799">
                  <c:v>54.989</c:v>
                </c:pt>
                <c:pt idx="800">
                  <c:v>54.984</c:v>
                </c:pt>
                <c:pt idx="801">
                  <c:v>54.979</c:v>
                </c:pt>
                <c:pt idx="802">
                  <c:v>54.974</c:v>
                </c:pt>
                <c:pt idx="803">
                  <c:v>54.968</c:v>
                </c:pt>
                <c:pt idx="804">
                  <c:v>54.962</c:v>
                </c:pt>
                <c:pt idx="805">
                  <c:v>54.956</c:v>
                </c:pt>
                <c:pt idx="806">
                  <c:v>54.95</c:v>
                </c:pt>
                <c:pt idx="807">
                  <c:v>54.943</c:v>
                </c:pt>
                <c:pt idx="808">
                  <c:v>54.936</c:v>
                </c:pt>
                <c:pt idx="809">
                  <c:v>54.929</c:v>
                </c:pt>
                <c:pt idx="810">
                  <c:v>54.922</c:v>
                </c:pt>
                <c:pt idx="811">
                  <c:v>54.914</c:v>
                </c:pt>
                <c:pt idx="812">
                  <c:v>54.906</c:v>
                </c:pt>
                <c:pt idx="813">
                  <c:v>54.898</c:v>
                </c:pt>
                <c:pt idx="814">
                  <c:v>54.889</c:v>
                </c:pt>
                <c:pt idx="815">
                  <c:v>54.881</c:v>
                </c:pt>
                <c:pt idx="816">
                  <c:v>54.872</c:v>
                </c:pt>
                <c:pt idx="817">
                  <c:v>54.863</c:v>
                </c:pt>
                <c:pt idx="818">
                  <c:v>54.853</c:v>
                </c:pt>
                <c:pt idx="819">
                  <c:v>54.844</c:v>
                </c:pt>
                <c:pt idx="820">
                  <c:v>54.834</c:v>
                </c:pt>
                <c:pt idx="821">
                  <c:v>54.824</c:v>
                </c:pt>
                <c:pt idx="822">
                  <c:v>54.813</c:v>
                </c:pt>
                <c:pt idx="823">
                  <c:v>54.803</c:v>
                </c:pt>
                <c:pt idx="824">
                  <c:v>54.792</c:v>
                </c:pt>
                <c:pt idx="825">
                  <c:v>54.781</c:v>
                </c:pt>
                <c:pt idx="826">
                  <c:v>54.77</c:v>
                </c:pt>
                <c:pt idx="827">
                  <c:v>54.758</c:v>
                </c:pt>
                <c:pt idx="828">
                  <c:v>54.747</c:v>
                </c:pt>
                <c:pt idx="829">
                  <c:v>54.735</c:v>
                </c:pt>
                <c:pt idx="830">
                  <c:v>54.723</c:v>
                </c:pt>
                <c:pt idx="831">
                  <c:v>54.71</c:v>
                </c:pt>
                <c:pt idx="832">
                  <c:v>54.698</c:v>
                </c:pt>
                <c:pt idx="833">
                  <c:v>54.685</c:v>
                </c:pt>
                <c:pt idx="834">
                  <c:v>54.673</c:v>
                </c:pt>
                <c:pt idx="835">
                  <c:v>54.66</c:v>
                </c:pt>
                <c:pt idx="836">
                  <c:v>54.646</c:v>
                </c:pt>
                <c:pt idx="837">
                  <c:v>54.633</c:v>
                </c:pt>
                <c:pt idx="838">
                  <c:v>54.619</c:v>
                </c:pt>
                <c:pt idx="839">
                  <c:v>54.606</c:v>
                </c:pt>
                <c:pt idx="840">
                  <c:v>54.592</c:v>
                </c:pt>
                <c:pt idx="841">
                  <c:v>54.577</c:v>
                </c:pt>
                <c:pt idx="842">
                  <c:v>54.563</c:v>
                </c:pt>
                <c:pt idx="843">
                  <c:v>54.549</c:v>
                </c:pt>
                <c:pt idx="844">
                  <c:v>54.534</c:v>
                </c:pt>
                <c:pt idx="845">
                  <c:v>54.519</c:v>
                </c:pt>
                <c:pt idx="846">
                  <c:v>54.503</c:v>
                </c:pt>
                <c:pt idx="847">
                  <c:v>54.487</c:v>
                </c:pt>
                <c:pt idx="848">
                  <c:v>54.471</c:v>
                </c:pt>
                <c:pt idx="849">
                  <c:v>54.455</c:v>
                </c:pt>
                <c:pt idx="850">
                  <c:v>54.438</c:v>
                </c:pt>
                <c:pt idx="851">
                  <c:v>54.421</c:v>
                </c:pt>
                <c:pt idx="852">
                  <c:v>54.404</c:v>
                </c:pt>
                <c:pt idx="853">
                  <c:v>54.387</c:v>
                </c:pt>
                <c:pt idx="854">
                  <c:v>54.37</c:v>
                </c:pt>
                <c:pt idx="855">
                  <c:v>54.352</c:v>
                </c:pt>
                <c:pt idx="856">
                  <c:v>54.334</c:v>
                </c:pt>
                <c:pt idx="857">
                  <c:v>54.316</c:v>
                </c:pt>
                <c:pt idx="858">
                  <c:v>54.298</c:v>
                </c:pt>
                <c:pt idx="859">
                  <c:v>54.28</c:v>
                </c:pt>
                <c:pt idx="860">
                  <c:v>54.261</c:v>
                </c:pt>
                <c:pt idx="861">
                  <c:v>54.243</c:v>
                </c:pt>
                <c:pt idx="862">
                  <c:v>54.224</c:v>
                </c:pt>
                <c:pt idx="863">
                  <c:v>54.205</c:v>
                </c:pt>
                <c:pt idx="864">
                  <c:v>54.185</c:v>
                </c:pt>
                <c:pt idx="865">
                  <c:v>54.166</c:v>
                </c:pt>
                <c:pt idx="866">
                  <c:v>54.146</c:v>
                </c:pt>
                <c:pt idx="867">
                  <c:v>54.126</c:v>
                </c:pt>
                <c:pt idx="868">
                  <c:v>54.106</c:v>
                </c:pt>
                <c:pt idx="869">
                  <c:v>54.086</c:v>
                </c:pt>
                <c:pt idx="870">
                  <c:v>54.066</c:v>
                </c:pt>
                <c:pt idx="871">
                  <c:v>54.045</c:v>
                </c:pt>
                <c:pt idx="872">
                  <c:v>54.025</c:v>
                </c:pt>
                <c:pt idx="873">
                  <c:v>54.004</c:v>
                </c:pt>
                <c:pt idx="874">
                  <c:v>53.983</c:v>
                </c:pt>
                <c:pt idx="875">
                  <c:v>53.962</c:v>
                </c:pt>
                <c:pt idx="876">
                  <c:v>53.94</c:v>
                </c:pt>
                <c:pt idx="877">
                  <c:v>53.919</c:v>
                </c:pt>
                <c:pt idx="878">
                  <c:v>53.897</c:v>
                </c:pt>
                <c:pt idx="879">
                  <c:v>53.875</c:v>
                </c:pt>
                <c:pt idx="880">
                  <c:v>53.853</c:v>
                </c:pt>
                <c:pt idx="881">
                  <c:v>53.831</c:v>
                </c:pt>
                <c:pt idx="882">
                  <c:v>53.809</c:v>
                </c:pt>
                <c:pt idx="883">
                  <c:v>53.787</c:v>
                </c:pt>
                <c:pt idx="884">
                  <c:v>53.764</c:v>
                </c:pt>
                <c:pt idx="885">
                  <c:v>53.741</c:v>
                </c:pt>
                <c:pt idx="886">
                  <c:v>53.718</c:v>
                </c:pt>
                <c:pt idx="887">
                  <c:v>53.695</c:v>
                </c:pt>
                <c:pt idx="888">
                  <c:v>53.672</c:v>
                </c:pt>
                <c:pt idx="889">
                  <c:v>53.649</c:v>
                </c:pt>
                <c:pt idx="890">
                  <c:v>53.626</c:v>
                </c:pt>
                <c:pt idx="891">
                  <c:v>53.602</c:v>
                </c:pt>
                <c:pt idx="892">
                  <c:v>53.578</c:v>
                </c:pt>
                <c:pt idx="893">
                  <c:v>53.554</c:v>
                </c:pt>
                <c:pt idx="894">
                  <c:v>53.529</c:v>
                </c:pt>
                <c:pt idx="895">
                  <c:v>53.505</c:v>
                </c:pt>
                <c:pt idx="896">
                  <c:v>53.48</c:v>
                </c:pt>
                <c:pt idx="897">
                  <c:v>53.455</c:v>
                </c:pt>
                <c:pt idx="898">
                  <c:v>53.43</c:v>
                </c:pt>
                <c:pt idx="899">
                  <c:v>53.405</c:v>
                </c:pt>
                <c:pt idx="900">
                  <c:v>53.38</c:v>
                </c:pt>
                <c:pt idx="901">
                  <c:v>53.355</c:v>
                </c:pt>
                <c:pt idx="902">
                  <c:v>53.329</c:v>
                </c:pt>
                <c:pt idx="903">
                  <c:v>53.303</c:v>
                </c:pt>
                <c:pt idx="904">
                  <c:v>53.277</c:v>
                </c:pt>
                <c:pt idx="905">
                  <c:v>53.251</c:v>
                </c:pt>
                <c:pt idx="906">
                  <c:v>53.225</c:v>
                </c:pt>
                <c:pt idx="907">
                  <c:v>53.199</c:v>
                </c:pt>
                <c:pt idx="908">
                  <c:v>53.173</c:v>
                </c:pt>
                <c:pt idx="909">
                  <c:v>53.146</c:v>
                </c:pt>
                <c:pt idx="910">
                  <c:v>53.119</c:v>
                </c:pt>
                <c:pt idx="911">
                  <c:v>53.092</c:v>
                </c:pt>
                <c:pt idx="912">
                  <c:v>53.065</c:v>
                </c:pt>
                <c:pt idx="913">
                  <c:v>53.038</c:v>
                </c:pt>
                <c:pt idx="914">
                  <c:v>53.011</c:v>
                </c:pt>
                <c:pt idx="915">
                  <c:v>52.984</c:v>
                </c:pt>
                <c:pt idx="916">
                  <c:v>52.956</c:v>
                </c:pt>
                <c:pt idx="917">
                  <c:v>52.929</c:v>
                </c:pt>
                <c:pt idx="918">
                  <c:v>52.901</c:v>
                </c:pt>
                <c:pt idx="919">
                  <c:v>52.873</c:v>
                </c:pt>
                <c:pt idx="920">
                  <c:v>52.845</c:v>
                </c:pt>
                <c:pt idx="921">
                  <c:v>52.817</c:v>
                </c:pt>
                <c:pt idx="922">
                  <c:v>52.788</c:v>
                </c:pt>
                <c:pt idx="923">
                  <c:v>52.76</c:v>
                </c:pt>
                <c:pt idx="924">
                  <c:v>52.732</c:v>
                </c:pt>
                <c:pt idx="925">
                  <c:v>52.703</c:v>
                </c:pt>
                <c:pt idx="926">
                  <c:v>52.674</c:v>
                </c:pt>
                <c:pt idx="927">
                  <c:v>52.645</c:v>
                </c:pt>
                <c:pt idx="928">
                  <c:v>52.616</c:v>
                </c:pt>
                <c:pt idx="929">
                  <c:v>52.587</c:v>
                </c:pt>
                <c:pt idx="930">
                  <c:v>52.558</c:v>
                </c:pt>
                <c:pt idx="931">
                  <c:v>52.529</c:v>
                </c:pt>
                <c:pt idx="932">
                  <c:v>52.499</c:v>
                </c:pt>
                <c:pt idx="933">
                  <c:v>52.47</c:v>
                </c:pt>
                <c:pt idx="934">
                  <c:v>52.44</c:v>
                </c:pt>
                <c:pt idx="935">
                  <c:v>52.41</c:v>
                </c:pt>
                <c:pt idx="936">
                  <c:v>52.38</c:v>
                </c:pt>
                <c:pt idx="937">
                  <c:v>52.35</c:v>
                </c:pt>
                <c:pt idx="938">
                  <c:v>52.32</c:v>
                </c:pt>
                <c:pt idx="939">
                  <c:v>52.29</c:v>
                </c:pt>
                <c:pt idx="940">
                  <c:v>52.259</c:v>
                </c:pt>
                <c:pt idx="941">
                  <c:v>52.229</c:v>
                </c:pt>
                <c:pt idx="942">
                  <c:v>52.198</c:v>
                </c:pt>
                <c:pt idx="943">
                  <c:v>52.167</c:v>
                </c:pt>
                <c:pt idx="944">
                  <c:v>52.136</c:v>
                </c:pt>
                <c:pt idx="945">
                  <c:v>52.105</c:v>
                </c:pt>
                <c:pt idx="946">
                  <c:v>52.074</c:v>
                </c:pt>
                <c:pt idx="947">
                  <c:v>52.043</c:v>
                </c:pt>
                <c:pt idx="948">
                  <c:v>52.011</c:v>
                </c:pt>
                <c:pt idx="949">
                  <c:v>51.98</c:v>
                </c:pt>
                <c:pt idx="950">
                  <c:v>51.948</c:v>
                </c:pt>
                <c:pt idx="951">
                  <c:v>51.917</c:v>
                </c:pt>
                <c:pt idx="952">
                  <c:v>51.885</c:v>
                </c:pt>
                <c:pt idx="953">
                  <c:v>51.853</c:v>
                </c:pt>
                <c:pt idx="954">
                  <c:v>51.821</c:v>
                </c:pt>
                <c:pt idx="955">
                  <c:v>51.789</c:v>
                </c:pt>
                <c:pt idx="956">
                  <c:v>51.757</c:v>
                </c:pt>
                <c:pt idx="957">
                  <c:v>51.724</c:v>
                </c:pt>
                <c:pt idx="958">
                  <c:v>51.692</c:v>
                </c:pt>
                <c:pt idx="959">
                  <c:v>51.659</c:v>
                </c:pt>
                <c:pt idx="960">
                  <c:v>51.627</c:v>
                </c:pt>
                <c:pt idx="961">
                  <c:v>51.594</c:v>
                </c:pt>
                <c:pt idx="962">
                  <c:v>51.561</c:v>
                </c:pt>
                <c:pt idx="963">
                  <c:v>51.528</c:v>
                </c:pt>
                <c:pt idx="964">
                  <c:v>51.495</c:v>
                </c:pt>
                <c:pt idx="965">
                  <c:v>51.462</c:v>
                </c:pt>
                <c:pt idx="966">
                  <c:v>51.429</c:v>
                </c:pt>
                <c:pt idx="967">
                  <c:v>51.396</c:v>
                </c:pt>
                <c:pt idx="968">
                  <c:v>51.363</c:v>
                </c:pt>
                <c:pt idx="969">
                  <c:v>51.329</c:v>
                </c:pt>
                <c:pt idx="970">
                  <c:v>51.296</c:v>
                </c:pt>
                <c:pt idx="971">
                  <c:v>51.262</c:v>
                </c:pt>
                <c:pt idx="972">
                  <c:v>51.228</c:v>
                </c:pt>
                <c:pt idx="973">
                  <c:v>51.195</c:v>
                </c:pt>
                <c:pt idx="974">
                  <c:v>51.161</c:v>
                </c:pt>
                <c:pt idx="975">
                  <c:v>51.127</c:v>
                </c:pt>
                <c:pt idx="976">
                  <c:v>51.093</c:v>
                </c:pt>
                <c:pt idx="977">
                  <c:v>51.059</c:v>
                </c:pt>
                <c:pt idx="978">
                  <c:v>51.025</c:v>
                </c:pt>
                <c:pt idx="979">
                  <c:v>50.99</c:v>
                </c:pt>
                <c:pt idx="980">
                  <c:v>50.956</c:v>
                </c:pt>
                <c:pt idx="981">
                  <c:v>50.922</c:v>
                </c:pt>
                <c:pt idx="982">
                  <c:v>50.887</c:v>
                </c:pt>
                <c:pt idx="983">
                  <c:v>50.852</c:v>
                </c:pt>
                <c:pt idx="984">
                  <c:v>50.818</c:v>
                </c:pt>
                <c:pt idx="985">
                  <c:v>50.783</c:v>
                </c:pt>
                <c:pt idx="986">
                  <c:v>50.748</c:v>
                </c:pt>
                <c:pt idx="987">
                  <c:v>50.712</c:v>
                </c:pt>
                <c:pt idx="988">
                  <c:v>50.677</c:v>
                </c:pt>
                <c:pt idx="989">
                  <c:v>50.642</c:v>
                </c:pt>
                <c:pt idx="990">
                  <c:v>50.606</c:v>
                </c:pt>
                <c:pt idx="991">
                  <c:v>50.57</c:v>
                </c:pt>
                <c:pt idx="992">
                  <c:v>50.535</c:v>
                </c:pt>
                <c:pt idx="993">
                  <c:v>50.499</c:v>
                </c:pt>
                <c:pt idx="994">
                  <c:v>50.463</c:v>
                </c:pt>
                <c:pt idx="995">
                  <c:v>50.427</c:v>
                </c:pt>
                <c:pt idx="996">
                  <c:v>50.391</c:v>
                </c:pt>
                <c:pt idx="997">
                  <c:v>50.355</c:v>
                </c:pt>
                <c:pt idx="998">
                  <c:v>50.319</c:v>
                </c:pt>
                <c:pt idx="999">
                  <c:v>50.283</c:v>
                </c:pt>
                <c:pt idx="1000">
                  <c:v>50.246</c:v>
                </c:pt>
                <c:pt idx="1001">
                  <c:v>50.21</c:v>
                </c:pt>
                <c:pt idx="1002">
                  <c:v>50.174</c:v>
                </c:pt>
                <c:pt idx="1003">
                  <c:v>50.137</c:v>
                </c:pt>
                <c:pt idx="1004">
                  <c:v>50.1</c:v>
                </c:pt>
                <c:pt idx="1005">
                  <c:v>50.064</c:v>
                </c:pt>
                <c:pt idx="1006">
                  <c:v>50.027</c:v>
                </c:pt>
                <c:pt idx="1007">
                  <c:v>49.99</c:v>
                </c:pt>
                <c:pt idx="1008">
                  <c:v>49.953</c:v>
                </c:pt>
                <c:pt idx="1009">
                  <c:v>49.916</c:v>
                </c:pt>
                <c:pt idx="1010">
                  <c:v>49.879</c:v>
                </c:pt>
                <c:pt idx="1011">
                  <c:v>49.842</c:v>
                </c:pt>
                <c:pt idx="1012">
                  <c:v>49.805</c:v>
                </c:pt>
                <c:pt idx="1013">
                  <c:v>49.768</c:v>
                </c:pt>
                <c:pt idx="1014">
                  <c:v>49.731</c:v>
                </c:pt>
                <c:pt idx="1015">
                  <c:v>49.693</c:v>
                </c:pt>
                <c:pt idx="1016">
                  <c:v>49.656</c:v>
                </c:pt>
                <c:pt idx="1017">
                  <c:v>49.618</c:v>
                </c:pt>
                <c:pt idx="1018">
                  <c:v>49.581</c:v>
                </c:pt>
                <c:pt idx="1019">
                  <c:v>49.543</c:v>
                </c:pt>
                <c:pt idx="1020">
                  <c:v>49.506</c:v>
                </c:pt>
                <c:pt idx="1021">
                  <c:v>49.468</c:v>
                </c:pt>
                <c:pt idx="1022">
                  <c:v>49.43</c:v>
                </c:pt>
                <c:pt idx="1023">
                  <c:v>49.392</c:v>
                </c:pt>
                <c:pt idx="1024">
                  <c:v>49.354</c:v>
                </c:pt>
                <c:pt idx="1025">
                  <c:v>49.316</c:v>
                </c:pt>
                <c:pt idx="1026">
                  <c:v>49.278</c:v>
                </c:pt>
                <c:pt idx="1027">
                  <c:v>49.24</c:v>
                </c:pt>
                <c:pt idx="1028">
                  <c:v>49.202</c:v>
                </c:pt>
                <c:pt idx="1029">
                  <c:v>49.164</c:v>
                </c:pt>
                <c:pt idx="1030">
                  <c:v>49.126</c:v>
                </c:pt>
                <c:pt idx="1031">
                  <c:v>49.087</c:v>
                </c:pt>
                <c:pt idx="1032">
                  <c:v>49.049</c:v>
                </c:pt>
                <c:pt idx="1033">
                  <c:v>49.011</c:v>
                </c:pt>
                <c:pt idx="1034">
                  <c:v>48.972</c:v>
                </c:pt>
                <c:pt idx="1035">
                  <c:v>48.934</c:v>
                </c:pt>
                <c:pt idx="1036">
                  <c:v>48.895</c:v>
                </c:pt>
                <c:pt idx="1037">
                  <c:v>48.857</c:v>
                </c:pt>
                <c:pt idx="1038">
                  <c:v>48.818</c:v>
                </c:pt>
                <c:pt idx="1039">
                  <c:v>48.779</c:v>
                </c:pt>
                <c:pt idx="1040">
                  <c:v>48.74</c:v>
                </c:pt>
                <c:pt idx="1041">
                  <c:v>48.702</c:v>
                </c:pt>
                <c:pt idx="1042">
                  <c:v>48.663</c:v>
                </c:pt>
                <c:pt idx="1043">
                  <c:v>48.624</c:v>
                </c:pt>
                <c:pt idx="1044">
                  <c:v>48.585</c:v>
                </c:pt>
                <c:pt idx="1045">
                  <c:v>48.546</c:v>
                </c:pt>
                <c:pt idx="1046">
                  <c:v>48.507</c:v>
                </c:pt>
                <c:pt idx="1047">
                  <c:v>48.468</c:v>
                </c:pt>
                <c:pt idx="1048">
                  <c:v>48.429</c:v>
                </c:pt>
                <c:pt idx="1049">
                  <c:v>48.39</c:v>
                </c:pt>
                <c:pt idx="1050">
                  <c:v>48.351</c:v>
                </c:pt>
                <c:pt idx="1051">
                  <c:v>48.312</c:v>
                </c:pt>
                <c:pt idx="1052">
                  <c:v>48.272</c:v>
                </c:pt>
                <c:pt idx="1053">
                  <c:v>48.233</c:v>
                </c:pt>
                <c:pt idx="1054">
                  <c:v>48.194</c:v>
                </c:pt>
                <c:pt idx="1055">
                  <c:v>48.154</c:v>
                </c:pt>
                <c:pt idx="1056">
                  <c:v>48.115</c:v>
                </c:pt>
                <c:pt idx="1057">
                  <c:v>48.076</c:v>
                </c:pt>
                <c:pt idx="1058">
                  <c:v>48.036</c:v>
                </c:pt>
                <c:pt idx="1059">
                  <c:v>47.997</c:v>
                </c:pt>
                <c:pt idx="1060">
                  <c:v>47.957</c:v>
                </c:pt>
                <c:pt idx="1061">
                  <c:v>47.918</c:v>
                </c:pt>
                <c:pt idx="1062">
                  <c:v>47.878</c:v>
                </c:pt>
                <c:pt idx="1063">
                  <c:v>47.839</c:v>
                </c:pt>
                <c:pt idx="1064">
                  <c:v>47.799</c:v>
                </c:pt>
                <c:pt idx="1065">
                  <c:v>47.759</c:v>
                </c:pt>
                <c:pt idx="1066">
                  <c:v>47.72</c:v>
                </c:pt>
                <c:pt idx="1067">
                  <c:v>47.68</c:v>
                </c:pt>
                <c:pt idx="1068">
                  <c:v>47.64</c:v>
                </c:pt>
                <c:pt idx="1069">
                  <c:v>47.599</c:v>
                </c:pt>
                <c:pt idx="1070">
                  <c:v>47.559</c:v>
                </c:pt>
                <c:pt idx="1071">
                  <c:v>47.518</c:v>
                </c:pt>
                <c:pt idx="1072">
                  <c:v>47.478</c:v>
                </c:pt>
                <c:pt idx="1073">
                  <c:v>47.437</c:v>
                </c:pt>
                <c:pt idx="1074">
                  <c:v>47.397</c:v>
                </c:pt>
                <c:pt idx="1075">
                  <c:v>47.356</c:v>
                </c:pt>
                <c:pt idx="1076">
                  <c:v>47.315</c:v>
                </c:pt>
                <c:pt idx="1077">
                  <c:v>47.275</c:v>
                </c:pt>
                <c:pt idx="1078">
                  <c:v>47.234</c:v>
                </c:pt>
                <c:pt idx="1079">
                  <c:v>47.193</c:v>
                </c:pt>
                <c:pt idx="1080">
                  <c:v>47.152</c:v>
                </c:pt>
                <c:pt idx="1081">
                  <c:v>47.111</c:v>
                </c:pt>
                <c:pt idx="1082">
                  <c:v>47.07</c:v>
                </c:pt>
                <c:pt idx="1083">
                  <c:v>47.029</c:v>
                </c:pt>
                <c:pt idx="1084">
                  <c:v>46.988</c:v>
                </c:pt>
                <c:pt idx="1085">
                  <c:v>46.947</c:v>
                </c:pt>
                <c:pt idx="1086">
                  <c:v>46.906</c:v>
                </c:pt>
                <c:pt idx="1087">
                  <c:v>46.865</c:v>
                </c:pt>
                <c:pt idx="1088">
                  <c:v>46.824</c:v>
                </c:pt>
                <c:pt idx="1089">
                  <c:v>46.783</c:v>
                </c:pt>
                <c:pt idx="1090">
                  <c:v>46.742</c:v>
                </c:pt>
                <c:pt idx="1091">
                  <c:v>46.7</c:v>
                </c:pt>
                <c:pt idx="1092">
                  <c:v>46.659</c:v>
                </c:pt>
                <c:pt idx="1093">
                  <c:v>46.618</c:v>
                </c:pt>
                <c:pt idx="1094">
                  <c:v>46.576</c:v>
                </c:pt>
                <c:pt idx="1095">
                  <c:v>46.535</c:v>
                </c:pt>
                <c:pt idx="1096">
                  <c:v>46.494</c:v>
                </c:pt>
                <c:pt idx="1097">
                  <c:v>46.452</c:v>
                </c:pt>
                <c:pt idx="1098">
                  <c:v>46.411</c:v>
                </c:pt>
                <c:pt idx="1099">
                  <c:v>46.369</c:v>
                </c:pt>
                <c:pt idx="1100">
                  <c:v>46.327</c:v>
                </c:pt>
                <c:pt idx="1101">
                  <c:v>46.286</c:v>
                </c:pt>
                <c:pt idx="1102">
                  <c:v>46.244</c:v>
                </c:pt>
                <c:pt idx="1103">
                  <c:v>46.203</c:v>
                </c:pt>
                <c:pt idx="1104">
                  <c:v>46.161</c:v>
                </c:pt>
                <c:pt idx="1105">
                  <c:v>46.119</c:v>
                </c:pt>
                <c:pt idx="1106">
                  <c:v>46.078</c:v>
                </c:pt>
                <c:pt idx="1107">
                  <c:v>46.036</c:v>
                </c:pt>
                <c:pt idx="1108">
                  <c:v>45.994</c:v>
                </c:pt>
                <c:pt idx="1109">
                  <c:v>45.952</c:v>
                </c:pt>
                <c:pt idx="1110">
                  <c:v>45.91</c:v>
                </c:pt>
                <c:pt idx="1111">
                  <c:v>45.868</c:v>
                </c:pt>
                <c:pt idx="1112">
                  <c:v>45.827</c:v>
                </c:pt>
                <c:pt idx="1113">
                  <c:v>45.785</c:v>
                </c:pt>
                <c:pt idx="1114">
                  <c:v>45.743</c:v>
                </c:pt>
                <c:pt idx="1115">
                  <c:v>45.701</c:v>
                </c:pt>
                <c:pt idx="1116">
                  <c:v>45.659</c:v>
                </c:pt>
                <c:pt idx="1117">
                  <c:v>45.617</c:v>
                </c:pt>
                <c:pt idx="1118">
                  <c:v>45.575</c:v>
                </c:pt>
                <c:pt idx="1119">
                  <c:v>45.533</c:v>
                </c:pt>
                <c:pt idx="1120">
                  <c:v>45.491</c:v>
                </c:pt>
                <c:pt idx="1121">
                  <c:v>45.448</c:v>
                </c:pt>
                <c:pt idx="1122">
                  <c:v>45.406</c:v>
                </c:pt>
                <c:pt idx="1123">
                  <c:v>45.364</c:v>
                </c:pt>
                <c:pt idx="1124">
                  <c:v>45.322</c:v>
                </c:pt>
                <c:pt idx="1125">
                  <c:v>45.28</c:v>
                </c:pt>
                <c:pt idx="1126">
                  <c:v>45.238</c:v>
                </c:pt>
                <c:pt idx="1127">
                  <c:v>45.196</c:v>
                </c:pt>
                <c:pt idx="1128">
                  <c:v>45.153</c:v>
                </c:pt>
                <c:pt idx="1129">
                  <c:v>45.111</c:v>
                </c:pt>
                <c:pt idx="1130">
                  <c:v>45.069</c:v>
                </c:pt>
                <c:pt idx="1131">
                  <c:v>45.027</c:v>
                </c:pt>
                <c:pt idx="1132">
                  <c:v>44.984</c:v>
                </c:pt>
                <c:pt idx="1133">
                  <c:v>44.942</c:v>
                </c:pt>
                <c:pt idx="1134">
                  <c:v>44.9</c:v>
                </c:pt>
                <c:pt idx="1135">
                  <c:v>44.857</c:v>
                </c:pt>
                <c:pt idx="1136">
                  <c:v>44.815</c:v>
                </c:pt>
                <c:pt idx="1137">
                  <c:v>44.773</c:v>
                </c:pt>
                <c:pt idx="1138">
                  <c:v>44.73</c:v>
                </c:pt>
                <c:pt idx="1139">
                  <c:v>44.688</c:v>
                </c:pt>
                <c:pt idx="1140">
                  <c:v>44.645</c:v>
                </c:pt>
                <c:pt idx="1141">
                  <c:v>44.603</c:v>
                </c:pt>
                <c:pt idx="1142">
                  <c:v>44.561</c:v>
                </c:pt>
                <c:pt idx="1143">
                  <c:v>44.518</c:v>
                </c:pt>
                <c:pt idx="1144">
                  <c:v>44.476</c:v>
                </c:pt>
                <c:pt idx="1145">
                  <c:v>44.433</c:v>
                </c:pt>
                <c:pt idx="1146">
                  <c:v>44.391</c:v>
                </c:pt>
                <c:pt idx="1147">
                  <c:v>44.348</c:v>
                </c:pt>
                <c:pt idx="1148">
                  <c:v>44.306</c:v>
                </c:pt>
                <c:pt idx="1149">
                  <c:v>44.263</c:v>
                </c:pt>
                <c:pt idx="1150">
                  <c:v>44.221</c:v>
                </c:pt>
                <c:pt idx="1151">
                  <c:v>44.179</c:v>
                </c:pt>
                <c:pt idx="1152">
                  <c:v>44.137</c:v>
                </c:pt>
                <c:pt idx="1153">
                  <c:v>44.095</c:v>
                </c:pt>
                <c:pt idx="1154">
                  <c:v>44.053</c:v>
                </c:pt>
                <c:pt idx="1155">
                  <c:v>44.011</c:v>
                </c:pt>
                <c:pt idx="1156">
                  <c:v>43.969</c:v>
                </c:pt>
                <c:pt idx="1157">
                  <c:v>43.927</c:v>
                </c:pt>
                <c:pt idx="1158">
                  <c:v>43.885</c:v>
                </c:pt>
                <c:pt idx="1159">
                  <c:v>43.843</c:v>
                </c:pt>
                <c:pt idx="1160">
                  <c:v>43.801</c:v>
                </c:pt>
                <c:pt idx="1161">
                  <c:v>43.759</c:v>
                </c:pt>
                <c:pt idx="1162">
                  <c:v>43.717</c:v>
                </c:pt>
                <c:pt idx="1163">
                  <c:v>43.676</c:v>
                </c:pt>
                <c:pt idx="1164">
                  <c:v>43.634</c:v>
                </c:pt>
                <c:pt idx="1165">
                  <c:v>43.592</c:v>
                </c:pt>
                <c:pt idx="1166">
                  <c:v>43.55</c:v>
                </c:pt>
                <c:pt idx="1167">
                  <c:v>43.508</c:v>
                </c:pt>
                <c:pt idx="1168">
                  <c:v>43.467</c:v>
                </c:pt>
                <c:pt idx="1169">
                  <c:v>43.425</c:v>
                </c:pt>
                <c:pt idx="1170">
                  <c:v>43.383</c:v>
                </c:pt>
                <c:pt idx="1171">
                  <c:v>43.341</c:v>
                </c:pt>
                <c:pt idx="1172">
                  <c:v>43.3</c:v>
                </c:pt>
                <c:pt idx="1173">
                  <c:v>43.258</c:v>
                </c:pt>
                <c:pt idx="1174">
                  <c:v>43.216</c:v>
                </c:pt>
                <c:pt idx="1175">
                  <c:v>43.175</c:v>
                </c:pt>
                <c:pt idx="1176">
                  <c:v>43.133</c:v>
                </c:pt>
                <c:pt idx="1177">
                  <c:v>43.092</c:v>
                </c:pt>
                <c:pt idx="1178">
                  <c:v>43.05</c:v>
                </c:pt>
                <c:pt idx="1179">
                  <c:v>43.009</c:v>
                </c:pt>
                <c:pt idx="1180">
                  <c:v>42.967</c:v>
                </c:pt>
                <c:pt idx="1181">
                  <c:v>42.926</c:v>
                </c:pt>
                <c:pt idx="1182">
                  <c:v>42.884</c:v>
                </c:pt>
                <c:pt idx="1183">
                  <c:v>42.843</c:v>
                </c:pt>
                <c:pt idx="1184">
                  <c:v>42.802</c:v>
                </c:pt>
                <c:pt idx="1185">
                  <c:v>42.76</c:v>
                </c:pt>
                <c:pt idx="1186">
                  <c:v>42.719</c:v>
                </c:pt>
                <c:pt idx="1187">
                  <c:v>42.678</c:v>
                </c:pt>
                <c:pt idx="1188">
                  <c:v>42.637</c:v>
                </c:pt>
                <c:pt idx="1189">
                  <c:v>42.595</c:v>
                </c:pt>
                <c:pt idx="1190">
                  <c:v>42.554</c:v>
                </c:pt>
                <c:pt idx="1191">
                  <c:v>42.513</c:v>
                </c:pt>
                <c:pt idx="1192">
                  <c:v>42.472</c:v>
                </c:pt>
                <c:pt idx="1193">
                  <c:v>42.431</c:v>
                </c:pt>
                <c:pt idx="1194">
                  <c:v>42.39</c:v>
                </c:pt>
                <c:pt idx="1195">
                  <c:v>42.349</c:v>
                </c:pt>
                <c:pt idx="1196">
                  <c:v>42.308</c:v>
                </c:pt>
                <c:pt idx="1197">
                  <c:v>42.268</c:v>
                </c:pt>
                <c:pt idx="1198">
                  <c:v>42.227</c:v>
                </c:pt>
                <c:pt idx="1199">
                  <c:v>42.186</c:v>
                </c:pt>
                <c:pt idx="1200">
                  <c:v>42.145</c:v>
                </c:pt>
              </c:numCache>
            </c:numRef>
          </c:yVal>
          <c:smooth val="1"/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module3_proTNF_no_tl_regulation!$B$2:$B$1202</c:f>
              <c:numCache>
                <c:formatCode>General</c:formatCode>
                <c:ptCount val="120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  <c:pt idx="11">
                  <c:v>1.1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2.0</c:v>
                </c:pt>
                <c:pt idx="21">
                  <c:v>2.1</c:v>
                </c:pt>
                <c:pt idx="22">
                  <c:v>2.2</c:v>
                </c:pt>
                <c:pt idx="23">
                  <c:v>2.3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3.0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4.0</c:v>
                </c:pt>
                <c:pt idx="41">
                  <c:v>4.1</c:v>
                </c:pt>
                <c:pt idx="42">
                  <c:v>4.2</c:v>
                </c:pt>
                <c:pt idx="43">
                  <c:v>4.3</c:v>
                </c:pt>
                <c:pt idx="44">
                  <c:v>4.4</c:v>
                </c:pt>
                <c:pt idx="45">
                  <c:v>4.5</c:v>
                </c:pt>
                <c:pt idx="46">
                  <c:v>4.6</c:v>
                </c:pt>
                <c:pt idx="47">
                  <c:v>4.7</c:v>
                </c:pt>
                <c:pt idx="48">
                  <c:v>4.8</c:v>
                </c:pt>
                <c:pt idx="49">
                  <c:v>4.9</c:v>
                </c:pt>
                <c:pt idx="50">
                  <c:v>5.0</c:v>
                </c:pt>
                <c:pt idx="51">
                  <c:v>5.1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6.0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7.0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8.0</c:v>
                </c:pt>
                <c:pt idx="81">
                  <c:v>8.1</c:v>
                </c:pt>
                <c:pt idx="82">
                  <c:v>8.2</c:v>
                </c:pt>
                <c:pt idx="83">
                  <c:v>8.3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8.7</c:v>
                </c:pt>
                <c:pt idx="88">
                  <c:v>8.8</c:v>
                </c:pt>
                <c:pt idx="89">
                  <c:v>8.9</c:v>
                </c:pt>
                <c:pt idx="90">
                  <c:v>9.0</c:v>
                </c:pt>
                <c:pt idx="91">
                  <c:v>9.1</c:v>
                </c:pt>
                <c:pt idx="92">
                  <c:v>9.2</c:v>
                </c:pt>
                <c:pt idx="93">
                  <c:v>9.3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9.7</c:v>
                </c:pt>
                <c:pt idx="98">
                  <c:v>9.8</c:v>
                </c:pt>
                <c:pt idx="99">
                  <c:v>9.9</c:v>
                </c:pt>
                <c:pt idx="100">
                  <c:v>10.0</c:v>
                </c:pt>
                <c:pt idx="101">
                  <c:v>10.1</c:v>
                </c:pt>
                <c:pt idx="102">
                  <c:v>10.2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11.0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12.0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13.0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14.0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15.0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16.0</c:v>
                </c:pt>
                <c:pt idx="161">
                  <c:v>16.1</c:v>
                </c:pt>
                <c:pt idx="162">
                  <c:v>16.2</c:v>
                </c:pt>
                <c:pt idx="163">
                  <c:v>16.3</c:v>
                </c:pt>
                <c:pt idx="164">
                  <c:v>16.4</c:v>
                </c:pt>
                <c:pt idx="165">
                  <c:v>16.5</c:v>
                </c:pt>
                <c:pt idx="166">
                  <c:v>16.6</c:v>
                </c:pt>
                <c:pt idx="167">
                  <c:v>16.7</c:v>
                </c:pt>
                <c:pt idx="168">
                  <c:v>16.8</c:v>
                </c:pt>
                <c:pt idx="169">
                  <c:v>16.9</c:v>
                </c:pt>
                <c:pt idx="170">
                  <c:v>17.0</c:v>
                </c:pt>
                <c:pt idx="171">
                  <c:v>17.1</c:v>
                </c:pt>
                <c:pt idx="172">
                  <c:v>17.2</c:v>
                </c:pt>
                <c:pt idx="173">
                  <c:v>17.3</c:v>
                </c:pt>
                <c:pt idx="174">
                  <c:v>17.4</c:v>
                </c:pt>
                <c:pt idx="175">
                  <c:v>17.5</c:v>
                </c:pt>
                <c:pt idx="176">
                  <c:v>17.6</c:v>
                </c:pt>
                <c:pt idx="177">
                  <c:v>17.7</c:v>
                </c:pt>
                <c:pt idx="178">
                  <c:v>17.8</c:v>
                </c:pt>
                <c:pt idx="179">
                  <c:v>17.9</c:v>
                </c:pt>
                <c:pt idx="180">
                  <c:v>18.0</c:v>
                </c:pt>
                <c:pt idx="181">
                  <c:v>18.1</c:v>
                </c:pt>
                <c:pt idx="182">
                  <c:v>18.2</c:v>
                </c:pt>
                <c:pt idx="183">
                  <c:v>18.3</c:v>
                </c:pt>
                <c:pt idx="184">
                  <c:v>18.4</c:v>
                </c:pt>
                <c:pt idx="185">
                  <c:v>18.5</c:v>
                </c:pt>
                <c:pt idx="186">
                  <c:v>18.6</c:v>
                </c:pt>
                <c:pt idx="187">
                  <c:v>18.7</c:v>
                </c:pt>
                <c:pt idx="188">
                  <c:v>18.8</c:v>
                </c:pt>
                <c:pt idx="189">
                  <c:v>18.9</c:v>
                </c:pt>
                <c:pt idx="190">
                  <c:v>19.0</c:v>
                </c:pt>
                <c:pt idx="191">
                  <c:v>19.1</c:v>
                </c:pt>
                <c:pt idx="192">
                  <c:v>19.2</c:v>
                </c:pt>
                <c:pt idx="193">
                  <c:v>19.3</c:v>
                </c:pt>
                <c:pt idx="194">
                  <c:v>19.4</c:v>
                </c:pt>
                <c:pt idx="195">
                  <c:v>19.5</c:v>
                </c:pt>
                <c:pt idx="196">
                  <c:v>19.6</c:v>
                </c:pt>
                <c:pt idx="197">
                  <c:v>19.7</c:v>
                </c:pt>
                <c:pt idx="198">
                  <c:v>19.8</c:v>
                </c:pt>
                <c:pt idx="199">
                  <c:v>19.9</c:v>
                </c:pt>
                <c:pt idx="200">
                  <c:v>20.0</c:v>
                </c:pt>
                <c:pt idx="201">
                  <c:v>20.1</c:v>
                </c:pt>
                <c:pt idx="202">
                  <c:v>20.2</c:v>
                </c:pt>
                <c:pt idx="203">
                  <c:v>20.3</c:v>
                </c:pt>
                <c:pt idx="204">
                  <c:v>20.4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21.0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22.0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23.0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24.0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25.0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26.0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27.0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28.0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29.0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30.0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31.0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32.0</c:v>
                </c:pt>
                <c:pt idx="321">
                  <c:v>32.1</c:v>
                </c:pt>
                <c:pt idx="322">
                  <c:v>32.2</c:v>
                </c:pt>
                <c:pt idx="323">
                  <c:v>32.3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</c:v>
                </c:pt>
                <c:pt idx="328">
                  <c:v>32.8</c:v>
                </c:pt>
                <c:pt idx="329">
                  <c:v>32.9</c:v>
                </c:pt>
                <c:pt idx="330">
                  <c:v>33.0</c:v>
                </c:pt>
                <c:pt idx="331">
                  <c:v>33.1</c:v>
                </c:pt>
                <c:pt idx="332">
                  <c:v>33.2</c:v>
                </c:pt>
                <c:pt idx="333">
                  <c:v>33.3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</c:v>
                </c:pt>
                <c:pt idx="338">
                  <c:v>33.8</c:v>
                </c:pt>
                <c:pt idx="339">
                  <c:v>33.9</c:v>
                </c:pt>
                <c:pt idx="340">
                  <c:v>34.0</c:v>
                </c:pt>
                <c:pt idx="341">
                  <c:v>34.1</c:v>
                </c:pt>
                <c:pt idx="342">
                  <c:v>34.2</c:v>
                </c:pt>
                <c:pt idx="343">
                  <c:v>34.3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</c:v>
                </c:pt>
                <c:pt idx="348">
                  <c:v>34.8</c:v>
                </c:pt>
                <c:pt idx="349">
                  <c:v>34.9</c:v>
                </c:pt>
                <c:pt idx="350">
                  <c:v>35.0</c:v>
                </c:pt>
                <c:pt idx="351">
                  <c:v>35.1</c:v>
                </c:pt>
                <c:pt idx="352">
                  <c:v>35.2</c:v>
                </c:pt>
                <c:pt idx="353">
                  <c:v>35.3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</c:v>
                </c:pt>
                <c:pt idx="358">
                  <c:v>35.8</c:v>
                </c:pt>
                <c:pt idx="359">
                  <c:v>35.9</c:v>
                </c:pt>
                <c:pt idx="360">
                  <c:v>36.0</c:v>
                </c:pt>
                <c:pt idx="361">
                  <c:v>36.1</c:v>
                </c:pt>
                <c:pt idx="362">
                  <c:v>36.2</c:v>
                </c:pt>
                <c:pt idx="363">
                  <c:v>36.3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</c:v>
                </c:pt>
                <c:pt idx="368">
                  <c:v>36.8</c:v>
                </c:pt>
                <c:pt idx="369">
                  <c:v>36.9</c:v>
                </c:pt>
                <c:pt idx="370">
                  <c:v>37.0</c:v>
                </c:pt>
                <c:pt idx="371">
                  <c:v>37.1</c:v>
                </c:pt>
                <c:pt idx="372">
                  <c:v>37.2</c:v>
                </c:pt>
                <c:pt idx="373">
                  <c:v>37.3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</c:v>
                </c:pt>
                <c:pt idx="378">
                  <c:v>37.8</c:v>
                </c:pt>
                <c:pt idx="379">
                  <c:v>37.9</c:v>
                </c:pt>
                <c:pt idx="380">
                  <c:v>38.0</c:v>
                </c:pt>
                <c:pt idx="381">
                  <c:v>38.1</c:v>
                </c:pt>
                <c:pt idx="382">
                  <c:v>38.2</c:v>
                </c:pt>
                <c:pt idx="383">
                  <c:v>38.3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</c:v>
                </c:pt>
                <c:pt idx="388">
                  <c:v>38.8</c:v>
                </c:pt>
                <c:pt idx="389">
                  <c:v>38.9</c:v>
                </c:pt>
                <c:pt idx="390">
                  <c:v>39.0</c:v>
                </c:pt>
                <c:pt idx="391">
                  <c:v>39.1</c:v>
                </c:pt>
                <c:pt idx="392">
                  <c:v>39.2</c:v>
                </c:pt>
                <c:pt idx="393">
                  <c:v>39.3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</c:v>
                </c:pt>
                <c:pt idx="398">
                  <c:v>39.8</c:v>
                </c:pt>
                <c:pt idx="399">
                  <c:v>39.9</c:v>
                </c:pt>
                <c:pt idx="400">
                  <c:v>40.0</c:v>
                </c:pt>
                <c:pt idx="401">
                  <c:v>40.1</c:v>
                </c:pt>
                <c:pt idx="402">
                  <c:v>40.2</c:v>
                </c:pt>
                <c:pt idx="403">
                  <c:v>40.3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</c:v>
                </c:pt>
                <c:pt idx="408">
                  <c:v>40.8</c:v>
                </c:pt>
                <c:pt idx="409">
                  <c:v>40.9</c:v>
                </c:pt>
                <c:pt idx="410">
                  <c:v>41.0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42.0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43.0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44.0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45.0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46.0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47.0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48.0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49.0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50.0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51.0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52.0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53.0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54.0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55.0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56.0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57.0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58.0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59.0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60.0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61.0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62.0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63.0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64.0</c:v>
                </c:pt>
                <c:pt idx="641">
                  <c:v>64.1</c:v>
                </c:pt>
                <c:pt idx="642">
                  <c:v>64.2</c:v>
                </c:pt>
                <c:pt idx="643">
                  <c:v>64.3</c:v>
                </c:pt>
                <c:pt idx="644">
                  <c:v>64.4</c:v>
                </c:pt>
                <c:pt idx="645">
                  <c:v>64.5</c:v>
                </c:pt>
                <c:pt idx="646">
                  <c:v>64.6</c:v>
                </c:pt>
                <c:pt idx="647">
                  <c:v>64.7</c:v>
                </c:pt>
                <c:pt idx="648">
                  <c:v>64.8</c:v>
                </c:pt>
                <c:pt idx="649">
                  <c:v>64.9</c:v>
                </c:pt>
                <c:pt idx="650">
                  <c:v>65.0</c:v>
                </c:pt>
                <c:pt idx="651">
                  <c:v>65.1</c:v>
                </c:pt>
                <c:pt idx="652">
                  <c:v>65.2</c:v>
                </c:pt>
                <c:pt idx="653">
                  <c:v>65.3</c:v>
                </c:pt>
                <c:pt idx="654">
                  <c:v>65.4</c:v>
                </c:pt>
                <c:pt idx="655">
                  <c:v>65.5</c:v>
                </c:pt>
                <c:pt idx="656">
                  <c:v>65.6</c:v>
                </c:pt>
                <c:pt idx="657">
                  <c:v>65.7</c:v>
                </c:pt>
                <c:pt idx="658">
                  <c:v>65.8</c:v>
                </c:pt>
                <c:pt idx="659">
                  <c:v>65.9</c:v>
                </c:pt>
                <c:pt idx="660">
                  <c:v>66.0</c:v>
                </c:pt>
                <c:pt idx="661">
                  <c:v>66.1</c:v>
                </c:pt>
                <c:pt idx="662">
                  <c:v>66.2</c:v>
                </c:pt>
                <c:pt idx="663">
                  <c:v>66.3</c:v>
                </c:pt>
                <c:pt idx="664">
                  <c:v>66.4</c:v>
                </c:pt>
                <c:pt idx="665">
                  <c:v>66.5</c:v>
                </c:pt>
                <c:pt idx="666">
                  <c:v>66.6</c:v>
                </c:pt>
                <c:pt idx="667">
                  <c:v>66.7</c:v>
                </c:pt>
                <c:pt idx="668">
                  <c:v>66.8</c:v>
                </c:pt>
                <c:pt idx="669">
                  <c:v>66.9</c:v>
                </c:pt>
                <c:pt idx="670">
                  <c:v>67.0</c:v>
                </c:pt>
                <c:pt idx="671">
                  <c:v>67.1</c:v>
                </c:pt>
                <c:pt idx="672">
                  <c:v>67.2</c:v>
                </c:pt>
                <c:pt idx="673">
                  <c:v>67.3</c:v>
                </c:pt>
                <c:pt idx="674">
                  <c:v>67.4</c:v>
                </c:pt>
                <c:pt idx="675">
                  <c:v>67.5</c:v>
                </c:pt>
                <c:pt idx="676">
                  <c:v>67.6</c:v>
                </c:pt>
                <c:pt idx="677">
                  <c:v>67.7</c:v>
                </c:pt>
                <c:pt idx="678">
                  <c:v>67.8</c:v>
                </c:pt>
                <c:pt idx="679">
                  <c:v>67.9</c:v>
                </c:pt>
                <c:pt idx="680">
                  <c:v>68.0</c:v>
                </c:pt>
                <c:pt idx="681">
                  <c:v>68.1</c:v>
                </c:pt>
                <c:pt idx="682">
                  <c:v>68.2</c:v>
                </c:pt>
                <c:pt idx="683">
                  <c:v>68.3</c:v>
                </c:pt>
                <c:pt idx="684">
                  <c:v>68.4</c:v>
                </c:pt>
                <c:pt idx="685">
                  <c:v>68.5</c:v>
                </c:pt>
                <c:pt idx="686">
                  <c:v>68.6</c:v>
                </c:pt>
                <c:pt idx="687">
                  <c:v>68.7</c:v>
                </c:pt>
                <c:pt idx="688">
                  <c:v>68.8</c:v>
                </c:pt>
                <c:pt idx="689">
                  <c:v>68.9</c:v>
                </c:pt>
                <c:pt idx="690">
                  <c:v>69.0</c:v>
                </c:pt>
                <c:pt idx="691">
                  <c:v>69.1</c:v>
                </c:pt>
                <c:pt idx="692">
                  <c:v>69.2</c:v>
                </c:pt>
                <c:pt idx="693">
                  <c:v>69.3</c:v>
                </c:pt>
                <c:pt idx="694">
                  <c:v>69.4</c:v>
                </c:pt>
                <c:pt idx="695">
                  <c:v>69.5</c:v>
                </c:pt>
                <c:pt idx="696">
                  <c:v>69.6</c:v>
                </c:pt>
                <c:pt idx="697">
                  <c:v>69.7</c:v>
                </c:pt>
                <c:pt idx="698">
                  <c:v>69.8</c:v>
                </c:pt>
                <c:pt idx="699">
                  <c:v>69.9</c:v>
                </c:pt>
                <c:pt idx="700">
                  <c:v>70.0</c:v>
                </c:pt>
                <c:pt idx="701">
                  <c:v>70.1</c:v>
                </c:pt>
                <c:pt idx="702">
                  <c:v>70.2</c:v>
                </c:pt>
                <c:pt idx="703">
                  <c:v>70.3</c:v>
                </c:pt>
                <c:pt idx="704">
                  <c:v>70.4</c:v>
                </c:pt>
                <c:pt idx="705">
                  <c:v>70.5</c:v>
                </c:pt>
                <c:pt idx="706">
                  <c:v>70.6</c:v>
                </c:pt>
                <c:pt idx="707">
                  <c:v>70.7</c:v>
                </c:pt>
                <c:pt idx="708">
                  <c:v>70.8</c:v>
                </c:pt>
                <c:pt idx="709">
                  <c:v>70.9</c:v>
                </c:pt>
                <c:pt idx="710">
                  <c:v>71.0</c:v>
                </c:pt>
                <c:pt idx="711">
                  <c:v>71.1</c:v>
                </c:pt>
                <c:pt idx="712">
                  <c:v>71.2</c:v>
                </c:pt>
                <c:pt idx="713">
                  <c:v>71.3</c:v>
                </c:pt>
                <c:pt idx="714">
                  <c:v>71.4</c:v>
                </c:pt>
                <c:pt idx="715">
                  <c:v>71.5</c:v>
                </c:pt>
                <c:pt idx="716">
                  <c:v>71.6</c:v>
                </c:pt>
                <c:pt idx="717">
                  <c:v>71.7</c:v>
                </c:pt>
                <c:pt idx="718">
                  <c:v>71.8</c:v>
                </c:pt>
                <c:pt idx="719">
                  <c:v>71.9</c:v>
                </c:pt>
                <c:pt idx="720">
                  <c:v>72.0</c:v>
                </c:pt>
                <c:pt idx="721">
                  <c:v>72.1</c:v>
                </c:pt>
                <c:pt idx="722">
                  <c:v>72.2</c:v>
                </c:pt>
                <c:pt idx="723">
                  <c:v>72.3</c:v>
                </c:pt>
                <c:pt idx="724">
                  <c:v>72.4</c:v>
                </c:pt>
                <c:pt idx="725">
                  <c:v>72.5</c:v>
                </c:pt>
                <c:pt idx="726">
                  <c:v>72.6</c:v>
                </c:pt>
                <c:pt idx="727">
                  <c:v>72.7</c:v>
                </c:pt>
                <c:pt idx="728">
                  <c:v>72.8</c:v>
                </c:pt>
                <c:pt idx="729">
                  <c:v>72.9</c:v>
                </c:pt>
                <c:pt idx="730">
                  <c:v>73.0</c:v>
                </c:pt>
                <c:pt idx="731">
                  <c:v>73.1</c:v>
                </c:pt>
                <c:pt idx="732">
                  <c:v>73.2</c:v>
                </c:pt>
                <c:pt idx="733">
                  <c:v>73.3</c:v>
                </c:pt>
                <c:pt idx="734">
                  <c:v>73.4</c:v>
                </c:pt>
                <c:pt idx="735">
                  <c:v>73.5</c:v>
                </c:pt>
                <c:pt idx="736">
                  <c:v>73.6</c:v>
                </c:pt>
                <c:pt idx="737">
                  <c:v>73.7</c:v>
                </c:pt>
                <c:pt idx="738">
                  <c:v>73.8</c:v>
                </c:pt>
                <c:pt idx="739">
                  <c:v>73.9</c:v>
                </c:pt>
                <c:pt idx="740">
                  <c:v>74.0</c:v>
                </c:pt>
                <c:pt idx="741">
                  <c:v>74.1</c:v>
                </c:pt>
                <c:pt idx="742">
                  <c:v>74.2</c:v>
                </c:pt>
                <c:pt idx="743">
                  <c:v>74.3</c:v>
                </c:pt>
                <c:pt idx="744">
                  <c:v>74.4</c:v>
                </c:pt>
                <c:pt idx="745">
                  <c:v>74.5</c:v>
                </c:pt>
                <c:pt idx="746">
                  <c:v>74.6</c:v>
                </c:pt>
                <c:pt idx="747">
                  <c:v>74.7</c:v>
                </c:pt>
                <c:pt idx="748">
                  <c:v>74.8</c:v>
                </c:pt>
                <c:pt idx="749">
                  <c:v>74.9</c:v>
                </c:pt>
                <c:pt idx="750">
                  <c:v>75.0</c:v>
                </c:pt>
                <c:pt idx="751">
                  <c:v>75.1</c:v>
                </c:pt>
                <c:pt idx="752">
                  <c:v>75.2</c:v>
                </c:pt>
                <c:pt idx="753">
                  <c:v>75.3</c:v>
                </c:pt>
                <c:pt idx="754">
                  <c:v>75.4</c:v>
                </c:pt>
                <c:pt idx="755">
                  <c:v>75.5</c:v>
                </c:pt>
                <c:pt idx="756">
                  <c:v>75.6</c:v>
                </c:pt>
                <c:pt idx="757">
                  <c:v>75.7</c:v>
                </c:pt>
                <c:pt idx="758">
                  <c:v>75.8</c:v>
                </c:pt>
                <c:pt idx="759">
                  <c:v>75.9</c:v>
                </c:pt>
                <c:pt idx="760">
                  <c:v>76.0</c:v>
                </c:pt>
                <c:pt idx="761">
                  <c:v>76.1</c:v>
                </c:pt>
                <c:pt idx="762">
                  <c:v>76.2</c:v>
                </c:pt>
                <c:pt idx="763">
                  <c:v>76.3</c:v>
                </c:pt>
                <c:pt idx="764">
                  <c:v>76.4</c:v>
                </c:pt>
                <c:pt idx="765">
                  <c:v>76.5</c:v>
                </c:pt>
                <c:pt idx="766">
                  <c:v>76.6</c:v>
                </c:pt>
                <c:pt idx="767">
                  <c:v>76.7</c:v>
                </c:pt>
                <c:pt idx="768">
                  <c:v>76.8</c:v>
                </c:pt>
                <c:pt idx="769">
                  <c:v>76.9</c:v>
                </c:pt>
                <c:pt idx="770">
                  <c:v>77.0</c:v>
                </c:pt>
                <c:pt idx="771">
                  <c:v>77.1</c:v>
                </c:pt>
                <c:pt idx="772">
                  <c:v>77.2</c:v>
                </c:pt>
                <c:pt idx="773">
                  <c:v>77.3</c:v>
                </c:pt>
                <c:pt idx="774">
                  <c:v>77.4</c:v>
                </c:pt>
                <c:pt idx="775">
                  <c:v>77.5</c:v>
                </c:pt>
                <c:pt idx="776">
                  <c:v>77.6</c:v>
                </c:pt>
                <c:pt idx="777">
                  <c:v>77.7</c:v>
                </c:pt>
                <c:pt idx="778">
                  <c:v>77.8</c:v>
                </c:pt>
                <c:pt idx="779">
                  <c:v>77.9</c:v>
                </c:pt>
                <c:pt idx="780">
                  <c:v>78.0</c:v>
                </c:pt>
                <c:pt idx="781">
                  <c:v>78.1</c:v>
                </c:pt>
                <c:pt idx="782">
                  <c:v>78.2</c:v>
                </c:pt>
                <c:pt idx="783">
                  <c:v>78.3</c:v>
                </c:pt>
                <c:pt idx="784">
                  <c:v>78.4</c:v>
                </c:pt>
                <c:pt idx="785">
                  <c:v>78.5</c:v>
                </c:pt>
                <c:pt idx="786">
                  <c:v>78.6</c:v>
                </c:pt>
                <c:pt idx="787">
                  <c:v>78.7</c:v>
                </c:pt>
                <c:pt idx="788">
                  <c:v>78.8</c:v>
                </c:pt>
                <c:pt idx="789">
                  <c:v>78.9</c:v>
                </c:pt>
                <c:pt idx="790">
                  <c:v>79.0</c:v>
                </c:pt>
                <c:pt idx="791">
                  <c:v>79.1</c:v>
                </c:pt>
                <c:pt idx="792">
                  <c:v>79.2</c:v>
                </c:pt>
                <c:pt idx="793">
                  <c:v>79.3</c:v>
                </c:pt>
                <c:pt idx="794">
                  <c:v>79.4</c:v>
                </c:pt>
                <c:pt idx="795">
                  <c:v>79.5</c:v>
                </c:pt>
                <c:pt idx="796">
                  <c:v>79.6</c:v>
                </c:pt>
                <c:pt idx="797">
                  <c:v>79.7</c:v>
                </c:pt>
                <c:pt idx="798">
                  <c:v>79.8</c:v>
                </c:pt>
                <c:pt idx="799">
                  <c:v>79.9</c:v>
                </c:pt>
                <c:pt idx="800">
                  <c:v>80.0</c:v>
                </c:pt>
                <c:pt idx="801">
                  <c:v>80.1</c:v>
                </c:pt>
                <c:pt idx="802">
                  <c:v>80.2</c:v>
                </c:pt>
                <c:pt idx="803">
                  <c:v>80.3</c:v>
                </c:pt>
                <c:pt idx="804">
                  <c:v>80.4</c:v>
                </c:pt>
                <c:pt idx="805">
                  <c:v>80.5</c:v>
                </c:pt>
                <c:pt idx="806">
                  <c:v>80.6</c:v>
                </c:pt>
                <c:pt idx="807">
                  <c:v>80.7</c:v>
                </c:pt>
                <c:pt idx="808">
                  <c:v>80.8</c:v>
                </c:pt>
                <c:pt idx="809">
                  <c:v>80.9</c:v>
                </c:pt>
                <c:pt idx="810">
                  <c:v>81.0</c:v>
                </c:pt>
                <c:pt idx="811">
                  <c:v>81.1</c:v>
                </c:pt>
                <c:pt idx="812">
                  <c:v>81.2</c:v>
                </c:pt>
                <c:pt idx="813">
                  <c:v>81.3</c:v>
                </c:pt>
                <c:pt idx="814">
                  <c:v>81.4</c:v>
                </c:pt>
                <c:pt idx="815">
                  <c:v>81.5</c:v>
                </c:pt>
                <c:pt idx="816">
                  <c:v>81.6</c:v>
                </c:pt>
                <c:pt idx="817">
                  <c:v>81.7</c:v>
                </c:pt>
                <c:pt idx="818">
                  <c:v>81.8</c:v>
                </c:pt>
                <c:pt idx="819">
                  <c:v>81.9</c:v>
                </c:pt>
                <c:pt idx="820">
                  <c:v>82.0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83.0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84.0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85.0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86.0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87.0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88.0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89.0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90.0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91.0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92.0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93.0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94.0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95.0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96.0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97.0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98.0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99.0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100.0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101.0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102.0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103.0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104.0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105.0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106.0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107.0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108.0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109.0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110.0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111.0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112.0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113.0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114.0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115.0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116.0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117.0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118.0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119.0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120.0</c:v>
                </c:pt>
              </c:numCache>
            </c:numRef>
          </c:xVal>
          <c:yVal>
            <c:numRef>
              <c:f>module3_proTNF_no_tl_regulation!$D$2:$D$1202</c:f>
              <c:numCache>
                <c:formatCode>General</c:formatCode>
                <c:ptCount val="1201"/>
                <c:pt idx="0">
                  <c:v>0.53775</c:v>
                </c:pt>
                <c:pt idx="1">
                  <c:v>0.53775</c:v>
                </c:pt>
                <c:pt idx="2">
                  <c:v>0.53776</c:v>
                </c:pt>
                <c:pt idx="3">
                  <c:v>0.53777</c:v>
                </c:pt>
                <c:pt idx="4">
                  <c:v>0.53782</c:v>
                </c:pt>
                <c:pt idx="5">
                  <c:v>0.53787</c:v>
                </c:pt>
                <c:pt idx="6">
                  <c:v>0.53792</c:v>
                </c:pt>
                <c:pt idx="7">
                  <c:v>0.53797</c:v>
                </c:pt>
                <c:pt idx="8">
                  <c:v>0.53802</c:v>
                </c:pt>
                <c:pt idx="9">
                  <c:v>0.53807</c:v>
                </c:pt>
                <c:pt idx="10">
                  <c:v>0.53812</c:v>
                </c:pt>
                <c:pt idx="11">
                  <c:v>0.53817</c:v>
                </c:pt>
                <c:pt idx="12">
                  <c:v>0.53822</c:v>
                </c:pt>
                <c:pt idx="13">
                  <c:v>0.53826</c:v>
                </c:pt>
                <c:pt idx="14">
                  <c:v>0.53835</c:v>
                </c:pt>
                <c:pt idx="15">
                  <c:v>0.53844</c:v>
                </c:pt>
                <c:pt idx="16">
                  <c:v>0.53853</c:v>
                </c:pt>
                <c:pt idx="17">
                  <c:v>0.53862</c:v>
                </c:pt>
                <c:pt idx="18">
                  <c:v>0.53871</c:v>
                </c:pt>
                <c:pt idx="19">
                  <c:v>0.53879</c:v>
                </c:pt>
                <c:pt idx="20">
                  <c:v>0.53888</c:v>
                </c:pt>
                <c:pt idx="21">
                  <c:v>0.53897</c:v>
                </c:pt>
                <c:pt idx="22">
                  <c:v>0.53906</c:v>
                </c:pt>
                <c:pt idx="23">
                  <c:v>0.53915</c:v>
                </c:pt>
                <c:pt idx="24">
                  <c:v>0.53927</c:v>
                </c:pt>
                <c:pt idx="25">
                  <c:v>0.5394</c:v>
                </c:pt>
                <c:pt idx="26">
                  <c:v>0.53952</c:v>
                </c:pt>
                <c:pt idx="27">
                  <c:v>0.53965</c:v>
                </c:pt>
                <c:pt idx="28">
                  <c:v>0.53977</c:v>
                </c:pt>
                <c:pt idx="29">
                  <c:v>0.5399</c:v>
                </c:pt>
                <c:pt idx="30">
                  <c:v>0.54003</c:v>
                </c:pt>
                <c:pt idx="31">
                  <c:v>0.54015</c:v>
                </c:pt>
                <c:pt idx="32">
                  <c:v>0.54028</c:v>
                </c:pt>
                <c:pt idx="33">
                  <c:v>0.5404</c:v>
                </c:pt>
                <c:pt idx="34">
                  <c:v>0.54054</c:v>
                </c:pt>
                <c:pt idx="35">
                  <c:v>0.54068</c:v>
                </c:pt>
                <c:pt idx="36">
                  <c:v>0.54082</c:v>
                </c:pt>
                <c:pt idx="37">
                  <c:v>0.54096</c:v>
                </c:pt>
                <c:pt idx="38">
                  <c:v>0.54111</c:v>
                </c:pt>
                <c:pt idx="39">
                  <c:v>0.54126</c:v>
                </c:pt>
                <c:pt idx="40">
                  <c:v>0.54142</c:v>
                </c:pt>
                <c:pt idx="41">
                  <c:v>0.54158</c:v>
                </c:pt>
                <c:pt idx="42">
                  <c:v>0.54174</c:v>
                </c:pt>
                <c:pt idx="43">
                  <c:v>0.5419</c:v>
                </c:pt>
                <c:pt idx="44">
                  <c:v>0.54207</c:v>
                </c:pt>
                <c:pt idx="45">
                  <c:v>0.54224</c:v>
                </c:pt>
                <c:pt idx="46">
                  <c:v>0.54242</c:v>
                </c:pt>
                <c:pt idx="47">
                  <c:v>0.54259</c:v>
                </c:pt>
                <c:pt idx="48">
                  <c:v>0.54278</c:v>
                </c:pt>
                <c:pt idx="49">
                  <c:v>0.54296</c:v>
                </c:pt>
                <c:pt idx="50">
                  <c:v>0.54315</c:v>
                </c:pt>
                <c:pt idx="51">
                  <c:v>0.54334</c:v>
                </c:pt>
                <c:pt idx="52">
                  <c:v>0.54353</c:v>
                </c:pt>
                <c:pt idx="53">
                  <c:v>0.54373</c:v>
                </c:pt>
                <c:pt idx="54">
                  <c:v>0.54393</c:v>
                </c:pt>
                <c:pt idx="55">
                  <c:v>0.54413</c:v>
                </c:pt>
                <c:pt idx="56">
                  <c:v>0.54434</c:v>
                </c:pt>
                <c:pt idx="57">
                  <c:v>0.54455</c:v>
                </c:pt>
                <c:pt idx="58">
                  <c:v>0.54476</c:v>
                </c:pt>
                <c:pt idx="59">
                  <c:v>0.54498</c:v>
                </c:pt>
                <c:pt idx="60">
                  <c:v>0.5452</c:v>
                </c:pt>
                <c:pt idx="61">
                  <c:v>0.54542</c:v>
                </c:pt>
                <c:pt idx="62">
                  <c:v>0.54565</c:v>
                </c:pt>
                <c:pt idx="63">
                  <c:v>0.54588</c:v>
                </c:pt>
                <c:pt idx="64">
                  <c:v>0.54611</c:v>
                </c:pt>
                <c:pt idx="65">
                  <c:v>0.54634</c:v>
                </c:pt>
                <c:pt idx="66">
                  <c:v>0.54658</c:v>
                </c:pt>
                <c:pt idx="67">
                  <c:v>0.54683</c:v>
                </c:pt>
                <c:pt idx="68">
                  <c:v>0.54707</c:v>
                </c:pt>
                <c:pt idx="69">
                  <c:v>0.54732</c:v>
                </c:pt>
                <c:pt idx="70">
                  <c:v>0.54757</c:v>
                </c:pt>
                <c:pt idx="71">
                  <c:v>0.54783</c:v>
                </c:pt>
                <c:pt idx="72">
                  <c:v>0.54809</c:v>
                </c:pt>
                <c:pt idx="73">
                  <c:v>0.54835</c:v>
                </c:pt>
                <c:pt idx="74">
                  <c:v>0.54861</c:v>
                </c:pt>
                <c:pt idx="75">
                  <c:v>0.54886</c:v>
                </c:pt>
                <c:pt idx="76">
                  <c:v>0.54912</c:v>
                </c:pt>
                <c:pt idx="77">
                  <c:v>0.54939</c:v>
                </c:pt>
                <c:pt idx="78">
                  <c:v>0.54965</c:v>
                </c:pt>
                <c:pt idx="79">
                  <c:v>0.54992</c:v>
                </c:pt>
                <c:pt idx="80">
                  <c:v>0.55019</c:v>
                </c:pt>
                <c:pt idx="81">
                  <c:v>0.55046</c:v>
                </c:pt>
                <c:pt idx="82">
                  <c:v>0.55074</c:v>
                </c:pt>
                <c:pt idx="83">
                  <c:v>0.55102</c:v>
                </c:pt>
                <c:pt idx="84">
                  <c:v>0.5513</c:v>
                </c:pt>
                <c:pt idx="85">
                  <c:v>0.55158</c:v>
                </c:pt>
                <c:pt idx="86">
                  <c:v>0.55187</c:v>
                </c:pt>
                <c:pt idx="87">
                  <c:v>0.55216</c:v>
                </c:pt>
                <c:pt idx="88">
                  <c:v>0.55245</c:v>
                </c:pt>
                <c:pt idx="89">
                  <c:v>0.55274</c:v>
                </c:pt>
                <c:pt idx="90">
                  <c:v>0.55304</c:v>
                </c:pt>
                <c:pt idx="91">
                  <c:v>0.55334</c:v>
                </c:pt>
                <c:pt idx="92">
                  <c:v>0.55364</c:v>
                </c:pt>
                <c:pt idx="93">
                  <c:v>0.55395</c:v>
                </c:pt>
                <c:pt idx="94">
                  <c:v>0.55426</c:v>
                </c:pt>
                <c:pt idx="95">
                  <c:v>0.55457</c:v>
                </c:pt>
                <c:pt idx="96">
                  <c:v>0.55488</c:v>
                </c:pt>
                <c:pt idx="97">
                  <c:v>0.5552</c:v>
                </c:pt>
                <c:pt idx="98">
                  <c:v>0.55552</c:v>
                </c:pt>
                <c:pt idx="99">
                  <c:v>0.55584</c:v>
                </c:pt>
                <c:pt idx="100">
                  <c:v>0.55616</c:v>
                </c:pt>
                <c:pt idx="101">
                  <c:v>0.55649</c:v>
                </c:pt>
                <c:pt idx="102">
                  <c:v>0.55682</c:v>
                </c:pt>
                <c:pt idx="103">
                  <c:v>0.55715</c:v>
                </c:pt>
                <c:pt idx="104">
                  <c:v>0.55749</c:v>
                </c:pt>
                <c:pt idx="105">
                  <c:v>0.55782</c:v>
                </c:pt>
                <c:pt idx="106">
                  <c:v>0.55816</c:v>
                </c:pt>
                <c:pt idx="107">
                  <c:v>0.55851</c:v>
                </c:pt>
                <c:pt idx="108">
                  <c:v>0.55885</c:v>
                </c:pt>
                <c:pt idx="109">
                  <c:v>0.5592</c:v>
                </c:pt>
                <c:pt idx="110">
                  <c:v>0.55955</c:v>
                </c:pt>
                <c:pt idx="111">
                  <c:v>0.55991</c:v>
                </c:pt>
                <c:pt idx="112">
                  <c:v>0.56026</c:v>
                </c:pt>
                <c:pt idx="113">
                  <c:v>0.56062</c:v>
                </c:pt>
                <c:pt idx="114">
                  <c:v>0.56098</c:v>
                </c:pt>
                <c:pt idx="115">
                  <c:v>0.56134</c:v>
                </c:pt>
                <c:pt idx="116">
                  <c:v>0.5617</c:v>
                </c:pt>
                <c:pt idx="117">
                  <c:v>0.56205</c:v>
                </c:pt>
                <c:pt idx="118">
                  <c:v>0.56241</c:v>
                </c:pt>
                <c:pt idx="119">
                  <c:v>0.56277</c:v>
                </c:pt>
                <c:pt idx="120">
                  <c:v>0.56314</c:v>
                </c:pt>
                <c:pt idx="121">
                  <c:v>0.5635</c:v>
                </c:pt>
                <c:pt idx="122">
                  <c:v>0.56387</c:v>
                </c:pt>
                <c:pt idx="123">
                  <c:v>0.56424</c:v>
                </c:pt>
                <c:pt idx="124">
                  <c:v>0.56461</c:v>
                </c:pt>
                <c:pt idx="125">
                  <c:v>0.56499</c:v>
                </c:pt>
                <c:pt idx="126">
                  <c:v>0.56536</c:v>
                </c:pt>
                <c:pt idx="127">
                  <c:v>0.56574</c:v>
                </c:pt>
                <c:pt idx="128">
                  <c:v>0.56612</c:v>
                </c:pt>
                <c:pt idx="129">
                  <c:v>0.5665</c:v>
                </c:pt>
                <c:pt idx="130">
                  <c:v>0.56689</c:v>
                </c:pt>
                <c:pt idx="131">
                  <c:v>0.56728</c:v>
                </c:pt>
                <c:pt idx="132">
                  <c:v>0.56766</c:v>
                </c:pt>
                <c:pt idx="133">
                  <c:v>0.56806</c:v>
                </c:pt>
                <c:pt idx="134">
                  <c:v>0.56845</c:v>
                </c:pt>
                <c:pt idx="135">
                  <c:v>0.56884</c:v>
                </c:pt>
                <c:pt idx="136">
                  <c:v>0.56924</c:v>
                </c:pt>
                <c:pt idx="137">
                  <c:v>0.56964</c:v>
                </c:pt>
                <c:pt idx="138">
                  <c:v>0.57004</c:v>
                </c:pt>
                <c:pt idx="139">
                  <c:v>0.57045</c:v>
                </c:pt>
                <c:pt idx="140">
                  <c:v>0.57085</c:v>
                </c:pt>
                <c:pt idx="141">
                  <c:v>0.57126</c:v>
                </c:pt>
                <c:pt idx="142">
                  <c:v>0.57167</c:v>
                </c:pt>
                <c:pt idx="143">
                  <c:v>0.57208</c:v>
                </c:pt>
                <c:pt idx="144">
                  <c:v>0.5725</c:v>
                </c:pt>
                <c:pt idx="145">
                  <c:v>0.57292</c:v>
                </c:pt>
                <c:pt idx="146">
                  <c:v>0.57333</c:v>
                </c:pt>
                <c:pt idx="147">
                  <c:v>0.57375</c:v>
                </c:pt>
                <c:pt idx="148">
                  <c:v>0.57418</c:v>
                </c:pt>
                <c:pt idx="149">
                  <c:v>0.5746</c:v>
                </c:pt>
                <c:pt idx="150">
                  <c:v>0.57503</c:v>
                </c:pt>
                <c:pt idx="151">
                  <c:v>0.57546</c:v>
                </c:pt>
                <c:pt idx="152">
                  <c:v>0.57589</c:v>
                </c:pt>
                <c:pt idx="153">
                  <c:v>0.57632</c:v>
                </c:pt>
                <c:pt idx="154">
                  <c:v>0.57676</c:v>
                </c:pt>
                <c:pt idx="155">
                  <c:v>0.5772</c:v>
                </c:pt>
                <c:pt idx="156">
                  <c:v>0.57763</c:v>
                </c:pt>
                <c:pt idx="157">
                  <c:v>0.57806</c:v>
                </c:pt>
                <c:pt idx="158">
                  <c:v>0.57849</c:v>
                </c:pt>
                <c:pt idx="159">
                  <c:v>0.57892</c:v>
                </c:pt>
                <c:pt idx="160">
                  <c:v>0.57936</c:v>
                </c:pt>
                <c:pt idx="161">
                  <c:v>0.5798</c:v>
                </c:pt>
                <c:pt idx="162">
                  <c:v>0.58024</c:v>
                </c:pt>
                <c:pt idx="163">
                  <c:v>0.58068</c:v>
                </c:pt>
                <c:pt idx="164">
                  <c:v>0.58112</c:v>
                </c:pt>
                <c:pt idx="165">
                  <c:v>0.58156</c:v>
                </c:pt>
                <c:pt idx="166">
                  <c:v>0.58201</c:v>
                </c:pt>
                <c:pt idx="167">
                  <c:v>0.58246</c:v>
                </c:pt>
                <c:pt idx="168">
                  <c:v>0.5829</c:v>
                </c:pt>
                <c:pt idx="169">
                  <c:v>0.58335</c:v>
                </c:pt>
                <c:pt idx="170">
                  <c:v>0.58381</c:v>
                </c:pt>
                <c:pt idx="171">
                  <c:v>0.58426</c:v>
                </c:pt>
                <c:pt idx="172">
                  <c:v>0.58472</c:v>
                </c:pt>
                <c:pt idx="173">
                  <c:v>0.58517</c:v>
                </c:pt>
                <c:pt idx="174">
                  <c:v>0.58563</c:v>
                </c:pt>
                <c:pt idx="175">
                  <c:v>0.58609</c:v>
                </c:pt>
                <c:pt idx="176">
                  <c:v>0.58655</c:v>
                </c:pt>
                <c:pt idx="177">
                  <c:v>0.58702</c:v>
                </c:pt>
                <c:pt idx="178">
                  <c:v>0.58748</c:v>
                </c:pt>
                <c:pt idx="179">
                  <c:v>0.58795</c:v>
                </c:pt>
                <c:pt idx="180">
                  <c:v>0.58842</c:v>
                </c:pt>
                <c:pt idx="181">
                  <c:v>0.58888</c:v>
                </c:pt>
                <c:pt idx="182">
                  <c:v>0.58936</c:v>
                </c:pt>
                <c:pt idx="183">
                  <c:v>0.58983</c:v>
                </c:pt>
                <c:pt idx="184">
                  <c:v>0.5903</c:v>
                </c:pt>
                <c:pt idx="185">
                  <c:v>0.59078</c:v>
                </c:pt>
                <c:pt idx="186">
                  <c:v>0.59126</c:v>
                </c:pt>
                <c:pt idx="187">
                  <c:v>0.59174</c:v>
                </c:pt>
                <c:pt idx="188">
                  <c:v>0.59222</c:v>
                </c:pt>
                <c:pt idx="189">
                  <c:v>0.5927</c:v>
                </c:pt>
                <c:pt idx="190">
                  <c:v>0.59319</c:v>
                </c:pt>
                <c:pt idx="191">
                  <c:v>0.59367</c:v>
                </c:pt>
                <c:pt idx="192">
                  <c:v>0.59416</c:v>
                </c:pt>
                <c:pt idx="193">
                  <c:v>0.59465</c:v>
                </c:pt>
                <c:pt idx="194">
                  <c:v>0.59514</c:v>
                </c:pt>
                <c:pt idx="195">
                  <c:v>0.59563</c:v>
                </c:pt>
                <c:pt idx="196">
                  <c:v>0.59612</c:v>
                </c:pt>
                <c:pt idx="197">
                  <c:v>0.59662</c:v>
                </c:pt>
                <c:pt idx="198">
                  <c:v>0.59711</c:v>
                </c:pt>
                <c:pt idx="199">
                  <c:v>0.59761</c:v>
                </c:pt>
                <c:pt idx="200">
                  <c:v>0.5981</c:v>
                </c:pt>
                <c:pt idx="201">
                  <c:v>0.5986</c:v>
                </c:pt>
                <c:pt idx="202">
                  <c:v>0.5991</c:v>
                </c:pt>
                <c:pt idx="203">
                  <c:v>0.5996</c:v>
                </c:pt>
                <c:pt idx="204">
                  <c:v>0.6001</c:v>
                </c:pt>
                <c:pt idx="205">
                  <c:v>0.6006</c:v>
                </c:pt>
                <c:pt idx="206">
                  <c:v>0.6011</c:v>
                </c:pt>
                <c:pt idx="207">
                  <c:v>0.60161</c:v>
                </c:pt>
                <c:pt idx="208">
                  <c:v>0.60212</c:v>
                </c:pt>
                <c:pt idx="209">
                  <c:v>0.60262</c:v>
                </c:pt>
                <c:pt idx="210">
                  <c:v>0.60313</c:v>
                </c:pt>
                <c:pt idx="211">
                  <c:v>0.60364</c:v>
                </c:pt>
                <c:pt idx="212">
                  <c:v>0.60415</c:v>
                </c:pt>
                <c:pt idx="213">
                  <c:v>0.60466</c:v>
                </c:pt>
                <c:pt idx="214">
                  <c:v>0.60517</c:v>
                </c:pt>
                <c:pt idx="215">
                  <c:v>0.60569</c:v>
                </c:pt>
                <c:pt idx="216">
                  <c:v>0.6062</c:v>
                </c:pt>
                <c:pt idx="217">
                  <c:v>0.60672</c:v>
                </c:pt>
                <c:pt idx="218">
                  <c:v>0.60723</c:v>
                </c:pt>
                <c:pt idx="219">
                  <c:v>0.60775</c:v>
                </c:pt>
                <c:pt idx="220">
                  <c:v>0.60827</c:v>
                </c:pt>
                <c:pt idx="221">
                  <c:v>0.60879</c:v>
                </c:pt>
                <c:pt idx="222">
                  <c:v>0.60931</c:v>
                </c:pt>
                <c:pt idx="223">
                  <c:v>0.60983</c:v>
                </c:pt>
                <c:pt idx="224">
                  <c:v>0.61036</c:v>
                </c:pt>
                <c:pt idx="225">
                  <c:v>0.61088</c:v>
                </c:pt>
                <c:pt idx="226">
                  <c:v>0.6114</c:v>
                </c:pt>
                <c:pt idx="227">
                  <c:v>0.61193</c:v>
                </c:pt>
                <c:pt idx="228">
                  <c:v>0.61246</c:v>
                </c:pt>
                <c:pt idx="229">
                  <c:v>0.61298</c:v>
                </c:pt>
                <c:pt idx="230">
                  <c:v>0.61351</c:v>
                </c:pt>
                <c:pt idx="231">
                  <c:v>0.61404</c:v>
                </c:pt>
                <c:pt idx="232">
                  <c:v>0.61457</c:v>
                </c:pt>
                <c:pt idx="233">
                  <c:v>0.6151</c:v>
                </c:pt>
                <c:pt idx="234">
                  <c:v>0.61564</c:v>
                </c:pt>
                <c:pt idx="235">
                  <c:v>0.61617</c:v>
                </c:pt>
                <c:pt idx="236">
                  <c:v>0.6167</c:v>
                </c:pt>
                <c:pt idx="237">
                  <c:v>0.61724</c:v>
                </c:pt>
                <c:pt idx="238">
                  <c:v>0.61777</c:v>
                </c:pt>
                <c:pt idx="239">
                  <c:v>0.61831</c:v>
                </c:pt>
                <c:pt idx="240">
                  <c:v>0.61885</c:v>
                </c:pt>
                <c:pt idx="241">
                  <c:v>0.61938</c:v>
                </c:pt>
                <c:pt idx="242">
                  <c:v>0.61992</c:v>
                </c:pt>
                <c:pt idx="243">
                  <c:v>0.62046</c:v>
                </c:pt>
                <c:pt idx="244">
                  <c:v>0.621</c:v>
                </c:pt>
                <c:pt idx="245">
                  <c:v>0.62154</c:v>
                </c:pt>
                <c:pt idx="246">
                  <c:v>0.62208</c:v>
                </c:pt>
                <c:pt idx="247">
                  <c:v>0.62263</c:v>
                </c:pt>
                <c:pt idx="248">
                  <c:v>0.62317</c:v>
                </c:pt>
                <c:pt idx="249">
                  <c:v>0.62371</c:v>
                </c:pt>
                <c:pt idx="250">
                  <c:v>0.62426</c:v>
                </c:pt>
                <c:pt idx="251">
                  <c:v>0.6248</c:v>
                </c:pt>
                <c:pt idx="252">
                  <c:v>0.62535</c:v>
                </c:pt>
                <c:pt idx="253">
                  <c:v>0.6259</c:v>
                </c:pt>
                <c:pt idx="254">
                  <c:v>0.62644</c:v>
                </c:pt>
                <c:pt idx="255">
                  <c:v>0.62699</c:v>
                </c:pt>
                <c:pt idx="256">
                  <c:v>0.62754</c:v>
                </c:pt>
                <c:pt idx="257">
                  <c:v>0.62809</c:v>
                </c:pt>
                <c:pt idx="258">
                  <c:v>0.62864</c:v>
                </c:pt>
                <c:pt idx="259">
                  <c:v>0.62919</c:v>
                </c:pt>
                <c:pt idx="260">
                  <c:v>0.62974</c:v>
                </c:pt>
                <c:pt idx="261">
                  <c:v>0.63029</c:v>
                </c:pt>
                <c:pt idx="262">
                  <c:v>0.63085</c:v>
                </c:pt>
                <c:pt idx="263">
                  <c:v>0.6314</c:v>
                </c:pt>
                <c:pt idx="264">
                  <c:v>0.63195</c:v>
                </c:pt>
                <c:pt idx="265">
                  <c:v>0.63251</c:v>
                </c:pt>
                <c:pt idx="266">
                  <c:v>0.63306</c:v>
                </c:pt>
                <c:pt idx="267">
                  <c:v>0.63362</c:v>
                </c:pt>
                <c:pt idx="268">
                  <c:v>0.63417</c:v>
                </c:pt>
                <c:pt idx="269">
                  <c:v>0.63473</c:v>
                </c:pt>
                <c:pt idx="270">
                  <c:v>0.63529</c:v>
                </c:pt>
                <c:pt idx="271">
                  <c:v>0.63584</c:v>
                </c:pt>
                <c:pt idx="272">
                  <c:v>0.6364</c:v>
                </c:pt>
                <c:pt idx="273">
                  <c:v>0.63696</c:v>
                </c:pt>
                <c:pt idx="274">
                  <c:v>0.63752</c:v>
                </c:pt>
                <c:pt idx="275">
                  <c:v>0.63808</c:v>
                </c:pt>
                <c:pt idx="276">
                  <c:v>0.63864</c:v>
                </c:pt>
                <c:pt idx="277">
                  <c:v>0.6392</c:v>
                </c:pt>
                <c:pt idx="278">
                  <c:v>0.63976</c:v>
                </c:pt>
                <c:pt idx="279">
                  <c:v>0.64032</c:v>
                </c:pt>
                <c:pt idx="280">
                  <c:v>0.64089</c:v>
                </c:pt>
                <c:pt idx="281">
                  <c:v>0.64145</c:v>
                </c:pt>
                <c:pt idx="282">
                  <c:v>0.64202</c:v>
                </c:pt>
                <c:pt idx="283">
                  <c:v>0.64258</c:v>
                </c:pt>
                <c:pt idx="284">
                  <c:v>0.64315</c:v>
                </c:pt>
                <c:pt idx="285">
                  <c:v>0.64372</c:v>
                </c:pt>
                <c:pt idx="286">
                  <c:v>0.64428</c:v>
                </c:pt>
                <c:pt idx="287">
                  <c:v>0.64485</c:v>
                </c:pt>
                <c:pt idx="288">
                  <c:v>0.64542</c:v>
                </c:pt>
                <c:pt idx="289">
                  <c:v>0.64599</c:v>
                </c:pt>
                <c:pt idx="290">
                  <c:v>0.64656</c:v>
                </c:pt>
                <c:pt idx="291">
                  <c:v>0.64713</c:v>
                </c:pt>
                <c:pt idx="292">
                  <c:v>0.6477</c:v>
                </c:pt>
                <c:pt idx="293">
                  <c:v>0.64836</c:v>
                </c:pt>
                <c:pt idx="294">
                  <c:v>0.64907</c:v>
                </c:pt>
                <c:pt idx="295">
                  <c:v>0.64981</c:v>
                </c:pt>
                <c:pt idx="296">
                  <c:v>0.6506</c:v>
                </c:pt>
                <c:pt idx="297">
                  <c:v>0.65143</c:v>
                </c:pt>
                <c:pt idx="298">
                  <c:v>0.65232</c:v>
                </c:pt>
                <c:pt idx="299">
                  <c:v>0.65326</c:v>
                </c:pt>
                <c:pt idx="300">
                  <c:v>0.65425</c:v>
                </c:pt>
                <c:pt idx="301">
                  <c:v>0.65538</c:v>
                </c:pt>
                <c:pt idx="302">
                  <c:v>0.65707</c:v>
                </c:pt>
                <c:pt idx="303">
                  <c:v>0.65931</c:v>
                </c:pt>
                <c:pt idx="304">
                  <c:v>0.66217</c:v>
                </c:pt>
                <c:pt idx="305">
                  <c:v>0.66572</c:v>
                </c:pt>
                <c:pt idx="306">
                  <c:v>0.67008</c:v>
                </c:pt>
                <c:pt idx="307">
                  <c:v>0.67509</c:v>
                </c:pt>
                <c:pt idx="308">
                  <c:v>0.68085</c:v>
                </c:pt>
                <c:pt idx="309">
                  <c:v>0.68735</c:v>
                </c:pt>
                <c:pt idx="310">
                  <c:v>0.69451</c:v>
                </c:pt>
                <c:pt idx="311">
                  <c:v>0.70236</c:v>
                </c:pt>
                <c:pt idx="312">
                  <c:v>0.71088</c:v>
                </c:pt>
                <c:pt idx="313">
                  <c:v>0.72005</c:v>
                </c:pt>
                <c:pt idx="314">
                  <c:v>0.72986</c:v>
                </c:pt>
                <c:pt idx="315">
                  <c:v>0.74038</c:v>
                </c:pt>
                <c:pt idx="316">
                  <c:v>0.75153</c:v>
                </c:pt>
                <c:pt idx="317">
                  <c:v>0.76333</c:v>
                </c:pt>
                <c:pt idx="318">
                  <c:v>0.77575</c:v>
                </c:pt>
                <c:pt idx="319">
                  <c:v>0.78879</c:v>
                </c:pt>
                <c:pt idx="320">
                  <c:v>0.80243</c:v>
                </c:pt>
                <c:pt idx="321">
                  <c:v>0.81667</c:v>
                </c:pt>
                <c:pt idx="322">
                  <c:v>0.83158</c:v>
                </c:pt>
                <c:pt idx="323">
                  <c:v>0.8471</c:v>
                </c:pt>
                <c:pt idx="324">
                  <c:v>0.86322</c:v>
                </c:pt>
                <c:pt idx="325">
                  <c:v>0.87994</c:v>
                </c:pt>
                <c:pt idx="326">
                  <c:v>0.89725</c:v>
                </c:pt>
                <c:pt idx="327">
                  <c:v>0.91514</c:v>
                </c:pt>
                <c:pt idx="328">
                  <c:v>0.93362</c:v>
                </c:pt>
                <c:pt idx="329">
                  <c:v>0.95271</c:v>
                </c:pt>
                <c:pt idx="330">
                  <c:v>0.97238</c:v>
                </c:pt>
                <c:pt idx="331">
                  <c:v>0.99264</c:v>
                </c:pt>
                <c:pt idx="332">
                  <c:v>1.0135</c:v>
                </c:pt>
                <c:pt idx="333">
                  <c:v>1.0349</c:v>
                </c:pt>
                <c:pt idx="334">
                  <c:v>1.0568</c:v>
                </c:pt>
                <c:pt idx="335">
                  <c:v>1.0794</c:v>
                </c:pt>
                <c:pt idx="336">
                  <c:v>1.1025</c:v>
                </c:pt>
                <c:pt idx="337">
                  <c:v>1.1261</c:v>
                </c:pt>
                <c:pt idx="338">
                  <c:v>1.1503</c:v>
                </c:pt>
                <c:pt idx="339">
                  <c:v>1.1751</c:v>
                </c:pt>
                <c:pt idx="340">
                  <c:v>1.2004</c:v>
                </c:pt>
                <c:pt idx="341">
                  <c:v>1.2263</c:v>
                </c:pt>
                <c:pt idx="342">
                  <c:v>1.2527</c:v>
                </c:pt>
                <c:pt idx="343">
                  <c:v>1.2796</c:v>
                </c:pt>
                <c:pt idx="344">
                  <c:v>1.3071</c:v>
                </c:pt>
                <c:pt idx="345">
                  <c:v>1.3351</c:v>
                </c:pt>
                <c:pt idx="346">
                  <c:v>1.3636</c:v>
                </c:pt>
                <c:pt idx="347">
                  <c:v>1.3926</c:v>
                </c:pt>
                <c:pt idx="348">
                  <c:v>1.4222</c:v>
                </c:pt>
                <c:pt idx="349">
                  <c:v>1.4523</c:v>
                </c:pt>
                <c:pt idx="350">
                  <c:v>1.4829</c:v>
                </c:pt>
                <c:pt idx="351">
                  <c:v>1.514</c:v>
                </c:pt>
                <c:pt idx="352">
                  <c:v>1.5456</c:v>
                </c:pt>
                <c:pt idx="353">
                  <c:v>1.5777</c:v>
                </c:pt>
                <c:pt idx="354">
                  <c:v>1.6103</c:v>
                </c:pt>
                <c:pt idx="355">
                  <c:v>1.6435</c:v>
                </c:pt>
                <c:pt idx="356">
                  <c:v>1.6771</c:v>
                </c:pt>
                <c:pt idx="357">
                  <c:v>1.7112</c:v>
                </c:pt>
                <c:pt idx="358">
                  <c:v>1.7457</c:v>
                </c:pt>
                <c:pt idx="359">
                  <c:v>1.7808</c:v>
                </c:pt>
                <c:pt idx="360">
                  <c:v>1.8163</c:v>
                </c:pt>
                <c:pt idx="361">
                  <c:v>1.8523</c:v>
                </c:pt>
                <c:pt idx="362">
                  <c:v>1.8888</c:v>
                </c:pt>
                <c:pt idx="363">
                  <c:v>1.9257</c:v>
                </c:pt>
                <c:pt idx="364">
                  <c:v>1.9632</c:v>
                </c:pt>
                <c:pt idx="365">
                  <c:v>2.001</c:v>
                </c:pt>
                <c:pt idx="366">
                  <c:v>2.0393</c:v>
                </c:pt>
                <c:pt idx="367">
                  <c:v>2.0781</c:v>
                </c:pt>
                <c:pt idx="368">
                  <c:v>2.1173</c:v>
                </c:pt>
                <c:pt idx="369">
                  <c:v>2.157</c:v>
                </c:pt>
                <c:pt idx="370">
                  <c:v>2.1971</c:v>
                </c:pt>
                <c:pt idx="371">
                  <c:v>2.2376</c:v>
                </c:pt>
                <c:pt idx="372">
                  <c:v>2.2786</c:v>
                </c:pt>
                <c:pt idx="373">
                  <c:v>2.32</c:v>
                </c:pt>
                <c:pt idx="374">
                  <c:v>2.3618</c:v>
                </c:pt>
                <c:pt idx="375">
                  <c:v>2.404</c:v>
                </c:pt>
                <c:pt idx="376">
                  <c:v>2.4467</c:v>
                </c:pt>
                <c:pt idx="377">
                  <c:v>2.4899</c:v>
                </c:pt>
                <c:pt idx="378">
                  <c:v>2.5335</c:v>
                </c:pt>
                <c:pt idx="379">
                  <c:v>2.5775</c:v>
                </c:pt>
                <c:pt idx="380">
                  <c:v>2.6219</c:v>
                </c:pt>
                <c:pt idx="381">
                  <c:v>2.6668</c:v>
                </c:pt>
                <c:pt idx="382">
                  <c:v>2.712</c:v>
                </c:pt>
                <c:pt idx="383">
                  <c:v>2.7577</c:v>
                </c:pt>
                <c:pt idx="384">
                  <c:v>2.8037</c:v>
                </c:pt>
                <c:pt idx="385">
                  <c:v>2.8502</c:v>
                </c:pt>
                <c:pt idx="386">
                  <c:v>2.897</c:v>
                </c:pt>
                <c:pt idx="387">
                  <c:v>2.9443</c:v>
                </c:pt>
                <c:pt idx="388">
                  <c:v>2.9919</c:v>
                </c:pt>
                <c:pt idx="389">
                  <c:v>3.0399</c:v>
                </c:pt>
                <c:pt idx="390">
                  <c:v>3.0883</c:v>
                </c:pt>
                <c:pt idx="391">
                  <c:v>3.1371</c:v>
                </c:pt>
                <c:pt idx="392">
                  <c:v>3.1863</c:v>
                </c:pt>
                <c:pt idx="393">
                  <c:v>3.2358</c:v>
                </c:pt>
                <c:pt idx="394">
                  <c:v>3.2857</c:v>
                </c:pt>
                <c:pt idx="395">
                  <c:v>3.335999999999998</c:v>
                </c:pt>
                <c:pt idx="396">
                  <c:v>3.3866</c:v>
                </c:pt>
                <c:pt idx="397">
                  <c:v>3.4376</c:v>
                </c:pt>
                <c:pt idx="398">
                  <c:v>3.4889</c:v>
                </c:pt>
                <c:pt idx="399">
                  <c:v>3.5406</c:v>
                </c:pt>
                <c:pt idx="400">
                  <c:v>3.5927</c:v>
                </c:pt>
                <c:pt idx="401">
                  <c:v>3.6451</c:v>
                </c:pt>
                <c:pt idx="402">
                  <c:v>3.6978</c:v>
                </c:pt>
                <c:pt idx="403">
                  <c:v>3.7509</c:v>
                </c:pt>
                <c:pt idx="404">
                  <c:v>3.8045</c:v>
                </c:pt>
                <c:pt idx="405">
                  <c:v>3.8584</c:v>
                </c:pt>
                <c:pt idx="406">
                  <c:v>3.912599999999998</c:v>
                </c:pt>
                <c:pt idx="407">
                  <c:v>3.9672</c:v>
                </c:pt>
                <c:pt idx="408">
                  <c:v>4.022099999999996</c:v>
                </c:pt>
                <c:pt idx="409">
                  <c:v>4.0774</c:v>
                </c:pt>
                <c:pt idx="410">
                  <c:v>4.133</c:v>
                </c:pt>
                <c:pt idx="411">
                  <c:v>4.188899999999998</c:v>
                </c:pt>
                <c:pt idx="412">
                  <c:v>4.2452</c:v>
                </c:pt>
                <c:pt idx="413">
                  <c:v>4.3018</c:v>
                </c:pt>
                <c:pt idx="414">
                  <c:v>4.3587</c:v>
                </c:pt>
                <c:pt idx="415">
                  <c:v>4.4159</c:v>
                </c:pt>
                <c:pt idx="416">
                  <c:v>4.4735</c:v>
                </c:pt>
                <c:pt idx="417">
                  <c:v>4.5314</c:v>
                </c:pt>
                <c:pt idx="418">
                  <c:v>4.5895</c:v>
                </c:pt>
                <c:pt idx="419">
                  <c:v>4.648</c:v>
                </c:pt>
                <c:pt idx="420">
                  <c:v>4.7068</c:v>
                </c:pt>
                <c:pt idx="421">
                  <c:v>4.765899999999998</c:v>
                </c:pt>
                <c:pt idx="422">
                  <c:v>4.825299999999999</c:v>
                </c:pt>
                <c:pt idx="423">
                  <c:v>4.885</c:v>
                </c:pt>
                <c:pt idx="424">
                  <c:v>4.945</c:v>
                </c:pt>
                <c:pt idx="425">
                  <c:v>5.0053</c:v>
                </c:pt>
                <c:pt idx="426">
                  <c:v>5.065899999999997</c:v>
                </c:pt>
                <c:pt idx="427">
                  <c:v>5.126799999999998</c:v>
                </c:pt>
                <c:pt idx="428">
                  <c:v>5.187899999999996</c:v>
                </c:pt>
                <c:pt idx="429">
                  <c:v>5.2494</c:v>
                </c:pt>
                <c:pt idx="430">
                  <c:v>5.3112</c:v>
                </c:pt>
                <c:pt idx="431">
                  <c:v>5.3733</c:v>
                </c:pt>
                <c:pt idx="432">
                  <c:v>5.4357</c:v>
                </c:pt>
                <c:pt idx="433">
                  <c:v>5.4984</c:v>
                </c:pt>
                <c:pt idx="434">
                  <c:v>5.5614</c:v>
                </c:pt>
                <c:pt idx="435">
                  <c:v>5.624699999999996</c:v>
                </c:pt>
                <c:pt idx="436">
                  <c:v>5.6883</c:v>
                </c:pt>
                <c:pt idx="437">
                  <c:v>5.752099999999999</c:v>
                </c:pt>
                <c:pt idx="438">
                  <c:v>5.8162</c:v>
                </c:pt>
                <c:pt idx="439">
                  <c:v>5.8806</c:v>
                </c:pt>
                <c:pt idx="440">
                  <c:v>5.9452</c:v>
                </c:pt>
                <c:pt idx="441">
                  <c:v>6.0101</c:v>
                </c:pt>
                <c:pt idx="442">
                  <c:v>6.0753</c:v>
                </c:pt>
                <c:pt idx="443">
                  <c:v>6.1408</c:v>
                </c:pt>
                <c:pt idx="444">
                  <c:v>6.2065</c:v>
                </c:pt>
                <c:pt idx="445">
                  <c:v>6.2725</c:v>
                </c:pt>
                <c:pt idx="446">
                  <c:v>6.3387</c:v>
                </c:pt>
                <c:pt idx="447">
                  <c:v>6.4052</c:v>
                </c:pt>
                <c:pt idx="448">
                  <c:v>6.4719</c:v>
                </c:pt>
                <c:pt idx="449">
                  <c:v>6.5389</c:v>
                </c:pt>
                <c:pt idx="450">
                  <c:v>6.6061</c:v>
                </c:pt>
                <c:pt idx="451">
                  <c:v>6.6736</c:v>
                </c:pt>
                <c:pt idx="452">
                  <c:v>6.7413</c:v>
                </c:pt>
                <c:pt idx="453">
                  <c:v>6.8093</c:v>
                </c:pt>
                <c:pt idx="454">
                  <c:v>6.877499999999999</c:v>
                </c:pt>
                <c:pt idx="455">
                  <c:v>6.9459</c:v>
                </c:pt>
                <c:pt idx="456">
                  <c:v>7.0146</c:v>
                </c:pt>
                <c:pt idx="457">
                  <c:v>7.0836</c:v>
                </c:pt>
                <c:pt idx="458">
                  <c:v>7.152899999999996</c:v>
                </c:pt>
                <c:pt idx="459">
                  <c:v>7.2223</c:v>
                </c:pt>
                <c:pt idx="460">
                  <c:v>7.2921</c:v>
                </c:pt>
                <c:pt idx="461">
                  <c:v>7.361999999999996</c:v>
                </c:pt>
                <c:pt idx="462">
                  <c:v>7.4322</c:v>
                </c:pt>
                <c:pt idx="463">
                  <c:v>7.5027</c:v>
                </c:pt>
                <c:pt idx="464">
                  <c:v>7.5733</c:v>
                </c:pt>
                <c:pt idx="465">
                  <c:v>7.6442</c:v>
                </c:pt>
                <c:pt idx="466">
                  <c:v>7.7153</c:v>
                </c:pt>
                <c:pt idx="467">
                  <c:v>7.7867</c:v>
                </c:pt>
                <c:pt idx="468">
                  <c:v>7.8582</c:v>
                </c:pt>
                <c:pt idx="469">
                  <c:v>7.93</c:v>
                </c:pt>
                <c:pt idx="470">
                  <c:v>8.002</c:v>
                </c:pt>
                <c:pt idx="471">
                  <c:v>8.0742</c:v>
                </c:pt>
                <c:pt idx="472">
                  <c:v>8.1467</c:v>
                </c:pt>
                <c:pt idx="473">
                  <c:v>8.2193</c:v>
                </c:pt>
                <c:pt idx="474">
                  <c:v>8.2922</c:v>
                </c:pt>
                <c:pt idx="475">
                  <c:v>8.3653</c:v>
                </c:pt>
                <c:pt idx="476">
                  <c:v>8.4386</c:v>
                </c:pt>
                <c:pt idx="477">
                  <c:v>8.512</c:v>
                </c:pt>
                <c:pt idx="478">
                  <c:v>8.5857</c:v>
                </c:pt>
                <c:pt idx="479">
                  <c:v>8.6596</c:v>
                </c:pt>
                <c:pt idx="480">
                  <c:v>8.733700000000001</c:v>
                </c:pt>
                <c:pt idx="481">
                  <c:v>8.808</c:v>
                </c:pt>
                <c:pt idx="482">
                  <c:v>8.8825</c:v>
                </c:pt>
                <c:pt idx="483">
                  <c:v>8.9572</c:v>
                </c:pt>
                <c:pt idx="484">
                  <c:v>9.0322</c:v>
                </c:pt>
                <c:pt idx="485">
                  <c:v>9.1075</c:v>
                </c:pt>
                <c:pt idx="486">
                  <c:v>9.1829</c:v>
                </c:pt>
                <c:pt idx="487">
                  <c:v>9.2585</c:v>
                </c:pt>
                <c:pt idx="488">
                  <c:v>9.3344</c:v>
                </c:pt>
                <c:pt idx="489">
                  <c:v>9.4104</c:v>
                </c:pt>
                <c:pt idx="490">
                  <c:v>9.4866</c:v>
                </c:pt>
                <c:pt idx="491">
                  <c:v>9.563</c:v>
                </c:pt>
                <c:pt idx="492">
                  <c:v>9.6396</c:v>
                </c:pt>
                <c:pt idx="493">
                  <c:v>9.7164</c:v>
                </c:pt>
                <c:pt idx="494">
                  <c:v>9.7934</c:v>
                </c:pt>
                <c:pt idx="495">
                  <c:v>9.8705</c:v>
                </c:pt>
                <c:pt idx="496">
                  <c:v>9.947900000000001</c:v>
                </c:pt>
                <c:pt idx="497">
                  <c:v>10.025</c:v>
                </c:pt>
                <c:pt idx="498">
                  <c:v>10.103</c:v>
                </c:pt>
                <c:pt idx="499">
                  <c:v>10.181</c:v>
                </c:pt>
                <c:pt idx="500">
                  <c:v>10.259</c:v>
                </c:pt>
                <c:pt idx="501">
                  <c:v>10.337</c:v>
                </c:pt>
                <c:pt idx="502">
                  <c:v>10.416</c:v>
                </c:pt>
                <c:pt idx="503">
                  <c:v>10.494</c:v>
                </c:pt>
                <c:pt idx="504">
                  <c:v>10.573</c:v>
                </c:pt>
                <c:pt idx="505">
                  <c:v>10.652</c:v>
                </c:pt>
                <c:pt idx="506">
                  <c:v>10.731</c:v>
                </c:pt>
                <c:pt idx="507">
                  <c:v>10.811</c:v>
                </c:pt>
                <c:pt idx="508">
                  <c:v>10.89</c:v>
                </c:pt>
                <c:pt idx="509">
                  <c:v>10.97</c:v>
                </c:pt>
                <c:pt idx="510">
                  <c:v>11.049</c:v>
                </c:pt>
                <c:pt idx="511">
                  <c:v>11.129</c:v>
                </c:pt>
                <c:pt idx="512">
                  <c:v>11.209</c:v>
                </c:pt>
                <c:pt idx="513">
                  <c:v>11.29</c:v>
                </c:pt>
                <c:pt idx="514">
                  <c:v>11.37</c:v>
                </c:pt>
                <c:pt idx="515">
                  <c:v>11.451</c:v>
                </c:pt>
                <c:pt idx="516">
                  <c:v>11.531</c:v>
                </c:pt>
                <c:pt idx="517">
                  <c:v>11.612</c:v>
                </c:pt>
                <c:pt idx="518">
                  <c:v>11.693</c:v>
                </c:pt>
                <c:pt idx="519">
                  <c:v>11.774</c:v>
                </c:pt>
                <c:pt idx="520">
                  <c:v>11.856</c:v>
                </c:pt>
                <c:pt idx="521">
                  <c:v>11.937</c:v>
                </c:pt>
                <c:pt idx="522">
                  <c:v>12.019</c:v>
                </c:pt>
                <c:pt idx="523">
                  <c:v>12.1</c:v>
                </c:pt>
                <c:pt idx="524">
                  <c:v>12.182</c:v>
                </c:pt>
                <c:pt idx="525">
                  <c:v>12.264</c:v>
                </c:pt>
                <c:pt idx="526">
                  <c:v>12.347</c:v>
                </c:pt>
                <c:pt idx="527">
                  <c:v>12.429</c:v>
                </c:pt>
                <c:pt idx="528">
                  <c:v>12.512</c:v>
                </c:pt>
                <c:pt idx="529">
                  <c:v>12.595</c:v>
                </c:pt>
                <c:pt idx="530">
                  <c:v>12.678</c:v>
                </c:pt>
                <c:pt idx="531">
                  <c:v>12.761</c:v>
                </c:pt>
                <c:pt idx="532">
                  <c:v>12.844</c:v>
                </c:pt>
                <c:pt idx="533">
                  <c:v>12.927</c:v>
                </c:pt>
                <c:pt idx="534">
                  <c:v>13.011</c:v>
                </c:pt>
                <c:pt idx="535">
                  <c:v>13.095</c:v>
                </c:pt>
                <c:pt idx="536">
                  <c:v>13.178</c:v>
                </c:pt>
                <c:pt idx="537">
                  <c:v>13.262</c:v>
                </c:pt>
                <c:pt idx="538">
                  <c:v>13.346</c:v>
                </c:pt>
                <c:pt idx="539">
                  <c:v>13.431</c:v>
                </c:pt>
                <c:pt idx="540">
                  <c:v>13.515</c:v>
                </c:pt>
                <c:pt idx="541">
                  <c:v>13.6</c:v>
                </c:pt>
                <c:pt idx="542">
                  <c:v>13.684</c:v>
                </c:pt>
                <c:pt idx="543">
                  <c:v>13.769</c:v>
                </c:pt>
                <c:pt idx="544">
                  <c:v>13.854</c:v>
                </c:pt>
                <c:pt idx="545">
                  <c:v>13.939</c:v>
                </c:pt>
                <c:pt idx="546">
                  <c:v>14.024</c:v>
                </c:pt>
                <c:pt idx="547">
                  <c:v>14.109</c:v>
                </c:pt>
                <c:pt idx="548">
                  <c:v>14.195</c:v>
                </c:pt>
                <c:pt idx="549">
                  <c:v>14.28</c:v>
                </c:pt>
                <c:pt idx="550">
                  <c:v>14.366</c:v>
                </c:pt>
                <c:pt idx="551">
                  <c:v>14.451</c:v>
                </c:pt>
                <c:pt idx="552">
                  <c:v>14.537</c:v>
                </c:pt>
                <c:pt idx="553">
                  <c:v>14.623</c:v>
                </c:pt>
                <c:pt idx="554">
                  <c:v>14.709</c:v>
                </c:pt>
                <c:pt idx="555">
                  <c:v>14.795</c:v>
                </c:pt>
                <c:pt idx="556">
                  <c:v>14.882</c:v>
                </c:pt>
                <c:pt idx="557">
                  <c:v>14.968</c:v>
                </c:pt>
                <c:pt idx="558">
                  <c:v>15.055</c:v>
                </c:pt>
                <c:pt idx="559">
                  <c:v>15.141</c:v>
                </c:pt>
                <c:pt idx="560">
                  <c:v>15.228</c:v>
                </c:pt>
                <c:pt idx="561">
                  <c:v>15.315</c:v>
                </c:pt>
                <c:pt idx="562">
                  <c:v>15.402</c:v>
                </c:pt>
                <c:pt idx="563">
                  <c:v>15.489</c:v>
                </c:pt>
                <c:pt idx="564">
                  <c:v>15.576</c:v>
                </c:pt>
                <c:pt idx="565">
                  <c:v>15.664</c:v>
                </c:pt>
                <c:pt idx="566">
                  <c:v>15.751</c:v>
                </c:pt>
                <c:pt idx="567">
                  <c:v>15.838</c:v>
                </c:pt>
                <c:pt idx="568">
                  <c:v>15.924</c:v>
                </c:pt>
                <c:pt idx="569">
                  <c:v>16.011</c:v>
                </c:pt>
                <c:pt idx="570">
                  <c:v>16.098</c:v>
                </c:pt>
                <c:pt idx="571">
                  <c:v>16.185</c:v>
                </c:pt>
                <c:pt idx="572">
                  <c:v>16.272</c:v>
                </c:pt>
                <c:pt idx="573">
                  <c:v>16.359</c:v>
                </c:pt>
                <c:pt idx="574">
                  <c:v>16.446</c:v>
                </c:pt>
                <c:pt idx="575">
                  <c:v>16.533</c:v>
                </c:pt>
                <c:pt idx="576">
                  <c:v>16.62</c:v>
                </c:pt>
                <c:pt idx="577">
                  <c:v>16.707</c:v>
                </c:pt>
                <c:pt idx="578">
                  <c:v>16.794</c:v>
                </c:pt>
                <c:pt idx="579">
                  <c:v>16.881</c:v>
                </c:pt>
                <c:pt idx="580">
                  <c:v>16.968</c:v>
                </c:pt>
                <c:pt idx="581">
                  <c:v>17.056</c:v>
                </c:pt>
                <c:pt idx="582">
                  <c:v>17.143</c:v>
                </c:pt>
                <c:pt idx="583">
                  <c:v>17.23</c:v>
                </c:pt>
                <c:pt idx="584">
                  <c:v>17.317</c:v>
                </c:pt>
                <c:pt idx="585">
                  <c:v>17.404</c:v>
                </c:pt>
                <c:pt idx="586">
                  <c:v>17.491</c:v>
                </c:pt>
                <c:pt idx="587">
                  <c:v>17.579</c:v>
                </c:pt>
                <c:pt idx="588">
                  <c:v>17.666</c:v>
                </c:pt>
                <c:pt idx="589">
                  <c:v>17.753</c:v>
                </c:pt>
                <c:pt idx="590">
                  <c:v>17.84</c:v>
                </c:pt>
                <c:pt idx="591">
                  <c:v>17.927</c:v>
                </c:pt>
                <c:pt idx="592">
                  <c:v>18.014</c:v>
                </c:pt>
                <c:pt idx="593">
                  <c:v>18.101</c:v>
                </c:pt>
                <c:pt idx="594">
                  <c:v>18.188</c:v>
                </c:pt>
                <c:pt idx="595">
                  <c:v>18.275</c:v>
                </c:pt>
                <c:pt idx="596">
                  <c:v>18.362</c:v>
                </c:pt>
                <c:pt idx="597">
                  <c:v>18.45</c:v>
                </c:pt>
                <c:pt idx="598">
                  <c:v>18.536</c:v>
                </c:pt>
                <c:pt idx="599">
                  <c:v>18.623</c:v>
                </c:pt>
                <c:pt idx="600">
                  <c:v>18.71</c:v>
                </c:pt>
                <c:pt idx="601">
                  <c:v>18.797</c:v>
                </c:pt>
                <c:pt idx="602">
                  <c:v>18.884</c:v>
                </c:pt>
                <c:pt idx="603">
                  <c:v>18.971</c:v>
                </c:pt>
                <c:pt idx="604">
                  <c:v>19.058</c:v>
                </c:pt>
                <c:pt idx="605">
                  <c:v>19.144</c:v>
                </c:pt>
                <c:pt idx="606">
                  <c:v>19.231</c:v>
                </c:pt>
                <c:pt idx="607">
                  <c:v>19.318</c:v>
                </c:pt>
                <c:pt idx="608">
                  <c:v>19.403</c:v>
                </c:pt>
                <c:pt idx="609">
                  <c:v>19.487</c:v>
                </c:pt>
                <c:pt idx="610">
                  <c:v>19.571</c:v>
                </c:pt>
                <c:pt idx="611">
                  <c:v>19.655</c:v>
                </c:pt>
                <c:pt idx="612">
                  <c:v>19.738</c:v>
                </c:pt>
                <c:pt idx="613">
                  <c:v>19.821</c:v>
                </c:pt>
                <c:pt idx="614">
                  <c:v>19.903</c:v>
                </c:pt>
                <c:pt idx="615">
                  <c:v>19.985</c:v>
                </c:pt>
                <c:pt idx="616">
                  <c:v>20.066</c:v>
                </c:pt>
                <c:pt idx="617">
                  <c:v>20.146</c:v>
                </c:pt>
                <c:pt idx="618">
                  <c:v>20.226</c:v>
                </c:pt>
                <c:pt idx="619">
                  <c:v>20.305</c:v>
                </c:pt>
                <c:pt idx="620">
                  <c:v>20.384</c:v>
                </c:pt>
                <c:pt idx="621">
                  <c:v>20.462</c:v>
                </c:pt>
                <c:pt idx="622">
                  <c:v>20.539</c:v>
                </c:pt>
                <c:pt idx="623">
                  <c:v>20.616</c:v>
                </c:pt>
                <c:pt idx="624">
                  <c:v>20.692</c:v>
                </c:pt>
                <c:pt idx="625">
                  <c:v>20.768</c:v>
                </c:pt>
                <c:pt idx="626">
                  <c:v>20.843</c:v>
                </c:pt>
                <c:pt idx="627">
                  <c:v>20.917</c:v>
                </c:pt>
                <c:pt idx="628">
                  <c:v>20.991</c:v>
                </c:pt>
                <c:pt idx="629">
                  <c:v>21.064</c:v>
                </c:pt>
                <c:pt idx="630">
                  <c:v>21.136</c:v>
                </c:pt>
                <c:pt idx="631">
                  <c:v>21.208</c:v>
                </c:pt>
                <c:pt idx="632">
                  <c:v>21.279</c:v>
                </c:pt>
                <c:pt idx="633">
                  <c:v>21.348</c:v>
                </c:pt>
                <c:pt idx="634">
                  <c:v>21.418</c:v>
                </c:pt>
                <c:pt idx="635">
                  <c:v>21.486</c:v>
                </c:pt>
                <c:pt idx="636">
                  <c:v>21.553</c:v>
                </c:pt>
                <c:pt idx="637">
                  <c:v>21.621</c:v>
                </c:pt>
                <c:pt idx="638">
                  <c:v>21.688</c:v>
                </c:pt>
                <c:pt idx="639">
                  <c:v>21.754</c:v>
                </c:pt>
                <c:pt idx="640">
                  <c:v>21.82</c:v>
                </c:pt>
                <c:pt idx="641">
                  <c:v>21.885</c:v>
                </c:pt>
                <c:pt idx="642">
                  <c:v>21.95</c:v>
                </c:pt>
                <c:pt idx="643">
                  <c:v>22.014</c:v>
                </c:pt>
                <c:pt idx="644">
                  <c:v>22.077</c:v>
                </c:pt>
                <c:pt idx="645">
                  <c:v>22.14</c:v>
                </c:pt>
                <c:pt idx="646">
                  <c:v>22.201</c:v>
                </c:pt>
                <c:pt idx="647">
                  <c:v>22.263</c:v>
                </c:pt>
                <c:pt idx="648">
                  <c:v>22.323</c:v>
                </c:pt>
                <c:pt idx="649">
                  <c:v>22.383</c:v>
                </c:pt>
                <c:pt idx="650">
                  <c:v>22.443</c:v>
                </c:pt>
                <c:pt idx="651">
                  <c:v>22.501</c:v>
                </c:pt>
                <c:pt idx="652">
                  <c:v>22.56</c:v>
                </c:pt>
                <c:pt idx="653">
                  <c:v>22.618</c:v>
                </c:pt>
                <c:pt idx="654">
                  <c:v>22.675</c:v>
                </c:pt>
                <c:pt idx="655">
                  <c:v>22.732</c:v>
                </c:pt>
                <c:pt idx="656">
                  <c:v>22.788</c:v>
                </c:pt>
                <c:pt idx="657">
                  <c:v>22.844</c:v>
                </c:pt>
                <c:pt idx="658">
                  <c:v>22.9</c:v>
                </c:pt>
                <c:pt idx="659">
                  <c:v>22.954</c:v>
                </c:pt>
                <c:pt idx="660">
                  <c:v>23.009</c:v>
                </c:pt>
                <c:pt idx="661">
                  <c:v>23.062</c:v>
                </c:pt>
                <c:pt idx="662">
                  <c:v>23.115</c:v>
                </c:pt>
                <c:pt idx="663">
                  <c:v>23.168</c:v>
                </c:pt>
                <c:pt idx="664">
                  <c:v>23.22</c:v>
                </c:pt>
                <c:pt idx="665">
                  <c:v>23.272</c:v>
                </c:pt>
                <c:pt idx="666">
                  <c:v>23.323</c:v>
                </c:pt>
                <c:pt idx="667">
                  <c:v>23.374</c:v>
                </c:pt>
                <c:pt idx="668">
                  <c:v>23.424</c:v>
                </c:pt>
                <c:pt idx="669">
                  <c:v>23.474</c:v>
                </c:pt>
                <c:pt idx="670">
                  <c:v>23.524</c:v>
                </c:pt>
                <c:pt idx="671">
                  <c:v>23.572</c:v>
                </c:pt>
                <c:pt idx="672">
                  <c:v>23.621</c:v>
                </c:pt>
                <c:pt idx="673">
                  <c:v>23.669</c:v>
                </c:pt>
                <c:pt idx="674">
                  <c:v>23.716</c:v>
                </c:pt>
                <c:pt idx="675">
                  <c:v>23.764</c:v>
                </c:pt>
                <c:pt idx="676">
                  <c:v>23.81</c:v>
                </c:pt>
                <c:pt idx="677">
                  <c:v>23.857</c:v>
                </c:pt>
                <c:pt idx="678">
                  <c:v>23.902</c:v>
                </c:pt>
                <c:pt idx="679">
                  <c:v>23.948</c:v>
                </c:pt>
                <c:pt idx="680">
                  <c:v>23.992</c:v>
                </c:pt>
                <c:pt idx="681">
                  <c:v>24.036</c:v>
                </c:pt>
                <c:pt idx="682">
                  <c:v>24.079</c:v>
                </c:pt>
                <c:pt idx="683">
                  <c:v>24.121</c:v>
                </c:pt>
                <c:pt idx="684">
                  <c:v>24.163</c:v>
                </c:pt>
                <c:pt idx="685">
                  <c:v>24.204</c:v>
                </c:pt>
                <c:pt idx="686">
                  <c:v>24.245</c:v>
                </c:pt>
                <c:pt idx="687">
                  <c:v>24.286</c:v>
                </c:pt>
                <c:pt idx="688">
                  <c:v>24.326</c:v>
                </c:pt>
                <c:pt idx="689">
                  <c:v>24.366</c:v>
                </c:pt>
                <c:pt idx="690">
                  <c:v>24.405</c:v>
                </c:pt>
                <c:pt idx="691">
                  <c:v>24.444</c:v>
                </c:pt>
                <c:pt idx="692">
                  <c:v>24.483</c:v>
                </c:pt>
                <c:pt idx="693">
                  <c:v>24.521</c:v>
                </c:pt>
                <c:pt idx="694">
                  <c:v>24.559</c:v>
                </c:pt>
                <c:pt idx="695">
                  <c:v>24.596</c:v>
                </c:pt>
                <c:pt idx="696">
                  <c:v>24.633</c:v>
                </c:pt>
                <c:pt idx="697">
                  <c:v>24.669</c:v>
                </c:pt>
                <c:pt idx="698">
                  <c:v>24.705</c:v>
                </c:pt>
                <c:pt idx="699">
                  <c:v>24.741</c:v>
                </c:pt>
                <c:pt idx="700">
                  <c:v>24.776</c:v>
                </c:pt>
                <c:pt idx="701">
                  <c:v>24.811</c:v>
                </c:pt>
                <c:pt idx="702">
                  <c:v>24.846</c:v>
                </c:pt>
                <c:pt idx="703">
                  <c:v>24.88</c:v>
                </c:pt>
                <c:pt idx="704">
                  <c:v>24.914</c:v>
                </c:pt>
                <c:pt idx="705">
                  <c:v>24.948</c:v>
                </c:pt>
                <c:pt idx="706">
                  <c:v>24.981</c:v>
                </c:pt>
                <c:pt idx="707">
                  <c:v>25.014</c:v>
                </c:pt>
                <c:pt idx="708">
                  <c:v>25.046</c:v>
                </c:pt>
                <c:pt idx="709">
                  <c:v>25.079</c:v>
                </c:pt>
                <c:pt idx="710">
                  <c:v>25.11</c:v>
                </c:pt>
                <c:pt idx="711">
                  <c:v>25.142</c:v>
                </c:pt>
                <c:pt idx="712">
                  <c:v>25.173</c:v>
                </c:pt>
                <c:pt idx="713">
                  <c:v>25.204</c:v>
                </c:pt>
                <c:pt idx="714">
                  <c:v>25.234</c:v>
                </c:pt>
                <c:pt idx="715">
                  <c:v>25.265</c:v>
                </c:pt>
                <c:pt idx="716">
                  <c:v>25.295</c:v>
                </c:pt>
                <c:pt idx="717">
                  <c:v>25.324</c:v>
                </c:pt>
                <c:pt idx="718">
                  <c:v>25.354</c:v>
                </c:pt>
                <c:pt idx="719">
                  <c:v>25.383</c:v>
                </c:pt>
                <c:pt idx="720">
                  <c:v>25.411</c:v>
                </c:pt>
                <c:pt idx="721">
                  <c:v>25.44</c:v>
                </c:pt>
                <c:pt idx="722">
                  <c:v>25.468</c:v>
                </c:pt>
                <c:pt idx="723">
                  <c:v>25.496</c:v>
                </c:pt>
                <c:pt idx="724">
                  <c:v>25.524</c:v>
                </c:pt>
                <c:pt idx="725">
                  <c:v>25.551</c:v>
                </c:pt>
                <c:pt idx="726">
                  <c:v>25.578</c:v>
                </c:pt>
                <c:pt idx="727">
                  <c:v>25.605</c:v>
                </c:pt>
                <c:pt idx="728">
                  <c:v>25.632</c:v>
                </c:pt>
                <c:pt idx="729">
                  <c:v>25.658</c:v>
                </c:pt>
                <c:pt idx="730">
                  <c:v>25.684</c:v>
                </c:pt>
                <c:pt idx="731">
                  <c:v>25.71</c:v>
                </c:pt>
                <c:pt idx="732">
                  <c:v>25.736</c:v>
                </c:pt>
                <c:pt idx="733">
                  <c:v>25.761</c:v>
                </c:pt>
                <c:pt idx="734">
                  <c:v>25.787</c:v>
                </c:pt>
                <c:pt idx="735">
                  <c:v>25.812</c:v>
                </c:pt>
                <c:pt idx="736">
                  <c:v>25.836</c:v>
                </c:pt>
                <c:pt idx="737">
                  <c:v>25.861</c:v>
                </c:pt>
                <c:pt idx="738">
                  <c:v>25.885</c:v>
                </c:pt>
                <c:pt idx="739">
                  <c:v>25.909</c:v>
                </c:pt>
                <c:pt idx="740">
                  <c:v>25.933</c:v>
                </c:pt>
                <c:pt idx="741">
                  <c:v>25.957</c:v>
                </c:pt>
                <c:pt idx="742">
                  <c:v>25.981</c:v>
                </c:pt>
                <c:pt idx="743">
                  <c:v>26.004</c:v>
                </c:pt>
                <c:pt idx="744">
                  <c:v>26.027</c:v>
                </c:pt>
                <c:pt idx="745">
                  <c:v>26.05</c:v>
                </c:pt>
                <c:pt idx="746">
                  <c:v>26.071</c:v>
                </c:pt>
                <c:pt idx="747">
                  <c:v>26.092</c:v>
                </c:pt>
                <c:pt idx="748">
                  <c:v>26.113</c:v>
                </c:pt>
                <c:pt idx="749">
                  <c:v>26.134</c:v>
                </c:pt>
                <c:pt idx="750">
                  <c:v>26.154</c:v>
                </c:pt>
                <c:pt idx="751">
                  <c:v>26.174</c:v>
                </c:pt>
                <c:pt idx="752">
                  <c:v>26.194</c:v>
                </c:pt>
                <c:pt idx="753">
                  <c:v>26.213</c:v>
                </c:pt>
                <c:pt idx="754">
                  <c:v>26.233</c:v>
                </c:pt>
                <c:pt idx="755">
                  <c:v>26.252</c:v>
                </c:pt>
                <c:pt idx="756">
                  <c:v>26.27</c:v>
                </c:pt>
                <c:pt idx="757">
                  <c:v>26.289</c:v>
                </c:pt>
                <c:pt idx="758">
                  <c:v>26.307</c:v>
                </c:pt>
                <c:pt idx="759">
                  <c:v>26.325</c:v>
                </c:pt>
                <c:pt idx="760">
                  <c:v>26.343</c:v>
                </c:pt>
                <c:pt idx="761">
                  <c:v>26.361</c:v>
                </c:pt>
                <c:pt idx="762">
                  <c:v>26.378</c:v>
                </c:pt>
                <c:pt idx="763">
                  <c:v>26.395</c:v>
                </c:pt>
                <c:pt idx="764">
                  <c:v>26.412</c:v>
                </c:pt>
                <c:pt idx="765">
                  <c:v>26.429</c:v>
                </c:pt>
                <c:pt idx="766">
                  <c:v>26.446</c:v>
                </c:pt>
                <c:pt idx="767">
                  <c:v>26.462</c:v>
                </c:pt>
                <c:pt idx="768">
                  <c:v>26.478</c:v>
                </c:pt>
                <c:pt idx="769">
                  <c:v>26.494</c:v>
                </c:pt>
                <c:pt idx="770">
                  <c:v>26.51</c:v>
                </c:pt>
                <c:pt idx="771">
                  <c:v>26.525</c:v>
                </c:pt>
                <c:pt idx="772">
                  <c:v>26.541</c:v>
                </c:pt>
                <c:pt idx="773">
                  <c:v>26.556</c:v>
                </c:pt>
                <c:pt idx="774">
                  <c:v>26.571</c:v>
                </c:pt>
                <c:pt idx="775">
                  <c:v>26.585</c:v>
                </c:pt>
                <c:pt idx="776">
                  <c:v>26.6</c:v>
                </c:pt>
                <c:pt idx="777">
                  <c:v>26.614</c:v>
                </c:pt>
                <c:pt idx="778">
                  <c:v>26.628</c:v>
                </c:pt>
                <c:pt idx="779">
                  <c:v>26.642</c:v>
                </c:pt>
                <c:pt idx="780">
                  <c:v>26.656</c:v>
                </c:pt>
                <c:pt idx="781">
                  <c:v>26.67</c:v>
                </c:pt>
                <c:pt idx="782">
                  <c:v>26.683</c:v>
                </c:pt>
                <c:pt idx="783">
                  <c:v>26.697</c:v>
                </c:pt>
                <c:pt idx="784">
                  <c:v>26.71</c:v>
                </c:pt>
                <c:pt idx="785">
                  <c:v>26.723</c:v>
                </c:pt>
                <c:pt idx="786">
                  <c:v>26.735</c:v>
                </c:pt>
                <c:pt idx="787">
                  <c:v>26.748</c:v>
                </c:pt>
                <c:pt idx="788">
                  <c:v>26.761</c:v>
                </c:pt>
                <c:pt idx="789">
                  <c:v>26.773</c:v>
                </c:pt>
                <c:pt idx="790">
                  <c:v>26.785</c:v>
                </c:pt>
                <c:pt idx="791">
                  <c:v>26.797</c:v>
                </c:pt>
                <c:pt idx="792">
                  <c:v>26.809</c:v>
                </c:pt>
                <c:pt idx="793">
                  <c:v>26.821</c:v>
                </c:pt>
                <c:pt idx="794">
                  <c:v>26.831</c:v>
                </c:pt>
                <c:pt idx="795">
                  <c:v>26.842</c:v>
                </c:pt>
                <c:pt idx="796">
                  <c:v>26.852</c:v>
                </c:pt>
                <c:pt idx="797">
                  <c:v>26.862</c:v>
                </c:pt>
                <c:pt idx="798">
                  <c:v>26.872</c:v>
                </c:pt>
                <c:pt idx="799">
                  <c:v>26.882</c:v>
                </c:pt>
                <c:pt idx="800">
                  <c:v>26.892</c:v>
                </c:pt>
                <c:pt idx="801">
                  <c:v>26.901</c:v>
                </c:pt>
                <c:pt idx="802">
                  <c:v>26.91</c:v>
                </c:pt>
                <c:pt idx="803">
                  <c:v>26.919</c:v>
                </c:pt>
                <c:pt idx="804">
                  <c:v>26.928</c:v>
                </c:pt>
                <c:pt idx="805">
                  <c:v>26.937</c:v>
                </c:pt>
                <c:pt idx="806">
                  <c:v>26.945</c:v>
                </c:pt>
                <c:pt idx="807">
                  <c:v>26.954</c:v>
                </c:pt>
                <c:pt idx="808">
                  <c:v>26.962</c:v>
                </c:pt>
                <c:pt idx="809">
                  <c:v>26.97</c:v>
                </c:pt>
                <c:pt idx="810">
                  <c:v>26.977</c:v>
                </c:pt>
                <c:pt idx="811">
                  <c:v>26.985</c:v>
                </c:pt>
                <c:pt idx="812">
                  <c:v>26.992</c:v>
                </c:pt>
                <c:pt idx="813">
                  <c:v>27.0</c:v>
                </c:pt>
                <c:pt idx="814">
                  <c:v>27.007</c:v>
                </c:pt>
                <c:pt idx="815">
                  <c:v>27.014</c:v>
                </c:pt>
                <c:pt idx="816">
                  <c:v>27.021</c:v>
                </c:pt>
                <c:pt idx="817">
                  <c:v>27.027</c:v>
                </c:pt>
                <c:pt idx="818">
                  <c:v>27.034</c:v>
                </c:pt>
                <c:pt idx="819">
                  <c:v>27.04</c:v>
                </c:pt>
                <c:pt idx="820">
                  <c:v>27.046</c:v>
                </c:pt>
                <c:pt idx="821">
                  <c:v>27.052</c:v>
                </c:pt>
                <c:pt idx="822">
                  <c:v>27.058</c:v>
                </c:pt>
                <c:pt idx="823">
                  <c:v>27.064</c:v>
                </c:pt>
                <c:pt idx="824">
                  <c:v>27.069</c:v>
                </c:pt>
                <c:pt idx="825">
                  <c:v>27.074</c:v>
                </c:pt>
                <c:pt idx="826">
                  <c:v>27.08</c:v>
                </c:pt>
                <c:pt idx="827">
                  <c:v>27.085</c:v>
                </c:pt>
                <c:pt idx="828">
                  <c:v>27.09</c:v>
                </c:pt>
                <c:pt idx="829">
                  <c:v>27.094</c:v>
                </c:pt>
                <c:pt idx="830">
                  <c:v>27.099</c:v>
                </c:pt>
                <c:pt idx="831">
                  <c:v>27.104</c:v>
                </c:pt>
                <c:pt idx="832">
                  <c:v>27.108</c:v>
                </c:pt>
                <c:pt idx="833">
                  <c:v>27.112</c:v>
                </c:pt>
                <c:pt idx="834">
                  <c:v>27.116</c:v>
                </c:pt>
                <c:pt idx="835">
                  <c:v>27.12</c:v>
                </c:pt>
                <c:pt idx="836">
                  <c:v>27.124</c:v>
                </c:pt>
                <c:pt idx="837">
                  <c:v>27.128</c:v>
                </c:pt>
                <c:pt idx="838">
                  <c:v>27.131</c:v>
                </c:pt>
                <c:pt idx="839">
                  <c:v>27.135</c:v>
                </c:pt>
                <c:pt idx="840">
                  <c:v>27.138</c:v>
                </c:pt>
                <c:pt idx="841">
                  <c:v>27.141</c:v>
                </c:pt>
                <c:pt idx="842">
                  <c:v>27.144</c:v>
                </c:pt>
                <c:pt idx="843">
                  <c:v>27.146</c:v>
                </c:pt>
                <c:pt idx="844">
                  <c:v>27.149</c:v>
                </c:pt>
                <c:pt idx="845">
                  <c:v>27.151</c:v>
                </c:pt>
                <c:pt idx="846">
                  <c:v>27.153</c:v>
                </c:pt>
                <c:pt idx="847">
                  <c:v>27.155</c:v>
                </c:pt>
                <c:pt idx="848">
                  <c:v>27.157</c:v>
                </c:pt>
                <c:pt idx="849">
                  <c:v>27.159</c:v>
                </c:pt>
                <c:pt idx="850">
                  <c:v>27.16</c:v>
                </c:pt>
                <c:pt idx="851">
                  <c:v>27.162</c:v>
                </c:pt>
                <c:pt idx="852">
                  <c:v>27.163</c:v>
                </c:pt>
                <c:pt idx="853">
                  <c:v>27.164</c:v>
                </c:pt>
                <c:pt idx="854">
                  <c:v>27.165</c:v>
                </c:pt>
                <c:pt idx="855">
                  <c:v>27.166</c:v>
                </c:pt>
                <c:pt idx="856">
                  <c:v>27.167</c:v>
                </c:pt>
                <c:pt idx="857">
                  <c:v>27.167</c:v>
                </c:pt>
                <c:pt idx="858">
                  <c:v>27.168</c:v>
                </c:pt>
                <c:pt idx="859">
                  <c:v>27.168</c:v>
                </c:pt>
                <c:pt idx="860">
                  <c:v>27.169</c:v>
                </c:pt>
                <c:pt idx="861">
                  <c:v>27.169</c:v>
                </c:pt>
                <c:pt idx="862">
                  <c:v>27.169</c:v>
                </c:pt>
                <c:pt idx="863">
                  <c:v>27.168</c:v>
                </c:pt>
                <c:pt idx="864">
                  <c:v>27.168</c:v>
                </c:pt>
                <c:pt idx="865">
                  <c:v>27.168</c:v>
                </c:pt>
                <c:pt idx="866">
                  <c:v>27.167</c:v>
                </c:pt>
                <c:pt idx="867">
                  <c:v>27.167</c:v>
                </c:pt>
                <c:pt idx="868">
                  <c:v>27.166</c:v>
                </c:pt>
                <c:pt idx="869">
                  <c:v>27.165</c:v>
                </c:pt>
                <c:pt idx="870">
                  <c:v>27.164</c:v>
                </c:pt>
                <c:pt idx="871">
                  <c:v>27.163</c:v>
                </c:pt>
                <c:pt idx="872">
                  <c:v>27.162</c:v>
                </c:pt>
                <c:pt idx="873">
                  <c:v>27.16</c:v>
                </c:pt>
                <c:pt idx="874">
                  <c:v>27.159</c:v>
                </c:pt>
                <c:pt idx="875">
                  <c:v>27.157</c:v>
                </c:pt>
                <c:pt idx="876">
                  <c:v>27.156</c:v>
                </c:pt>
                <c:pt idx="877">
                  <c:v>27.154</c:v>
                </c:pt>
                <c:pt idx="878">
                  <c:v>27.152</c:v>
                </c:pt>
                <c:pt idx="879">
                  <c:v>27.15</c:v>
                </c:pt>
                <c:pt idx="880">
                  <c:v>27.148</c:v>
                </c:pt>
                <c:pt idx="881">
                  <c:v>27.146</c:v>
                </c:pt>
                <c:pt idx="882">
                  <c:v>27.144</c:v>
                </c:pt>
                <c:pt idx="883">
                  <c:v>27.141</c:v>
                </c:pt>
                <c:pt idx="884">
                  <c:v>27.139</c:v>
                </c:pt>
                <c:pt idx="885">
                  <c:v>27.136</c:v>
                </c:pt>
                <c:pt idx="886">
                  <c:v>27.133</c:v>
                </c:pt>
                <c:pt idx="887">
                  <c:v>27.13</c:v>
                </c:pt>
                <c:pt idx="888">
                  <c:v>27.127</c:v>
                </c:pt>
                <c:pt idx="889">
                  <c:v>27.124</c:v>
                </c:pt>
                <c:pt idx="890">
                  <c:v>27.121</c:v>
                </c:pt>
                <c:pt idx="891">
                  <c:v>27.118</c:v>
                </c:pt>
                <c:pt idx="892">
                  <c:v>27.114</c:v>
                </c:pt>
                <c:pt idx="893">
                  <c:v>27.111</c:v>
                </c:pt>
                <c:pt idx="894">
                  <c:v>27.107</c:v>
                </c:pt>
                <c:pt idx="895">
                  <c:v>27.103</c:v>
                </c:pt>
                <c:pt idx="896">
                  <c:v>27.099</c:v>
                </c:pt>
                <c:pt idx="897">
                  <c:v>27.095</c:v>
                </c:pt>
                <c:pt idx="898">
                  <c:v>27.091</c:v>
                </c:pt>
                <c:pt idx="899">
                  <c:v>27.087</c:v>
                </c:pt>
                <c:pt idx="900">
                  <c:v>27.083</c:v>
                </c:pt>
                <c:pt idx="901">
                  <c:v>27.078</c:v>
                </c:pt>
                <c:pt idx="902">
                  <c:v>27.074</c:v>
                </c:pt>
                <c:pt idx="903">
                  <c:v>27.069</c:v>
                </c:pt>
                <c:pt idx="904">
                  <c:v>27.065</c:v>
                </c:pt>
                <c:pt idx="905">
                  <c:v>27.06</c:v>
                </c:pt>
                <c:pt idx="906">
                  <c:v>27.055</c:v>
                </c:pt>
                <c:pt idx="907">
                  <c:v>27.05</c:v>
                </c:pt>
                <c:pt idx="908">
                  <c:v>27.045</c:v>
                </c:pt>
                <c:pt idx="909">
                  <c:v>27.04</c:v>
                </c:pt>
                <c:pt idx="910">
                  <c:v>27.035</c:v>
                </c:pt>
                <c:pt idx="911">
                  <c:v>27.029</c:v>
                </c:pt>
                <c:pt idx="912">
                  <c:v>27.024</c:v>
                </c:pt>
                <c:pt idx="913">
                  <c:v>27.018</c:v>
                </c:pt>
                <c:pt idx="914">
                  <c:v>27.013</c:v>
                </c:pt>
                <c:pt idx="915">
                  <c:v>27.007</c:v>
                </c:pt>
                <c:pt idx="916">
                  <c:v>27.001</c:v>
                </c:pt>
                <c:pt idx="917">
                  <c:v>26.996</c:v>
                </c:pt>
                <c:pt idx="918">
                  <c:v>26.99</c:v>
                </c:pt>
                <c:pt idx="919">
                  <c:v>26.984</c:v>
                </c:pt>
                <c:pt idx="920">
                  <c:v>26.978</c:v>
                </c:pt>
                <c:pt idx="921">
                  <c:v>26.971</c:v>
                </c:pt>
                <c:pt idx="922">
                  <c:v>26.965</c:v>
                </c:pt>
                <c:pt idx="923">
                  <c:v>26.959</c:v>
                </c:pt>
                <c:pt idx="924">
                  <c:v>26.952</c:v>
                </c:pt>
                <c:pt idx="925">
                  <c:v>26.946</c:v>
                </c:pt>
                <c:pt idx="926">
                  <c:v>26.939</c:v>
                </c:pt>
                <c:pt idx="927">
                  <c:v>26.933</c:v>
                </c:pt>
                <c:pt idx="928">
                  <c:v>26.926</c:v>
                </c:pt>
                <c:pt idx="929">
                  <c:v>26.919</c:v>
                </c:pt>
                <c:pt idx="930">
                  <c:v>26.912</c:v>
                </c:pt>
                <c:pt idx="931">
                  <c:v>26.905</c:v>
                </c:pt>
                <c:pt idx="932">
                  <c:v>26.898</c:v>
                </c:pt>
                <c:pt idx="933">
                  <c:v>26.891</c:v>
                </c:pt>
                <c:pt idx="934">
                  <c:v>26.884</c:v>
                </c:pt>
                <c:pt idx="935">
                  <c:v>26.877</c:v>
                </c:pt>
                <c:pt idx="936">
                  <c:v>26.87</c:v>
                </c:pt>
                <c:pt idx="937">
                  <c:v>26.862</c:v>
                </c:pt>
                <c:pt idx="938">
                  <c:v>26.855</c:v>
                </c:pt>
                <c:pt idx="939">
                  <c:v>26.847</c:v>
                </c:pt>
                <c:pt idx="940">
                  <c:v>26.84</c:v>
                </c:pt>
                <c:pt idx="941">
                  <c:v>26.832</c:v>
                </c:pt>
                <c:pt idx="942">
                  <c:v>26.824</c:v>
                </c:pt>
                <c:pt idx="943">
                  <c:v>26.816</c:v>
                </c:pt>
                <c:pt idx="944">
                  <c:v>26.808</c:v>
                </c:pt>
                <c:pt idx="945">
                  <c:v>26.8</c:v>
                </c:pt>
                <c:pt idx="946">
                  <c:v>26.792</c:v>
                </c:pt>
                <c:pt idx="947">
                  <c:v>26.784</c:v>
                </c:pt>
                <c:pt idx="948">
                  <c:v>26.775</c:v>
                </c:pt>
                <c:pt idx="949">
                  <c:v>26.767</c:v>
                </c:pt>
                <c:pt idx="950">
                  <c:v>26.759</c:v>
                </c:pt>
                <c:pt idx="951">
                  <c:v>26.75</c:v>
                </c:pt>
                <c:pt idx="952">
                  <c:v>26.742</c:v>
                </c:pt>
                <c:pt idx="953">
                  <c:v>26.733</c:v>
                </c:pt>
                <c:pt idx="954">
                  <c:v>26.724</c:v>
                </c:pt>
                <c:pt idx="955">
                  <c:v>26.716</c:v>
                </c:pt>
                <c:pt idx="956">
                  <c:v>26.707</c:v>
                </c:pt>
                <c:pt idx="957">
                  <c:v>26.698</c:v>
                </c:pt>
                <c:pt idx="958">
                  <c:v>26.689</c:v>
                </c:pt>
                <c:pt idx="959">
                  <c:v>26.68</c:v>
                </c:pt>
                <c:pt idx="960">
                  <c:v>26.671</c:v>
                </c:pt>
                <c:pt idx="961">
                  <c:v>26.662</c:v>
                </c:pt>
                <c:pt idx="962">
                  <c:v>26.653</c:v>
                </c:pt>
                <c:pt idx="963">
                  <c:v>26.643</c:v>
                </c:pt>
                <c:pt idx="964">
                  <c:v>26.634</c:v>
                </c:pt>
                <c:pt idx="965">
                  <c:v>26.625</c:v>
                </c:pt>
                <c:pt idx="966">
                  <c:v>26.615</c:v>
                </c:pt>
                <c:pt idx="967">
                  <c:v>26.606</c:v>
                </c:pt>
                <c:pt idx="968">
                  <c:v>26.596</c:v>
                </c:pt>
                <c:pt idx="969">
                  <c:v>26.587</c:v>
                </c:pt>
                <c:pt idx="970">
                  <c:v>26.577</c:v>
                </c:pt>
                <c:pt idx="971">
                  <c:v>26.567</c:v>
                </c:pt>
                <c:pt idx="972">
                  <c:v>26.558</c:v>
                </c:pt>
                <c:pt idx="973">
                  <c:v>26.548</c:v>
                </c:pt>
                <c:pt idx="974">
                  <c:v>26.538</c:v>
                </c:pt>
                <c:pt idx="975">
                  <c:v>26.528</c:v>
                </c:pt>
                <c:pt idx="976">
                  <c:v>26.518</c:v>
                </c:pt>
                <c:pt idx="977">
                  <c:v>26.508</c:v>
                </c:pt>
                <c:pt idx="978">
                  <c:v>26.498</c:v>
                </c:pt>
                <c:pt idx="979">
                  <c:v>26.488</c:v>
                </c:pt>
                <c:pt idx="980">
                  <c:v>26.478</c:v>
                </c:pt>
                <c:pt idx="981">
                  <c:v>26.468</c:v>
                </c:pt>
                <c:pt idx="982">
                  <c:v>26.457</c:v>
                </c:pt>
                <c:pt idx="983">
                  <c:v>26.447</c:v>
                </c:pt>
                <c:pt idx="984">
                  <c:v>26.437</c:v>
                </c:pt>
                <c:pt idx="985">
                  <c:v>26.426</c:v>
                </c:pt>
                <c:pt idx="986">
                  <c:v>26.416</c:v>
                </c:pt>
                <c:pt idx="987">
                  <c:v>26.405</c:v>
                </c:pt>
                <c:pt idx="988">
                  <c:v>26.395</c:v>
                </c:pt>
                <c:pt idx="989">
                  <c:v>26.384</c:v>
                </c:pt>
                <c:pt idx="990">
                  <c:v>26.373</c:v>
                </c:pt>
                <c:pt idx="991">
                  <c:v>26.362</c:v>
                </c:pt>
                <c:pt idx="992">
                  <c:v>26.352</c:v>
                </c:pt>
                <c:pt idx="993">
                  <c:v>26.341</c:v>
                </c:pt>
                <c:pt idx="994">
                  <c:v>26.33</c:v>
                </c:pt>
                <c:pt idx="995">
                  <c:v>26.319</c:v>
                </c:pt>
                <c:pt idx="996">
                  <c:v>26.308</c:v>
                </c:pt>
                <c:pt idx="997">
                  <c:v>26.297</c:v>
                </c:pt>
                <c:pt idx="998">
                  <c:v>26.286</c:v>
                </c:pt>
                <c:pt idx="999">
                  <c:v>26.275</c:v>
                </c:pt>
                <c:pt idx="1000">
                  <c:v>26.263</c:v>
                </c:pt>
                <c:pt idx="1001">
                  <c:v>26.252</c:v>
                </c:pt>
                <c:pt idx="1002">
                  <c:v>26.241</c:v>
                </c:pt>
                <c:pt idx="1003">
                  <c:v>26.23</c:v>
                </c:pt>
                <c:pt idx="1004">
                  <c:v>26.218</c:v>
                </c:pt>
                <c:pt idx="1005">
                  <c:v>26.207</c:v>
                </c:pt>
                <c:pt idx="1006">
                  <c:v>26.195</c:v>
                </c:pt>
                <c:pt idx="1007">
                  <c:v>26.184</c:v>
                </c:pt>
                <c:pt idx="1008">
                  <c:v>26.172</c:v>
                </c:pt>
                <c:pt idx="1009">
                  <c:v>26.161</c:v>
                </c:pt>
                <c:pt idx="1010">
                  <c:v>26.149</c:v>
                </c:pt>
                <c:pt idx="1011">
                  <c:v>26.137</c:v>
                </c:pt>
                <c:pt idx="1012">
                  <c:v>26.125</c:v>
                </c:pt>
                <c:pt idx="1013">
                  <c:v>26.114</c:v>
                </c:pt>
                <c:pt idx="1014">
                  <c:v>26.102</c:v>
                </c:pt>
                <c:pt idx="1015">
                  <c:v>26.09</c:v>
                </c:pt>
                <c:pt idx="1016">
                  <c:v>26.078</c:v>
                </c:pt>
                <c:pt idx="1017">
                  <c:v>26.066</c:v>
                </c:pt>
                <c:pt idx="1018">
                  <c:v>26.054</c:v>
                </c:pt>
                <c:pt idx="1019">
                  <c:v>26.042</c:v>
                </c:pt>
                <c:pt idx="1020">
                  <c:v>26.03</c:v>
                </c:pt>
                <c:pt idx="1021">
                  <c:v>26.018</c:v>
                </c:pt>
                <c:pt idx="1022">
                  <c:v>26.006</c:v>
                </c:pt>
                <c:pt idx="1023">
                  <c:v>25.994</c:v>
                </c:pt>
                <c:pt idx="1024">
                  <c:v>25.981</c:v>
                </c:pt>
                <c:pt idx="1025">
                  <c:v>25.969</c:v>
                </c:pt>
                <c:pt idx="1026">
                  <c:v>25.957</c:v>
                </c:pt>
                <c:pt idx="1027">
                  <c:v>25.944</c:v>
                </c:pt>
                <c:pt idx="1028">
                  <c:v>25.932</c:v>
                </c:pt>
                <c:pt idx="1029">
                  <c:v>25.92</c:v>
                </c:pt>
                <c:pt idx="1030">
                  <c:v>25.907</c:v>
                </c:pt>
                <c:pt idx="1031">
                  <c:v>25.895</c:v>
                </c:pt>
                <c:pt idx="1032">
                  <c:v>25.882</c:v>
                </c:pt>
                <c:pt idx="1033">
                  <c:v>25.87</c:v>
                </c:pt>
                <c:pt idx="1034">
                  <c:v>25.857</c:v>
                </c:pt>
                <c:pt idx="1035">
                  <c:v>25.844</c:v>
                </c:pt>
                <c:pt idx="1036">
                  <c:v>25.832</c:v>
                </c:pt>
                <c:pt idx="1037">
                  <c:v>25.819</c:v>
                </c:pt>
                <c:pt idx="1038">
                  <c:v>25.806</c:v>
                </c:pt>
                <c:pt idx="1039">
                  <c:v>25.793</c:v>
                </c:pt>
                <c:pt idx="1040">
                  <c:v>25.78</c:v>
                </c:pt>
                <c:pt idx="1041">
                  <c:v>25.768</c:v>
                </c:pt>
                <c:pt idx="1042">
                  <c:v>25.755</c:v>
                </c:pt>
                <c:pt idx="1043">
                  <c:v>25.742</c:v>
                </c:pt>
                <c:pt idx="1044">
                  <c:v>25.729</c:v>
                </c:pt>
                <c:pt idx="1045">
                  <c:v>25.716</c:v>
                </c:pt>
                <c:pt idx="1046">
                  <c:v>25.703</c:v>
                </c:pt>
                <c:pt idx="1047">
                  <c:v>25.69</c:v>
                </c:pt>
                <c:pt idx="1048">
                  <c:v>25.676</c:v>
                </c:pt>
                <c:pt idx="1049">
                  <c:v>25.663</c:v>
                </c:pt>
                <c:pt idx="1050">
                  <c:v>25.65</c:v>
                </c:pt>
                <c:pt idx="1051">
                  <c:v>25.637</c:v>
                </c:pt>
                <c:pt idx="1052">
                  <c:v>25.624</c:v>
                </c:pt>
                <c:pt idx="1053">
                  <c:v>25.61</c:v>
                </c:pt>
                <c:pt idx="1054">
                  <c:v>25.597</c:v>
                </c:pt>
                <c:pt idx="1055">
                  <c:v>25.584</c:v>
                </c:pt>
                <c:pt idx="1056">
                  <c:v>25.57</c:v>
                </c:pt>
                <c:pt idx="1057">
                  <c:v>25.557</c:v>
                </c:pt>
                <c:pt idx="1058">
                  <c:v>25.543</c:v>
                </c:pt>
                <c:pt idx="1059">
                  <c:v>25.53</c:v>
                </c:pt>
                <c:pt idx="1060">
                  <c:v>25.516</c:v>
                </c:pt>
                <c:pt idx="1061">
                  <c:v>25.503</c:v>
                </c:pt>
                <c:pt idx="1062">
                  <c:v>25.489</c:v>
                </c:pt>
                <c:pt idx="1063">
                  <c:v>25.476</c:v>
                </c:pt>
                <c:pt idx="1064">
                  <c:v>25.462</c:v>
                </c:pt>
                <c:pt idx="1065">
                  <c:v>25.448</c:v>
                </c:pt>
                <c:pt idx="1066">
                  <c:v>25.434</c:v>
                </c:pt>
                <c:pt idx="1067">
                  <c:v>25.421</c:v>
                </c:pt>
                <c:pt idx="1068">
                  <c:v>25.407</c:v>
                </c:pt>
                <c:pt idx="1069">
                  <c:v>25.393</c:v>
                </c:pt>
                <c:pt idx="1070">
                  <c:v>25.379</c:v>
                </c:pt>
                <c:pt idx="1071">
                  <c:v>25.365</c:v>
                </c:pt>
                <c:pt idx="1072">
                  <c:v>25.351</c:v>
                </c:pt>
                <c:pt idx="1073">
                  <c:v>25.337</c:v>
                </c:pt>
                <c:pt idx="1074">
                  <c:v>25.323</c:v>
                </c:pt>
                <c:pt idx="1075">
                  <c:v>25.309</c:v>
                </c:pt>
                <c:pt idx="1076">
                  <c:v>25.295</c:v>
                </c:pt>
                <c:pt idx="1077">
                  <c:v>25.281</c:v>
                </c:pt>
                <c:pt idx="1078">
                  <c:v>25.267</c:v>
                </c:pt>
                <c:pt idx="1079">
                  <c:v>25.253</c:v>
                </c:pt>
                <c:pt idx="1080">
                  <c:v>25.239</c:v>
                </c:pt>
                <c:pt idx="1081">
                  <c:v>25.225</c:v>
                </c:pt>
                <c:pt idx="1082">
                  <c:v>25.21</c:v>
                </c:pt>
                <c:pt idx="1083">
                  <c:v>25.196</c:v>
                </c:pt>
                <c:pt idx="1084">
                  <c:v>25.182</c:v>
                </c:pt>
                <c:pt idx="1085">
                  <c:v>25.168</c:v>
                </c:pt>
                <c:pt idx="1086">
                  <c:v>25.154</c:v>
                </c:pt>
                <c:pt idx="1087">
                  <c:v>25.139</c:v>
                </c:pt>
                <c:pt idx="1088">
                  <c:v>25.125</c:v>
                </c:pt>
                <c:pt idx="1089">
                  <c:v>25.111</c:v>
                </c:pt>
                <c:pt idx="1090">
                  <c:v>25.097</c:v>
                </c:pt>
                <c:pt idx="1091">
                  <c:v>25.082</c:v>
                </c:pt>
                <c:pt idx="1092">
                  <c:v>25.068</c:v>
                </c:pt>
                <c:pt idx="1093">
                  <c:v>25.054</c:v>
                </c:pt>
                <c:pt idx="1094">
                  <c:v>25.039</c:v>
                </c:pt>
                <c:pt idx="1095">
                  <c:v>25.025</c:v>
                </c:pt>
                <c:pt idx="1096">
                  <c:v>25.011</c:v>
                </c:pt>
                <c:pt idx="1097">
                  <c:v>24.996</c:v>
                </c:pt>
                <c:pt idx="1098">
                  <c:v>24.982</c:v>
                </c:pt>
                <c:pt idx="1099">
                  <c:v>24.967</c:v>
                </c:pt>
                <c:pt idx="1100">
                  <c:v>24.953</c:v>
                </c:pt>
                <c:pt idx="1101">
                  <c:v>24.938</c:v>
                </c:pt>
                <c:pt idx="1102">
                  <c:v>24.924</c:v>
                </c:pt>
                <c:pt idx="1103">
                  <c:v>24.909</c:v>
                </c:pt>
                <c:pt idx="1104">
                  <c:v>24.894</c:v>
                </c:pt>
                <c:pt idx="1105">
                  <c:v>24.88</c:v>
                </c:pt>
                <c:pt idx="1106">
                  <c:v>24.865</c:v>
                </c:pt>
                <c:pt idx="1107">
                  <c:v>24.85</c:v>
                </c:pt>
                <c:pt idx="1108">
                  <c:v>24.836</c:v>
                </c:pt>
                <c:pt idx="1109">
                  <c:v>24.821</c:v>
                </c:pt>
                <c:pt idx="1110">
                  <c:v>24.806</c:v>
                </c:pt>
                <c:pt idx="1111">
                  <c:v>24.792</c:v>
                </c:pt>
                <c:pt idx="1112">
                  <c:v>24.777</c:v>
                </c:pt>
                <c:pt idx="1113">
                  <c:v>24.762</c:v>
                </c:pt>
                <c:pt idx="1114">
                  <c:v>24.747</c:v>
                </c:pt>
                <c:pt idx="1115">
                  <c:v>24.732</c:v>
                </c:pt>
                <c:pt idx="1116">
                  <c:v>24.717</c:v>
                </c:pt>
                <c:pt idx="1117">
                  <c:v>24.703</c:v>
                </c:pt>
                <c:pt idx="1118">
                  <c:v>24.688</c:v>
                </c:pt>
                <c:pt idx="1119">
                  <c:v>24.673</c:v>
                </c:pt>
                <c:pt idx="1120">
                  <c:v>24.658</c:v>
                </c:pt>
                <c:pt idx="1121">
                  <c:v>24.643</c:v>
                </c:pt>
                <c:pt idx="1122">
                  <c:v>24.628</c:v>
                </c:pt>
                <c:pt idx="1123">
                  <c:v>24.613</c:v>
                </c:pt>
                <c:pt idx="1124">
                  <c:v>24.598</c:v>
                </c:pt>
                <c:pt idx="1125">
                  <c:v>24.583</c:v>
                </c:pt>
                <c:pt idx="1126">
                  <c:v>24.567</c:v>
                </c:pt>
                <c:pt idx="1127">
                  <c:v>24.552</c:v>
                </c:pt>
                <c:pt idx="1128">
                  <c:v>24.537</c:v>
                </c:pt>
                <c:pt idx="1129">
                  <c:v>24.522</c:v>
                </c:pt>
                <c:pt idx="1130">
                  <c:v>24.507</c:v>
                </c:pt>
                <c:pt idx="1131">
                  <c:v>24.492</c:v>
                </c:pt>
                <c:pt idx="1132">
                  <c:v>24.476</c:v>
                </c:pt>
                <c:pt idx="1133">
                  <c:v>24.461</c:v>
                </c:pt>
                <c:pt idx="1134">
                  <c:v>24.446</c:v>
                </c:pt>
                <c:pt idx="1135">
                  <c:v>24.431</c:v>
                </c:pt>
                <c:pt idx="1136">
                  <c:v>24.415</c:v>
                </c:pt>
                <c:pt idx="1137">
                  <c:v>24.4</c:v>
                </c:pt>
                <c:pt idx="1138">
                  <c:v>24.385</c:v>
                </c:pt>
                <c:pt idx="1139">
                  <c:v>24.369</c:v>
                </c:pt>
                <c:pt idx="1140">
                  <c:v>24.354</c:v>
                </c:pt>
                <c:pt idx="1141">
                  <c:v>24.338</c:v>
                </c:pt>
                <c:pt idx="1142">
                  <c:v>24.323</c:v>
                </c:pt>
                <c:pt idx="1143">
                  <c:v>24.308</c:v>
                </c:pt>
                <c:pt idx="1144">
                  <c:v>24.292</c:v>
                </c:pt>
                <c:pt idx="1145">
                  <c:v>24.277</c:v>
                </c:pt>
                <c:pt idx="1146">
                  <c:v>24.261</c:v>
                </c:pt>
                <c:pt idx="1147">
                  <c:v>24.245</c:v>
                </c:pt>
                <c:pt idx="1148">
                  <c:v>24.23</c:v>
                </c:pt>
                <c:pt idx="1149">
                  <c:v>24.214</c:v>
                </c:pt>
                <c:pt idx="1150">
                  <c:v>24.199</c:v>
                </c:pt>
                <c:pt idx="1151">
                  <c:v>24.183</c:v>
                </c:pt>
                <c:pt idx="1152">
                  <c:v>24.167</c:v>
                </c:pt>
                <c:pt idx="1153">
                  <c:v>24.152</c:v>
                </c:pt>
                <c:pt idx="1154">
                  <c:v>24.136</c:v>
                </c:pt>
                <c:pt idx="1155">
                  <c:v>24.12</c:v>
                </c:pt>
                <c:pt idx="1156">
                  <c:v>24.104</c:v>
                </c:pt>
                <c:pt idx="1157">
                  <c:v>24.089</c:v>
                </c:pt>
                <c:pt idx="1158">
                  <c:v>24.073</c:v>
                </c:pt>
                <c:pt idx="1159">
                  <c:v>24.057</c:v>
                </c:pt>
                <c:pt idx="1160">
                  <c:v>24.041</c:v>
                </c:pt>
                <c:pt idx="1161">
                  <c:v>24.025</c:v>
                </c:pt>
                <c:pt idx="1162">
                  <c:v>24.009</c:v>
                </c:pt>
                <c:pt idx="1163">
                  <c:v>23.994</c:v>
                </c:pt>
                <c:pt idx="1164">
                  <c:v>23.978</c:v>
                </c:pt>
                <c:pt idx="1165">
                  <c:v>23.962</c:v>
                </c:pt>
                <c:pt idx="1166">
                  <c:v>23.946</c:v>
                </c:pt>
                <c:pt idx="1167">
                  <c:v>23.93</c:v>
                </c:pt>
                <c:pt idx="1168">
                  <c:v>23.914</c:v>
                </c:pt>
                <c:pt idx="1169">
                  <c:v>23.898</c:v>
                </c:pt>
                <c:pt idx="1170">
                  <c:v>23.881</c:v>
                </c:pt>
                <c:pt idx="1171">
                  <c:v>23.865</c:v>
                </c:pt>
                <c:pt idx="1172">
                  <c:v>23.849</c:v>
                </c:pt>
                <c:pt idx="1173">
                  <c:v>23.833</c:v>
                </c:pt>
                <c:pt idx="1174">
                  <c:v>23.817</c:v>
                </c:pt>
                <c:pt idx="1175">
                  <c:v>23.801</c:v>
                </c:pt>
                <c:pt idx="1176">
                  <c:v>23.784</c:v>
                </c:pt>
                <c:pt idx="1177">
                  <c:v>23.768</c:v>
                </c:pt>
                <c:pt idx="1178">
                  <c:v>23.752</c:v>
                </c:pt>
                <c:pt idx="1179">
                  <c:v>23.736</c:v>
                </c:pt>
                <c:pt idx="1180">
                  <c:v>23.721</c:v>
                </c:pt>
                <c:pt idx="1181">
                  <c:v>23.705</c:v>
                </c:pt>
                <c:pt idx="1182">
                  <c:v>23.69</c:v>
                </c:pt>
                <c:pt idx="1183">
                  <c:v>23.675</c:v>
                </c:pt>
                <c:pt idx="1184">
                  <c:v>23.659</c:v>
                </c:pt>
                <c:pt idx="1185">
                  <c:v>23.644</c:v>
                </c:pt>
                <c:pt idx="1186">
                  <c:v>23.629</c:v>
                </c:pt>
                <c:pt idx="1187">
                  <c:v>23.613</c:v>
                </c:pt>
                <c:pt idx="1188">
                  <c:v>23.598</c:v>
                </c:pt>
                <c:pt idx="1189">
                  <c:v>23.583</c:v>
                </c:pt>
                <c:pt idx="1190">
                  <c:v>23.568</c:v>
                </c:pt>
                <c:pt idx="1191">
                  <c:v>23.552</c:v>
                </c:pt>
                <c:pt idx="1192">
                  <c:v>23.537</c:v>
                </c:pt>
                <c:pt idx="1193">
                  <c:v>23.522</c:v>
                </c:pt>
                <c:pt idx="1194">
                  <c:v>23.507</c:v>
                </c:pt>
                <c:pt idx="1195">
                  <c:v>23.491</c:v>
                </c:pt>
                <c:pt idx="1196">
                  <c:v>23.476</c:v>
                </c:pt>
                <c:pt idx="1197">
                  <c:v>23.461</c:v>
                </c:pt>
                <c:pt idx="1198">
                  <c:v>23.446</c:v>
                </c:pt>
                <c:pt idx="1199">
                  <c:v>23.431</c:v>
                </c:pt>
                <c:pt idx="1200">
                  <c:v>23.416</c:v>
                </c:pt>
              </c:numCache>
            </c:numRef>
          </c:yVal>
          <c:smooth val="1"/>
        </c:ser>
        <c:axId val="359568888"/>
        <c:axId val="246439544"/>
      </c:scatterChart>
      <c:valAx>
        <c:axId val="359568888"/>
        <c:scaling>
          <c:orientation val="minMax"/>
          <c:max val="120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46439544"/>
        <c:crosses val="autoZero"/>
        <c:crossBetween val="midCat"/>
        <c:majorUnit val="15.0"/>
      </c:valAx>
      <c:valAx>
        <c:axId val="246439544"/>
        <c:scaling>
          <c:orientation val="minMax"/>
          <c:max val="120.0"/>
          <c:min val="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359568888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module3_proTNF_no_tl_regulation!$P$46:$P$50</c:f>
              <c:numCache>
                <c:formatCode>General</c:formatCode>
                <c:ptCount val="5"/>
                <c:pt idx="0">
                  <c:v>4.897881255839799</c:v>
                </c:pt>
                <c:pt idx="1">
                  <c:v>34.66810874071418</c:v>
                </c:pt>
                <c:pt idx="2">
                  <c:v>100.0</c:v>
                </c:pt>
                <c:pt idx="3">
                  <c:v>40.15717434891356</c:v>
                </c:pt>
                <c:pt idx="4">
                  <c:v>19.78330808748643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module3_proTNF_no_tl_regulation!$Q$46:$Q$50</c:f>
              <c:numCache>
                <c:formatCode>General</c:formatCode>
                <c:ptCount val="5"/>
                <c:pt idx="0">
                  <c:v>2.763453733498019</c:v>
                </c:pt>
                <c:pt idx="1">
                  <c:v>6.884230380561203</c:v>
                </c:pt>
                <c:pt idx="2">
                  <c:v>33.71061090392304</c:v>
                </c:pt>
                <c:pt idx="3">
                  <c:v>12.39251643619313</c:v>
                </c:pt>
                <c:pt idx="4">
                  <c:v>5.064803411205181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module3_proTNF_no_tl_regulation!$O$46:$O$50</c:f>
              <c:numCache>
                <c:formatCode>General</c:formatCode>
                <c:ptCount val="5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  <c:pt idx="3">
                  <c:v>90.0</c:v>
                </c:pt>
                <c:pt idx="4">
                  <c:v>120.0</c:v>
                </c:pt>
              </c:numCache>
            </c:numRef>
          </c:xVal>
          <c:yVal>
            <c:numRef>
              <c:f>module3_proTNF_no_tl_regulation!$R$46:$R$50</c:f>
              <c:numCache>
                <c:formatCode>General</c:formatCode>
                <c:ptCount val="5"/>
                <c:pt idx="0">
                  <c:v>2.220164092142146</c:v>
                </c:pt>
                <c:pt idx="1">
                  <c:v>6.653935446406243</c:v>
                </c:pt>
                <c:pt idx="2">
                  <c:v>32.25858797885628</c:v>
                </c:pt>
                <c:pt idx="3">
                  <c:v>20.5732495350247</c:v>
                </c:pt>
                <c:pt idx="4">
                  <c:v>1.429417252447807</c:v>
                </c:pt>
              </c:numCache>
            </c:numRef>
          </c:yVal>
        </c:ser>
        <c:axId val="345939720"/>
        <c:axId val="360669480"/>
      </c:scatterChart>
      <c:valAx>
        <c:axId val="345939720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360669480"/>
        <c:crosses val="autoZero"/>
        <c:crossBetween val="midCat"/>
        <c:majorUnit val="15.0"/>
      </c:valAx>
      <c:valAx>
        <c:axId val="360669480"/>
        <c:scaling>
          <c:orientation val="minMax"/>
          <c:max val="120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345939720"/>
        <c:crosses val="autoZero"/>
        <c:crossBetween val="midCat"/>
        <c:majorUnit val="20.0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tx2"/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'Mac:Users:AndrewCaldwell:Documents:Hoffmann Lab:Data:2013:131002:[131003_WT-IRF3_7_mRNA_working.xlsx]Sheet1'!$P$47:$P$50</c:f>
                <c:numCache>
                  <c:formatCode>General</c:formatCode>
                  <c:ptCount val="4"/>
                  <c:pt idx="1">
                    <c:v>0.357985855718809</c:v>
                  </c:pt>
                  <c:pt idx="2">
                    <c:v>0.37779493229303</c:v>
                  </c:pt>
                  <c:pt idx="3">
                    <c:v>0.57227793853581</c:v>
                  </c:pt>
                </c:numCache>
              </c:numRef>
            </c:plus>
            <c:minus>
              <c:numRef>
                <c:f>'Mac:Users:AndrewCaldwell:Documents:Hoffmann Lab:Data:2013:131002:[131003_WT-IRF3_7_mRNA_working.xlsx]Sheet1'!$P$47:$P$50</c:f>
                <c:numCache>
                  <c:formatCode>General</c:formatCode>
                  <c:ptCount val="4"/>
                  <c:pt idx="1">
                    <c:v>0.357985855718809</c:v>
                  </c:pt>
                  <c:pt idx="2">
                    <c:v>0.37779493229303</c:v>
                  </c:pt>
                  <c:pt idx="3">
                    <c:v>0.57227793853581</c:v>
                  </c:pt>
                </c:numCache>
              </c:numRef>
            </c:minus>
            <c:spPr>
              <a:ln w="15875"/>
            </c:spPr>
          </c:errBars>
          <c:cat>
            <c:numRef>
              <c:f>Sheet1!$O$58:$O$60</c:f>
              <c:numCache>
                <c:formatCode>General</c:formatCode>
                <c:ptCount val="3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</c:numCache>
            </c:numRef>
          </c:cat>
          <c:val>
            <c:numRef>
              <c:f>Sheet1!$P$18:$P$20</c:f>
              <c:numCache>
                <c:formatCode>General</c:formatCode>
                <c:ptCount val="3"/>
                <c:pt idx="0">
                  <c:v>0.0</c:v>
                </c:pt>
                <c:pt idx="1">
                  <c:v>4.191334114381996</c:v>
                </c:pt>
                <c:pt idx="2">
                  <c:v>3.98211852765528</c:v>
                </c:pt>
              </c:numCache>
            </c:numRef>
          </c:val>
        </c:ser>
        <c:ser>
          <c:idx val="1"/>
          <c:order val="1"/>
          <c:tx>
            <c:v>irf3-/-irf7-/-</c:v>
          </c:tx>
          <c:spPr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'Mac:Users:AndrewCaldwell:Documents:Hoffmann Lab:Data:2013:131002:[131003_WT-IRF3_7_mRNA_working.xlsx]Sheet1'!$P$40:$P$43</c:f>
                <c:numCache>
                  <c:formatCode>General</c:formatCode>
                  <c:ptCount val="4"/>
                  <c:pt idx="0">
                    <c:v>0.536709724282357</c:v>
                  </c:pt>
                  <c:pt idx="1">
                    <c:v>0.262442588202181</c:v>
                  </c:pt>
                  <c:pt idx="2">
                    <c:v>0.592430267452452</c:v>
                  </c:pt>
                  <c:pt idx="3">
                    <c:v>0.207860117347165</c:v>
                  </c:pt>
                </c:numCache>
              </c:numRef>
            </c:plus>
            <c:minus>
              <c:numRef>
                <c:f>'Mac:Users:AndrewCaldwell:Documents:Hoffmann Lab:Data:2013:131002:[131003_WT-IRF3_7_mRNA_working.xlsx]Sheet1'!$P$40:$P$43</c:f>
                <c:numCache>
                  <c:formatCode>General</c:formatCode>
                  <c:ptCount val="4"/>
                  <c:pt idx="0">
                    <c:v>0.536709724282357</c:v>
                  </c:pt>
                  <c:pt idx="1">
                    <c:v>0.262442588202181</c:v>
                  </c:pt>
                  <c:pt idx="2">
                    <c:v>0.592430267452452</c:v>
                  </c:pt>
                  <c:pt idx="3">
                    <c:v>0.207860117347165</c:v>
                  </c:pt>
                </c:numCache>
              </c:numRef>
            </c:minus>
            <c:spPr>
              <a:ln w="15875"/>
            </c:spPr>
          </c:errBars>
          <c:cat>
            <c:numRef>
              <c:f>Sheet1!$O$58:$O$60</c:f>
              <c:numCache>
                <c:formatCode>General</c:formatCode>
                <c:ptCount val="3"/>
                <c:pt idx="0">
                  <c:v>0.0</c:v>
                </c:pt>
                <c:pt idx="1">
                  <c:v>30.0</c:v>
                </c:pt>
                <c:pt idx="2">
                  <c:v>60.0</c:v>
                </c:pt>
              </c:numCache>
            </c:numRef>
          </c:cat>
          <c:val>
            <c:numRef>
              <c:f>Sheet1!$P$58:$P$60</c:f>
              <c:numCache>
                <c:formatCode>0.00</c:formatCode>
                <c:ptCount val="3"/>
                <c:pt idx="0">
                  <c:v>-0.117793226172544</c:v>
                </c:pt>
                <c:pt idx="1">
                  <c:v>4.32353273548039</c:v>
                </c:pt>
                <c:pt idx="2">
                  <c:v>4.049882620976191</c:v>
                </c:pt>
              </c:numCache>
            </c:numRef>
          </c:val>
        </c:ser>
        <c:axId val="231000744"/>
        <c:axId val="230997176"/>
      </c:barChart>
      <c:catAx>
        <c:axId val="231000744"/>
        <c:scaling>
          <c:orientation val="minMax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30997176"/>
        <c:crosses val="autoZero"/>
        <c:auto val="1"/>
        <c:lblAlgn val="ctr"/>
        <c:lblOffset val="100"/>
        <c:tickLblSkip val="1"/>
      </c:catAx>
      <c:valAx>
        <c:axId val="230997176"/>
        <c:scaling>
          <c:orientation val="minMax"/>
          <c:max val="6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231000744"/>
        <c:crosses val="autoZero"/>
        <c:crossBetween val="between"/>
        <c:majorUnit val="2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200" b="1">
          <a:latin typeface="Helvetica"/>
          <a:cs typeface="Helvetica"/>
        </a:defRPr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31750">
              <a:solidFill>
                <a:schemeClr val="tx2"/>
              </a:solidFill>
            </a:ln>
          </c:spPr>
          <c:marker>
            <c:symbol val="diamond"/>
            <c:size val="7"/>
            <c:spPr>
              <a:solidFill>
                <a:schemeClr val="tx2"/>
              </a:solidFill>
              <a:ln w="31750">
                <a:solidFill>
                  <a:schemeClr val="tx2"/>
                </a:solidFill>
              </a:ln>
            </c:spPr>
          </c:marker>
          <c:xVal>
            <c:numRef>
              <c:f>Sheet1!$O$7:$O$13</c:f>
              <c:numCache>
                <c:formatCode>General</c:formatCode>
                <c:ptCount val="7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1.0</c:v>
                </c:pt>
                <c:pt idx="5">
                  <c:v>2.0</c:v>
                </c:pt>
                <c:pt idx="6">
                  <c:v>4.0</c:v>
                </c:pt>
              </c:numCache>
            </c:numRef>
          </c:xVal>
          <c:yVal>
            <c:numRef>
              <c:f>Sheet1!$P$7:$P$13</c:f>
              <c:numCache>
                <c:formatCode>General</c:formatCode>
                <c:ptCount val="7"/>
                <c:pt idx="0">
                  <c:v>6.899432082743985</c:v>
                </c:pt>
                <c:pt idx="1">
                  <c:v>47.69504388899224</c:v>
                </c:pt>
                <c:pt idx="2">
                  <c:v>95.9176306803361</c:v>
                </c:pt>
                <c:pt idx="3">
                  <c:v>87.06554432991383</c:v>
                </c:pt>
                <c:pt idx="4">
                  <c:v>86.35819776501027</c:v>
                </c:pt>
                <c:pt idx="5">
                  <c:v>76.40400659202507</c:v>
                </c:pt>
                <c:pt idx="6">
                  <c:v>63.21779264522384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31750">
              <a:solidFill>
                <a:schemeClr val="accent1"/>
              </a:solidFill>
            </a:ln>
          </c:spPr>
          <c:marker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</c:spPr>
          </c:marker>
          <c:xVal>
            <c:numRef>
              <c:f>Sheet1!$O$7:$O$13</c:f>
              <c:numCache>
                <c:formatCode>General</c:formatCode>
                <c:ptCount val="7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1.0</c:v>
                </c:pt>
                <c:pt idx="5">
                  <c:v>2.0</c:v>
                </c:pt>
                <c:pt idx="6">
                  <c:v>4.0</c:v>
                </c:pt>
              </c:numCache>
            </c:numRef>
          </c:xVal>
          <c:yVal>
            <c:numRef>
              <c:f>Sheet1!$Q$7:$Q$13</c:f>
              <c:numCache>
                <c:formatCode>General</c:formatCode>
                <c:ptCount val="7"/>
                <c:pt idx="0">
                  <c:v>3.482740464855977</c:v>
                </c:pt>
                <c:pt idx="1">
                  <c:v>40.30879726307518</c:v>
                </c:pt>
                <c:pt idx="2">
                  <c:v>69.93163900646621</c:v>
                </c:pt>
                <c:pt idx="3">
                  <c:v>52.1462708824224</c:v>
                </c:pt>
                <c:pt idx="4">
                  <c:v>55.18096147840289</c:v>
                </c:pt>
                <c:pt idx="5">
                  <c:v>45.031025944121</c:v>
                </c:pt>
                <c:pt idx="6">
                  <c:v>39.6257596910566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31750">
              <a:solidFill>
                <a:schemeClr val="accent1">
                  <a:lumMod val="60000"/>
                  <a:lumOff val="40000"/>
                </a:schemeClr>
              </a:solidFill>
            </a:ln>
          </c:spPr>
          <c:marker>
            <c:symbol val="diamond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Sheet1!$O$7:$O$13</c:f>
              <c:numCache>
                <c:formatCode>General</c:formatCode>
                <c:ptCount val="7"/>
                <c:pt idx="0">
                  <c:v>0.0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1.0</c:v>
                </c:pt>
                <c:pt idx="5">
                  <c:v>2.0</c:v>
                </c:pt>
                <c:pt idx="6">
                  <c:v>4.0</c:v>
                </c:pt>
              </c:numCache>
            </c:numRef>
          </c:xVal>
          <c:yVal>
            <c:numRef>
              <c:f>Sheet1!$R$7:$R$13</c:f>
              <c:numCache>
                <c:formatCode>General</c:formatCode>
                <c:ptCount val="7"/>
                <c:pt idx="0">
                  <c:v>3.987363003811195</c:v>
                </c:pt>
                <c:pt idx="1">
                  <c:v>11.77010424277657</c:v>
                </c:pt>
                <c:pt idx="2">
                  <c:v>59.18010391523217</c:v>
                </c:pt>
                <c:pt idx="3">
                  <c:v>76.92103822115655</c:v>
                </c:pt>
                <c:pt idx="4">
                  <c:v>85.04949838656285</c:v>
                </c:pt>
                <c:pt idx="5">
                  <c:v>77.5176919391052</c:v>
                </c:pt>
                <c:pt idx="6">
                  <c:v>46.77269322442111</c:v>
                </c:pt>
              </c:numCache>
            </c:numRef>
          </c:yVal>
        </c:ser>
        <c:axId val="230964632"/>
        <c:axId val="230959400"/>
      </c:scatterChart>
      <c:valAx>
        <c:axId val="230964632"/>
        <c:scaling>
          <c:orientation val="minMax"/>
          <c:max val="4.0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230959400"/>
        <c:crosses val="autoZero"/>
        <c:crossBetween val="midCat"/>
      </c:valAx>
      <c:valAx>
        <c:axId val="230959400"/>
        <c:scaling>
          <c:orientation val="minMax"/>
          <c:max val="120.0"/>
        </c:scaling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230964632"/>
        <c:crosses val="autoZero"/>
        <c:crossBetween val="midCat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tx2"/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Sheet1!$L$15:$L$21</c:f>
                <c:numCache>
                  <c:formatCode>General</c:formatCode>
                  <c:ptCount val="7"/>
                  <c:pt idx="0">
                    <c:v>0.0</c:v>
                  </c:pt>
                  <c:pt idx="1">
                    <c:v>0.598776530379517</c:v>
                  </c:pt>
                  <c:pt idx="2">
                    <c:v>0.702506512076493</c:v>
                  </c:pt>
                  <c:pt idx="3">
                    <c:v>0.379404598485035</c:v>
                  </c:pt>
                  <c:pt idx="4">
                    <c:v>0.263945448376725</c:v>
                  </c:pt>
                  <c:pt idx="5">
                    <c:v>0.164705776845862</c:v>
                  </c:pt>
                  <c:pt idx="6">
                    <c:v>0.355281578469814</c:v>
                  </c:pt>
                </c:numCache>
              </c:numRef>
            </c:plus>
            <c:minus>
              <c:numRef>
                <c:f>Sheet1!$L$15:$L$21</c:f>
                <c:numCache>
                  <c:formatCode>General</c:formatCode>
                  <c:ptCount val="7"/>
                  <c:pt idx="0">
                    <c:v>0.0</c:v>
                  </c:pt>
                  <c:pt idx="1">
                    <c:v>0.598776530379517</c:v>
                  </c:pt>
                  <c:pt idx="2">
                    <c:v>0.702506512076493</c:v>
                  </c:pt>
                  <c:pt idx="3">
                    <c:v>0.379404598485035</c:v>
                  </c:pt>
                  <c:pt idx="4">
                    <c:v>0.263945448376725</c:v>
                  </c:pt>
                  <c:pt idx="5">
                    <c:v>0.164705776845862</c:v>
                  </c:pt>
                  <c:pt idx="6">
                    <c:v>0.355281578469814</c:v>
                  </c:pt>
                </c:numCache>
              </c:numRef>
            </c:minus>
          </c:errBars>
          <c:cat>
            <c:numRef>
              <c:f>Sheet1!$J$15:$J$21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cat>
          <c:val>
            <c:numRef>
              <c:f>Sheet1!$K$15:$K$21</c:f>
              <c:numCache>
                <c:formatCode>0.00</c:formatCode>
                <c:ptCount val="7"/>
                <c:pt idx="0" formatCode="General">
                  <c:v>0.0</c:v>
                </c:pt>
                <c:pt idx="1">
                  <c:v>1.656666666666666</c:v>
                </c:pt>
                <c:pt idx="2">
                  <c:v>2.666502107454345</c:v>
                </c:pt>
                <c:pt idx="3">
                  <c:v>3.402259715862284</c:v>
                </c:pt>
                <c:pt idx="4">
                  <c:v>4.191334114381996</c:v>
                </c:pt>
                <c:pt idx="5">
                  <c:v>3.98211852765528</c:v>
                </c:pt>
                <c:pt idx="6">
                  <c:v>3.3175</c:v>
                </c:pt>
              </c:numCache>
            </c:numRef>
          </c:val>
        </c:ser>
        <c:ser>
          <c:idx val="1"/>
          <c:order val="1"/>
          <c:tx>
            <c:v>trif-/-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Sheet1!$L$23:$L$29</c:f>
                <c:numCache>
                  <c:formatCode>General</c:formatCode>
                  <c:ptCount val="7"/>
                  <c:pt idx="0">
                    <c:v>0.241933761014214</c:v>
                  </c:pt>
                  <c:pt idx="1">
                    <c:v>2.206173157302028</c:v>
                  </c:pt>
                  <c:pt idx="2">
                    <c:v>0.573067720174492</c:v>
                  </c:pt>
                  <c:pt idx="3">
                    <c:v>0.478667896018553</c:v>
                  </c:pt>
                  <c:pt idx="4">
                    <c:v>0.20938864940074</c:v>
                  </c:pt>
                  <c:pt idx="5">
                    <c:v>0.240416305603434</c:v>
                  </c:pt>
                  <c:pt idx="6">
                    <c:v>0.346672339935337</c:v>
                  </c:pt>
                </c:numCache>
              </c:numRef>
            </c:plus>
            <c:minus>
              <c:numRef>
                <c:f>Sheet1!$L$23:$L$29</c:f>
                <c:numCache>
                  <c:formatCode>General</c:formatCode>
                  <c:ptCount val="7"/>
                  <c:pt idx="0">
                    <c:v>0.241933761014214</c:v>
                  </c:pt>
                  <c:pt idx="1">
                    <c:v>2.206173157302028</c:v>
                  </c:pt>
                  <c:pt idx="2">
                    <c:v>0.573067720174492</c:v>
                  </c:pt>
                  <c:pt idx="3">
                    <c:v>0.478667896018553</c:v>
                  </c:pt>
                  <c:pt idx="4">
                    <c:v>0.20938864940074</c:v>
                  </c:pt>
                  <c:pt idx="5">
                    <c:v>0.240416305603434</c:v>
                  </c:pt>
                  <c:pt idx="6">
                    <c:v>0.346672339935337</c:v>
                  </c:pt>
                </c:numCache>
              </c:numRef>
            </c:minus>
          </c:errBars>
          <c:cat>
            <c:numRef>
              <c:f>Sheet1!$J$23:$J$29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cat>
          <c:val>
            <c:numRef>
              <c:f>Sheet1!$K$23:$K$29</c:f>
              <c:numCache>
                <c:formatCode>0.00</c:formatCode>
                <c:ptCount val="7"/>
                <c:pt idx="0">
                  <c:v>0.0153781493120628</c:v>
                </c:pt>
                <c:pt idx="1">
                  <c:v>1.6</c:v>
                </c:pt>
                <c:pt idx="2">
                  <c:v>2.65458366971648</c:v>
                </c:pt>
                <c:pt idx="3">
                  <c:v>3.748469315211018</c:v>
                </c:pt>
                <c:pt idx="4">
                  <c:v>4.669571776412725</c:v>
                </c:pt>
                <c:pt idx="5">
                  <c:v>3.526666666666667</c:v>
                </c:pt>
                <c:pt idx="6">
                  <c:v>2.869507128326683</c:v>
                </c:pt>
              </c:numCache>
            </c:numRef>
          </c:val>
        </c:ser>
        <c:ser>
          <c:idx val="2"/>
          <c:order val="2"/>
          <c:tx>
            <c:v>myd88-/-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Sheet1!$L$31:$L$37</c:f>
                <c:numCache>
                  <c:formatCode>General</c:formatCode>
                  <c:ptCount val="7"/>
                  <c:pt idx="0">
                    <c:v>0.527423630106527</c:v>
                  </c:pt>
                  <c:pt idx="1">
                    <c:v>0.209247433244956</c:v>
                  </c:pt>
                  <c:pt idx="2">
                    <c:v>0.191149717575853</c:v>
                  </c:pt>
                  <c:pt idx="3">
                    <c:v>0.293702788079565</c:v>
                  </c:pt>
                  <c:pt idx="4">
                    <c:v>0.177972253364118</c:v>
                  </c:pt>
                  <c:pt idx="5">
                    <c:v>0.182642737716294</c:v>
                  </c:pt>
                  <c:pt idx="6">
                    <c:v>0.190918830920373</c:v>
                  </c:pt>
                </c:numCache>
              </c:numRef>
            </c:plus>
            <c:minus>
              <c:numRef>
                <c:f>Sheet1!$L$31:$L$37</c:f>
                <c:numCache>
                  <c:formatCode>General</c:formatCode>
                  <c:ptCount val="7"/>
                  <c:pt idx="0">
                    <c:v>0.527423630106527</c:v>
                  </c:pt>
                  <c:pt idx="1">
                    <c:v>0.209247433244956</c:v>
                  </c:pt>
                  <c:pt idx="2">
                    <c:v>0.191149717575853</c:v>
                  </c:pt>
                  <c:pt idx="3">
                    <c:v>0.293702788079565</c:v>
                  </c:pt>
                  <c:pt idx="4">
                    <c:v>0.177972253364118</c:v>
                  </c:pt>
                  <c:pt idx="5">
                    <c:v>0.182642737716294</c:v>
                  </c:pt>
                  <c:pt idx="6">
                    <c:v>0.190918830920373</c:v>
                  </c:pt>
                </c:numCache>
              </c:numRef>
            </c:minus>
          </c:errBars>
          <c:cat>
            <c:numRef>
              <c:f>Sheet1!$J$31:$J$37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cat>
          <c:val>
            <c:numRef>
              <c:f>Sheet1!$K$31:$K$37</c:f>
              <c:numCache>
                <c:formatCode>0.00</c:formatCode>
                <c:ptCount val="7"/>
                <c:pt idx="0">
                  <c:v>-0.403419637894073</c:v>
                </c:pt>
                <c:pt idx="1">
                  <c:v>-1.036512138303754</c:v>
                </c:pt>
                <c:pt idx="2">
                  <c:v>0.214432594327829</c:v>
                </c:pt>
                <c:pt idx="3">
                  <c:v>2.282320766895542</c:v>
                </c:pt>
                <c:pt idx="4">
                  <c:v>4.23121499418434</c:v>
                </c:pt>
                <c:pt idx="5">
                  <c:v>4.869146060000244</c:v>
                </c:pt>
                <c:pt idx="6">
                  <c:v>4.245</c:v>
                </c:pt>
              </c:numCache>
            </c:numRef>
          </c:val>
        </c:ser>
        <c:axId val="230847480"/>
        <c:axId val="230843864"/>
      </c:barChart>
      <c:catAx>
        <c:axId val="230847480"/>
        <c:scaling>
          <c:orientation val="minMax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0843864"/>
        <c:crosses val="autoZero"/>
        <c:auto val="1"/>
        <c:lblAlgn val="ctr"/>
        <c:lblOffset val="100"/>
        <c:tickLblSkip val="1"/>
        <c:tickMarkSkip val="1"/>
      </c:catAx>
      <c:valAx>
        <c:axId val="230843864"/>
        <c:scaling>
          <c:orientation val="minMax"/>
          <c:max val="6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0847480"/>
        <c:crosses val="autoZero"/>
        <c:crossBetween val="between"/>
        <c:majorUnit val="1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tx2"/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Sheet1!$L$29:$L$34</c:f>
                <c:numCache>
                  <c:formatCode>General</c:formatCode>
                  <c:ptCount val="6"/>
                  <c:pt idx="0">
                    <c:v>0.00197479910833979</c:v>
                  </c:pt>
                  <c:pt idx="1">
                    <c:v>0.167366723781441</c:v>
                  </c:pt>
                  <c:pt idx="2">
                    <c:v>0.0166619855159481</c:v>
                  </c:pt>
                  <c:pt idx="3">
                    <c:v>0.124384322389505</c:v>
                  </c:pt>
                  <c:pt idx="4">
                    <c:v>0.116699762774206</c:v>
                  </c:pt>
                  <c:pt idx="5">
                    <c:v>0.0940072892660376</c:v>
                  </c:pt>
                </c:numCache>
              </c:numRef>
            </c:plus>
            <c:minus>
              <c:numRef>
                <c:f>Sheet1!$L$29:$L$34</c:f>
                <c:numCache>
                  <c:formatCode>General</c:formatCode>
                  <c:ptCount val="6"/>
                  <c:pt idx="0">
                    <c:v>0.00197479910833979</c:v>
                  </c:pt>
                  <c:pt idx="1">
                    <c:v>0.167366723781441</c:v>
                  </c:pt>
                  <c:pt idx="2">
                    <c:v>0.0166619855159481</c:v>
                  </c:pt>
                  <c:pt idx="3">
                    <c:v>0.124384322389505</c:v>
                  </c:pt>
                  <c:pt idx="4">
                    <c:v>0.116699762774206</c:v>
                  </c:pt>
                  <c:pt idx="5">
                    <c:v>0.0940072892660376</c:v>
                  </c:pt>
                </c:numCache>
              </c:numRef>
            </c:minus>
            <c:spPr>
              <a:ln w="15875"/>
            </c:spPr>
          </c:errBars>
          <c:cat>
            <c:numRef>
              <c:f>Sheet1!$H$29:$H$34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Sheet1!$K$29:$K$34</c:f>
              <c:numCache>
                <c:formatCode>General</c:formatCode>
                <c:ptCount val="6"/>
                <c:pt idx="0">
                  <c:v>0.00507872540869211</c:v>
                </c:pt>
                <c:pt idx="1">
                  <c:v>0.340614</c:v>
                </c:pt>
                <c:pt idx="2">
                  <c:v>0.833413333333333</c:v>
                </c:pt>
                <c:pt idx="3">
                  <c:v>1.200768</c:v>
                </c:pt>
                <c:pt idx="4">
                  <c:v>1.690656666666667</c:v>
                </c:pt>
                <c:pt idx="5">
                  <c:v>2.428325222222223</c:v>
                </c:pt>
              </c:numCache>
            </c:numRef>
          </c:val>
        </c:ser>
        <c:ser>
          <c:idx val="1"/>
          <c:order val="1"/>
          <c:tx>
            <c:v>trif-/-</c:v>
          </c:tx>
          <c:spPr>
            <a:solidFill>
              <a:schemeClr val="accent1"/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Sheet1!$K$98:$K$103</c:f>
                <c:numCache>
                  <c:formatCode>General</c:formatCode>
                  <c:ptCount val="6"/>
                  <c:pt idx="0">
                    <c:v>0.00166237871082146</c:v>
                  </c:pt>
                  <c:pt idx="1">
                    <c:v>0.0463440265408663</c:v>
                  </c:pt>
                  <c:pt idx="2">
                    <c:v>0.0143308053594346</c:v>
                  </c:pt>
                  <c:pt idx="3">
                    <c:v>0.0215338615458093</c:v>
                  </c:pt>
                  <c:pt idx="4">
                    <c:v>0.0752983869149931</c:v>
                  </c:pt>
                  <c:pt idx="5">
                    <c:v>0.0520547589467088</c:v>
                  </c:pt>
                </c:numCache>
              </c:numRef>
            </c:plus>
            <c:minus>
              <c:numRef>
                <c:f>Sheet1!$K$98:$K$103</c:f>
                <c:numCache>
                  <c:formatCode>General</c:formatCode>
                  <c:ptCount val="6"/>
                  <c:pt idx="0">
                    <c:v>0.00166237871082146</c:v>
                  </c:pt>
                  <c:pt idx="1">
                    <c:v>0.0463440265408663</c:v>
                  </c:pt>
                  <c:pt idx="2">
                    <c:v>0.0143308053594346</c:v>
                  </c:pt>
                  <c:pt idx="3">
                    <c:v>0.0215338615458093</c:v>
                  </c:pt>
                  <c:pt idx="4">
                    <c:v>0.0752983869149931</c:v>
                  </c:pt>
                  <c:pt idx="5">
                    <c:v>0.0520547589467088</c:v>
                  </c:pt>
                </c:numCache>
              </c:numRef>
            </c:minus>
            <c:spPr>
              <a:ln w="15875"/>
            </c:spPr>
          </c:errBars>
          <c:cat>
            <c:numRef>
              <c:f>Sheet1!$H$36:$H$41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Sheet1!$K$36:$K$41</c:f>
              <c:numCache>
                <c:formatCode>General</c:formatCode>
                <c:ptCount val="6"/>
                <c:pt idx="0">
                  <c:v>0.00352783906968113</c:v>
                </c:pt>
                <c:pt idx="1">
                  <c:v>0.0444187067201142</c:v>
                </c:pt>
                <c:pt idx="2">
                  <c:v>0.14561475</c:v>
                </c:pt>
                <c:pt idx="3">
                  <c:v>0.1664215</c:v>
                </c:pt>
                <c:pt idx="4">
                  <c:v>0.236502</c:v>
                </c:pt>
                <c:pt idx="5">
                  <c:v>0.238621166666667</c:v>
                </c:pt>
              </c:numCache>
            </c:numRef>
          </c:val>
        </c:ser>
        <c:ser>
          <c:idx val="2"/>
          <c:order val="2"/>
          <c:tx>
            <c:v>myd88-/-</c:v>
          </c:tx>
          <c:spPr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Sheet1!$K$98:$K$103</c:f>
                <c:numCache>
                  <c:formatCode>General</c:formatCode>
                  <c:ptCount val="6"/>
                  <c:pt idx="0">
                    <c:v>0.00166237871082146</c:v>
                  </c:pt>
                  <c:pt idx="1">
                    <c:v>0.0463440265408663</c:v>
                  </c:pt>
                  <c:pt idx="2">
                    <c:v>0.0143308053594346</c:v>
                  </c:pt>
                  <c:pt idx="3">
                    <c:v>0.0215338615458093</c:v>
                  </c:pt>
                  <c:pt idx="4">
                    <c:v>0.0752983869149931</c:v>
                  </c:pt>
                  <c:pt idx="5">
                    <c:v>0.0520547589467088</c:v>
                  </c:pt>
                </c:numCache>
              </c:numRef>
            </c:plus>
            <c:minus>
              <c:numRef>
                <c:f>Sheet1!$K$98:$K$103</c:f>
                <c:numCache>
                  <c:formatCode>General</c:formatCode>
                  <c:ptCount val="6"/>
                  <c:pt idx="0">
                    <c:v>0.00166237871082146</c:v>
                  </c:pt>
                  <c:pt idx="1">
                    <c:v>0.0463440265408663</c:v>
                  </c:pt>
                  <c:pt idx="2">
                    <c:v>0.0143308053594346</c:v>
                  </c:pt>
                  <c:pt idx="3">
                    <c:v>0.0215338615458093</c:v>
                  </c:pt>
                  <c:pt idx="4">
                    <c:v>0.0752983869149931</c:v>
                  </c:pt>
                  <c:pt idx="5">
                    <c:v>0.0520547589467088</c:v>
                  </c:pt>
                </c:numCache>
              </c:numRef>
            </c:minus>
            <c:spPr>
              <a:ln w="15875"/>
            </c:spPr>
          </c:errBars>
          <c:cat>
            <c:numRef>
              <c:f>Sheet1!$H$43:$H$48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Sheet1!$K$43:$K$48</c:f>
              <c:numCache>
                <c:formatCode>General</c:formatCode>
                <c:ptCount val="6"/>
                <c:pt idx="0">
                  <c:v>0.00242604774054142</c:v>
                </c:pt>
                <c:pt idx="1">
                  <c:v>0.0380848888888889</c:v>
                </c:pt>
                <c:pt idx="2">
                  <c:v>0.190956555555555</c:v>
                </c:pt>
                <c:pt idx="3">
                  <c:v>0.343714666666667</c:v>
                </c:pt>
                <c:pt idx="4">
                  <c:v>0.281883333333333</c:v>
                </c:pt>
                <c:pt idx="5">
                  <c:v>0.291396222222222</c:v>
                </c:pt>
              </c:numCache>
            </c:numRef>
          </c:val>
        </c:ser>
        <c:axId val="187658056"/>
        <c:axId val="187661656"/>
      </c:barChart>
      <c:catAx>
        <c:axId val="187658056"/>
        <c:scaling>
          <c:orientation val="minMax"/>
        </c:scaling>
        <c:axPos val="b"/>
        <c:numFmt formatCode="General" sourceLinked="1"/>
        <c:majorTickMark val="cross"/>
        <c:tickLblPos val="nextTo"/>
        <c:spPr>
          <a:ln w="19050">
            <a:solidFill>
              <a:schemeClr val="tx1"/>
            </a:solidFill>
          </a:ln>
        </c:spPr>
        <c:crossAx val="187661656"/>
        <c:crosses val="autoZero"/>
        <c:auto val="1"/>
        <c:lblAlgn val="ctr"/>
        <c:lblOffset val="100"/>
        <c:tickLblSkip val="1"/>
      </c:catAx>
      <c:valAx>
        <c:axId val="187661656"/>
        <c:scaling>
          <c:orientation val="minMax"/>
          <c:max val="2.75"/>
          <c:min val="0.0"/>
        </c:scaling>
        <c:axPos val="l"/>
        <c:majorGridlines>
          <c:spPr>
            <a:ln>
              <a:noFill/>
            </a:ln>
          </c:spPr>
        </c:majorGridlines>
        <c:numFmt formatCode="General" sourceLinked="1"/>
        <c:tickLblPos val="nextTo"/>
        <c:spPr>
          <a:ln w="19050">
            <a:solidFill>
              <a:schemeClr val="tx1"/>
            </a:solidFill>
          </a:ln>
        </c:spPr>
        <c:crossAx val="187658056"/>
        <c:crosses val="autoZero"/>
        <c:crossBetween val="between"/>
        <c:majorUnit val="0.5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autoTitleDeleted val="1"/>
    <c:plotArea>
      <c:layout/>
      <c:barChart>
        <c:barDir val="col"/>
        <c:grouping val="clustered"/>
        <c:ser>
          <c:idx val="0"/>
          <c:order val="0"/>
          <c:tx>
            <c:v>wild-type</c:v>
          </c:tx>
          <c:spPr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Sheet1!$AG$74:$AG$79</c:f>
                <c:numCache>
                  <c:formatCode>General</c:formatCode>
                  <c:ptCount val="6"/>
                  <c:pt idx="0">
                    <c:v>0.0</c:v>
                  </c:pt>
                  <c:pt idx="1">
                    <c:v>0.355475441731038</c:v>
                  </c:pt>
                  <c:pt idx="2">
                    <c:v>0.392756429993606</c:v>
                  </c:pt>
                  <c:pt idx="3">
                    <c:v>0.49178750078241</c:v>
                  </c:pt>
                  <c:pt idx="4">
                    <c:v>0.571607668866177</c:v>
                  </c:pt>
                  <c:pt idx="5">
                    <c:v>0.385026042235217</c:v>
                  </c:pt>
                </c:numCache>
              </c:numRef>
            </c:plus>
            <c:minus>
              <c:numRef>
                <c:f>Sheet1!$AG$74:$AG$79</c:f>
                <c:numCache>
                  <c:formatCode>General</c:formatCode>
                  <c:ptCount val="6"/>
                  <c:pt idx="0">
                    <c:v>0.0</c:v>
                  </c:pt>
                  <c:pt idx="1">
                    <c:v>0.355475441731038</c:v>
                  </c:pt>
                  <c:pt idx="2">
                    <c:v>0.392756429993606</c:v>
                  </c:pt>
                  <c:pt idx="3">
                    <c:v>0.49178750078241</c:v>
                  </c:pt>
                  <c:pt idx="4">
                    <c:v>0.571607668866177</c:v>
                  </c:pt>
                  <c:pt idx="5">
                    <c:v>0.385026042235217</c:v>
                  </c:pt>
                </c:numCache>
              </c:numRef>
            </c:minus>
          </c:errBars>
          <c:cat>
            <c:numRef>
              <c:f>Sheet1!$O$74:$O$79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Sheet1!$AF$74:$AF$79</c:f>
              <c:numCache>
                <c:formatCode>General</c:formatCode>
                <c:ptCount val="6"/>
                <c:pt idx="0">
                  <c:v>0.0</c:v>
                </c:pt>
                <c:pt idx="1">
                  <c:v>5.395921366098063</c:v>
                </c:pt>
                <c:pt idx="2" formatCode="0.00">
                  <c:v>6.970953647654176</c:v>
                </c:pt>
                <c:pt idx="3" formatCode="0.00">
                  <c:v>5.999896240138265</c:v>
                </c:pt>
                <c:pt idx="4" formatCode="0.00">
                  <c:v>5.938785341332712</c:v>
                </c:pt>
                <c:pt idx="5" formatCode="0.00">
                  <c:v>5.908154933619699</c:v>
                </c:pt>
              </c:numCache>
            </c:numRef>
          </c:val>
        </c:ser>
        <c:ser>
          <c:idx val="1"/>
          <c:order val="1"/>
          <c:tx>
            <c:v>trif-/-</c:v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Sheet1!$AB$81:$AB$86</c:f>
                <c:numCache>
                  <c:formatCode>General</c:formatCode>
                  <c:ptCount val="6"/>
                  <c:pt idx="0">
                    <c:v>0.0898382194485454</c:v>
                  </c:pt>
                  <c:pt idx="1">
                    <c:v>0.228240028752162</c:v>
                  </c:pt>
                  <c:pt idx="2">
                    <c:v>0.187188289247336</c:v>
                  </c:pt>
                  <c:pt idx="3">
                    <c:v>0.0649342092591525</c:v>
                  </c:pt>
                  <c:pt idx="4">
                    <c:v>0.171961809964501</c:v>
                  </c:pt>
                  <c:pt idx="5">
                    <c:v>0.209856012762246</c:v>
                  </c:pt>
                </c:numCache>
              </c:numRef>
            </c:plus>
            <c:minus>
              <c:numRef>
                <c:f>Sheet1!$AB$81:$AB$86</c:f>
                <c:numCache>
                  <c:formatCode>General</c:formatCode>
                  <c:ptCount val="6"/>
                  <c:pt idx="0">
                    <c:v>0.0898382194485454</c:v>
                  </c:pt>
                  <c:pt idx="1">
                    <c:v>0.228240028752162</c:v>
                  </c:pt>
                  <c:pt idx="2">
                    <c:v>0.187188289247336</c:v>
                  </c:pt>
                  <c:pt idx="3">
                    <c:v>0.0649342092591525</c:v>
                  </c:pt>
                  <c:pt idx="4">
                    <c:v>0.171961809964501</c:v>
                  </c:pt>
                  <c:pt idx="5">
                    <c:v>0.209856012762246</c:v>
                  </c:pt>
                </c:numCache>
              </c:numRef>
            </c:minus>
          </c:errBars>
          <c:cat>
            <c:numRef>
              <c:f>Sheet1!$O$74:$O$79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Sheet1!$AA$81:$AA$86</c:f>
              <c:numCache>
                <c:formatCode>General</c:formatCode>
                <c:ptCount val="6"/>
                <c:pt idx="0" formatCode="0.00">
                  <c:v>0.0679468659704919</c:v>
                </c:pt>
                <c:pt idx="1">
                  <c:v>4.985537719211516</c:v>
                </c:pt>
                <c:pt idx="2">
                  <c:v>6.463729456075931</c:v>
                </c:pt>
                <c:pt idx="3" formatCode="0.00">
                  <c:v>5.535578784785441</c:v>
                </c:pt>
                <c:pt idx="4" formatCode="0.00">
                  <c:v>5.145046025207665</c:v>
                </c:pt>
                <c:pt idx="5" formatCode="0.00">
                  <c:v>4.725134996275503</c:v>
                </c:pt>
              </c:numCache>
            </c:numRef>
          </c:val>
        </c:ser>
        <c:ser>
          <c:idx val="2"/>
          <c:order val="2"/>
          <c:tx>
            <c:v>myd88-/-</c:v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errBars>
            <c:errBarType val="plus"/>
            <c:errValType val="cust"/>
            <c:plus>
              <c:numRef>
                <c:f>Sheet1!$AB$88:$AB$93</c:f>
                <c:numCache>
                  <c:formatCode>General</c:formatCode>
                  <c:ptCount val="6"/>
                  <c:pt idx="0">
                    <c:v>0.448169952336506</c:v>
                  </c:pt>
                  <c:pt idx="1">
                    <c:v>0.81178772351881</c:v>
                  </c:pt>
                  <c:pt idx="2">
                    <c:v>0.444928419823539</c:v>
                  </c:pt>
                  <c:pt idx="3">
                    <c:v>0.31163278087852</c:v>
                  </c:pt>
                  <c:pt idx="4">
                    <c:v>0.0636396103068407</c:v>
                  </c:pt>
                  <c:pt idx="5">
                    <c:v>0.21221058723195</c:v>
                  </c:pt>
                </c:numCache>
              </c:numRef>
            </c:plus>
            <c:minus>
              <c:numRef>
                <c:f>Sheet1!$AB$88:$AB$93</c:f>
                <c:numCache>
                  <c:formatCode>General</c:formatCode>
                  <c:ptCount val="6"/>
                  <c:pt idx="0">
                    <c:v>0.448169952336506</c:v>
                  </c:pt>
                  <c:pt idx="1">
                    <c:v>0.81178772351881</c:v>
                  </c:pt>
                  <c:pt idx="2">
                    <c:v>0.444928419823539</c:v>
                  </c:pt>
                  <c:pt idx="3">
                    <c:v>0.31163278087852</c:v>
                  </c:pt>
                  <c:pt idx="4">
                    <c:v>0.0636396103068407</c:v>
                  </c:pt>
                  <c:pt idx="5">
                    <c:v>0.21221058723195</c:v>
                  </c:pt>
                </c:numCache>
              </c:numRef>
            </c:minus>
          </c:errBars>
          <c:cat>
            <c:numRef>
              <c:f>Sheet1!$O$74:$O$79</c:f>
              <c:numCache>
                <c:formatCode>General</c:formatCode>
                <c:ptCount val="6"/>
                <c:pt idx="0">
                  <c:v>0.0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3.0</c:v>
                </c:pt>
                <c:pt idx="5">
                  <c:v>4.0</c:v>
                </c:pt>
              </c:numCache>
            </c:numRef>
          </c:cat>
          <c:val>
            <c:numRef>
              <c:f>Sheet1!$AA$88:$AA$93</c:f>
              <c:numCache>
                <c:formatCode>0.00</c:formatCode>
                <c:ptCount val="6"/>
                <c:pt idx="0">
                  <c:v>-0.66960372101835</c:v>
                </c:pt>
                <c:pt idx="1">
                  <c:v>-0.06646127956062</c:v>
                </c:pt>
                <c:pt idx="2" formatCode="General">
                  <c:v>4.888994999999998</c:v>
                </c:pt>
                <c:pt idx="3">
                  <c:v>4.962204800696189</c:v>
                </c:pt>
                <c:pt idx="4">
                  <c:v>4.555804254989847</c:v>
                </c:pt>
                <c:pt idx="5">
                  <c:v>4.313333333333333</c:v>
                </c:pt>
              </c:numCache>
            </c:numRef>
          </c:val>
        </c:ser>
        <c:axId val="230813912"/>
        <c:axId val="230810296"/>
      </c:barChart>
      <c:catAx>
        <c:axId val="230813912"/>
        <c:scaling>
          <c:orientation val="minMax"/>
        </c:scaling>
        <c:axPos val="b"/>
        <c:numFmt formatCode="General" sourceLinked="1"/>
        <c:tickLblPos val="low"/>
        <c:spPr>
          <a:ln w="19050">
            <a:solidFill>
              <a:schemeClr val="tx1"/>
            </a:solidFill>
          </a:ln>
        </c:spPr>
        <c:crossAx val="230810296"/>
        <c:crosses val="autoZero"/>
        <c:auto val="1"/>
        <c:lblAlgn val="ctr"/>
        <c:lblOffset val="100"/>
        <c:tickLblSkip val="1"/>
        <c:tickMarkSkip val="1"/>
      </c:catAx>
      <c:valAx>
        <c:axId val="230810296"/>
        <c:scaling>
          <c:orientation val="minMax"/>
          <c:max val="8.0"/>
          <c:min val="0.0"/>
        </c:scaling>
        <c:axPos val="l"/>
        <c:majorGridlines>
          <c:spPr>
            <a:ln>
              <a:noFill/>
            </a:ln>
          </c:spPr>
        </c:majorGridlines>
        <c:numFmt formatCode="0" sourceLinked="0"/>
        <c:tickLblPos val="nextTo"/>
        <c:spPr>
          <a:ln w="19050">
            <a:solidFill>
              <a:schemeClr val="tx1"/>
            </a:solidFill>
          </a:ln>
        </c:spPr>
        <c:crossAx val="230813912"/>
        <c:crosses val="autoZero"/>
        <c:crossBetween val="between"/>
        <c:majorUnit val="2.0"/>
      </c:valAx>
      <c:spPr>
        <a:ln w="19050">
          <a:solidFill>
            <a:schemeClr val="tx1"/>
          </a:solidFill>
        </a:ln>
      </c:spPr>
    </c:plotArea>
    <c:plotVisOnly val="1"/>
  </c:chart>
  <c:spPr>
    <a:ln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2"/>
  <c:chart>
    <c:autoTitleDeleted val="1"/>
    <c:plotArea>
      <c:layout/>
      <c:scatterChart>
        <c:scatterStyle val="lineMarker"/>
        <c:ser>
          <c:idx val="2"/>
          <c:order val="0"/>
          <c:tx>
            <c:v>wild-type</c:v>
          </c:tx>
          <c:spPr>
            <a:ln w="25400">
              <a:noFill/>
            </a:ln>
          </c:spPr>
          <c:marker>
            <c:symbol val="diamond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'module1_nacent.csv'!$R$4:$R$10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xVal>
          <c:yVal>
            <c:numRef>
              <c:f>'module1_nacent.csv'!$S$4:$S$10</c:f>
              <c:numCache>
                <c:formatCode>General</c:formatCode>
                <c:ptCount val="7"/>
                <c:pt idx="0">
                  <c:v>1.0</c:v>
                </c:pt>
                <c:pt idx="1">
                  <c:v>3.322753107280624</c:v>
                </c:pt>
                <c:pt idx="2">
                  <c:v>6.863595629464916</c:v>
                </c:pt>
                <c:pt idx="3" formatCode="0.00">
                  <c:v>10.82994419044328</c:v>
                </c:pt>
                <c:pt idx="4">
                  <c:v>18.52537371224656</c:v>
                </c:pt>
                <c:pt idx="5">
                  <c:v>15.88534925934298</c:v>
                </c:pt>
                <c:pt idx="6">
                  <c:v>10.20100855742545</c:v>
                </c:pt>
              </c:numCache>
            </c:numRef>
          </c:yVal>
        </c:ser>
        <c:ser>
          <c:idx val="0"/>
          <c:order val="1"/>
          <c:tx>
            <c:v>trif-/-</c:v>
          </c:tx>
          <c:spPr>
            <a:ln w="25400">
              <a:noFill/>
            </a:ln>
          </c:spPr>
          <c:marker>
            <c:symbol val="square"/>
            <c:size val="7"/>
          </c:marker>
          <c:xVal>
            <c:numRef>
              <c:f>'module1_nacent.csv'!$R$12:$R$18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xVal>
          <c:yVal>
            <c:numRef>
              <c:f>'module1_nacent.csv'!$S$12:$S$18</c:f>
              <c:numCache>
                <c:formatCode>General</c:formatCode>
                <c:ptCount val="7"/>
                <c:pt idx="0">
                  <c:v>1.021117789406033</c:v>
                </c:pt>
                <c:pt idx="1">
                  <c:v>4.983205465616914</c:v>
                </c:pt>
                <c:pt idx="2">
                  <c:v>6.63620107042347</c:v>
                </c:pt>
                <c:pt idx="3">
                  <c:v>13.81165529774294</c:v>
                </c:pt>
                <c:pt idx="4">
                  <c:v>25.62367773008158</c:v>
                </c:pt>
                <c:pt idx="5">
                  <c:v>12.00919870858668</c:v>
                </c:pt>
                <c:pt idx="6">
                  <c:v>7.456030700202741</c:v>
                </c:pt>
              </c:numCache>
            </c:numRef>
          </c:yVal>
        </c:ser>
        <c:ser>
          <c:idx val="1"/>
          <c:order val="2"/>
          <c:tx>
            <c:v>myd88-/-</c:v>
          </c:tx>
          <c:spPr>
            <a:ln w="25400">
              <a:noFill/>
            </a:ln>
          </c:spPr>
          <c:marker>
            <c:symbol val="triangle"/>
            <c:size val="7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xVal>
            <c:numRef>
              <c:f>'module1_nacent.csv'!$R$20:$R$26</c:f>
              <c:numCache>
                <c:formatCode>General</c:formatCode>
                <c:ptCount val="7"/>
                <c:pt idx="0">
                  <c:v>0.0</c:v>
                </c:pt>
                <c:pt idx="1">
                  <c:v>15.0</c:v>
                </c:pt>
                <c:pt idx="2">
                  <c:v>20.0</c:v>
                </c:pt>
                <c:pt idx="3">
                  <c:v>25.0</c:v>
                </c:pt>
                <c:pt idx="4">
                  <c:v>30.0</c:v>
                </c:pt>
                <c:pt idx="5">
                  <c:v>60.0</c:v>
                </c:pt>
                <c:pt idx="6">
                  <c:v>120.0</c:v>
                </c:pt>
              </c:numCache>
            </c:numRef>
          </c:xVal>
          <c:yVal>
            <c:numRef>
              <c:f>'module1_nacent.csv'!$S$20:$S$26</c:f>
              <c:numCache>
                <c:formatCode>General</c:formatCode>
                <c:ptCount val="7"/>
                <c:pt idx="0">
                  <c:v>0.799687960184413</c:v>
                </c:pt>
                <c:pt idx="1">
                  <c:v>0.674969120465596</c:v>
                </c:pt>
                <c:pt idx="2">
                  <c:v>1.167633176899498</c:v>
                </c:pt>
                <c:pt idx="3">
                  <c:v>4.915088431511485</c:v>
                </c:pt>
                <c:pt idx="4">
                  <c:v>18.0539911914778</c:v>
                </c:pt>
                <c:pt idx="5" formatCode="0.00">
                  <c:v>29.38544585345673</c:v>
                </c:pt>
                <c:pt idx="6">
                  <c:v>19.04456073557089</c:v>
                </c:pt>
              </c:numCache>
            </c:numRef>
          </c:yVal>
        </c:ser>
        <c:axId val="230737128"/>
        <c:axId val="230732040"/>
      </c:scatterChart>
      <c:valAx>
        <c:axId val="230737128"/>
        <c:scaling>
          <c:orientation val="minMax"/>
          <c:max val="120.0"/>
        </c:scaling>
        <c:delete val="1"/>
        <c:axPos val="b"/>
        <c:numFmt formatCode="General" sourceLinked="1"/>
        <c:majorTickMark val="cross"/>
        <c:tickLblPos val="nextTo"/>
        <c:crossAx val="230732040"/>
        <c:crosses val="autoZero"/>
        <c:crossBetween val="midCat"/>
        <c:majorUnit val="15.0"/>
      </c:valAx>
      <c:valAx>
        <c:axId val="230732040"/>
        <c:scaling>
          <c:orientation val="minMax"/>
          <c:max val="35.0"/>
          <c:min val="0.0"/>
        </c:scaling>
        <c:delete val="1"/>
        <c:axPos val="l"/>
        <c:majorGridlines>
          <c:spPr>
            <a:ln w="19050">
              <a:noFill/>
            </a:ln>
          </c:spPr>
        </c:majorGridlines>
        <c:numFmt formatCode="General" sourceLinked="1"/>
        <c:tickLblPos val="nextTo"/>
        <c:crossAx val="230737128"/>
        <c:crosses val="autoZero"/>
        <c:crossBetween val="midCat"/>
      </c:valAx>
      <c:spPr>
        <a:ln w="19050">
          <a:solidFill>
            <a:schemeClr val="tx1"/>
          </a:solidFill>
        </a:ln>
      </c:spPr>
    </c:plotArea>
    <c:plotVisOnly val="1"/>
  </c:chart>
  <c:spPr>
    <a:ln w="19050">
      <a:noFill/>
    </a:ln>
  </c:spPr>
  <c:txPr>
    <a:bodyPr/>
    <a:lstStyle/>
    <a:p>
      <a:pPr>
        <a:defRPr sz="1400" b="1">
          <a:latin typeface="Helvetica"/>
          <a:cs typeface="Helvetica"/>
        </a:defRPr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5681135"/>
            <a:ext cx="1554480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0363200"/>
            <a:ext cx="1280160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45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90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35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80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225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7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315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360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1951569"/>
            <a:ext cx="8229600" cy="416136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951569"/>
            <a:ext cx="24384000" cy="41613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11751735"/>
            <a:ext cx="15544800" cy="3632200"/>
          </a:xfrm>
        </p:spPr>
        <p:txBody>
          <a:bodyPr anchor="t"/>
          <a:lstStyle>
            <a:lvl1pPr algn="l">
              <a:defRPr sz="9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7751236"/>
            <a:ext cx="15544800" cy="4000499"/>
          </a:xfrm>
        </p:spPr>
        <p:txBody>
          <a:bodyPr anchor="b"/>
          <a:lstStyle>
            <a:lvl1pPr marL="0" indent="0">
              <a:buNone/>
              <a:defRPr sz="4600">
                <a:solidFill>
                  <a:schemeClr val="tx1">
                    <a:tint val="75000"/>
                  </a:schemeClr>
                </a:solidFill>
              </a:defRPr>
            </a:lvl1pPr>
            <a:lvl2pPr marL="1045022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90044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1350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8008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2251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27013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31515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36017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1379201"/>
            <a:ext cx="16306800" cy="32186035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11379201"/>
            <a:ext cx="16306800" cy="32186035"/>
          </a:xfrm>
        </p:spPr>
        <p:txBody>
          <a:bodyPr/>
          <a:lstStyle>
            <a:lvl1pPr>
              <a:defRPr sz="6400"/>
            </a:lvl1pPr>
            <a:lvl2pPr>
              <a:defRPr sz="5500"/>
            </a:lvl2pPr>
            <a:lvl3pPr>
              <a:defRPr sz="46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2368"/>
            <a:ext cx="16459200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093635"/>
            <a:ext cx="8080376" cy="1706032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5022" indent="0">
              <a:buNone/>
              <a:defRPr sz="4600" b="1"/>
            </a:lvl2pPr>
            <a:lvl3pPr marL="2090044" indent="0">
              <a:buNone/>
              <a:defRPr sz="4100" b="1"/>
            </a:lvl3pPr>
            <a:lvl4pPr marL="3135066" indent="0">
              <a:buNone/>
              <a:defRPr sz="3700" b="1"/>
            </a:lvl4pPr>
            <a:lvl5pPr marL="4180088" indent="0">
              <a:buNone/>
              <a:defRPr sz="3700" b="1"/>
            </a:lvl5pPr>
            <a:lvl6pPr marL="5225110" indent="0">
              <a:buNone/>
              <a:defRPr sz="3700" b="1"/>
            </a:lvl6pPr>
            <a:lvl7pPr marL="6270132" indent="0">
              <a:buNone/>
              <a:defRPr sz="3700" b="1"/>
            </a:lvl7pPr>
            <a:lvl8pPr marL="7315154" indent="0">
              <a:buNone/>
              <a:defRPr sz="3700" b="1"/>
            </a:lvl8pPr>
            <a:lvl9pPr marL="8360176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5799667"/>
            <a:ext cx="8080376" cy="10536768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4093635"/>
            <a:ext cx="8083550" cy="1706032"/>
          </a:xfrm>
        </p:spPr>
        <p:txBody>
          <a:bodyPr anchor="b"/>
          <a:lstStyle>
            <a:lvl1pPr marL="0" indent="0">
              <a:buNone/>
              <a:defRPr sz="5500" b="1"/>
            </a:lvl1pPr>
            <a:lvl2pPr marL="1045022" indent="0">
              <a:buNone/>
              <a:defRPr sz="4600" b="1"/>
            </a:lvl2pPr>
            <a:lvl3pPr marL="2090044" indent="0">
              <a:buNone/>
              <a:defRPr sz="4100" b="1"/>
            </a:lvl3pPr>
            <a:lvl4pPr marL="3135066" indent="0">
              <a:buNone/>
              <a:defRPr sz="3700" b="1"/>
            </a:lvl4pPr>
            <a:lvl5pPr marL="4180088" indent="0">
              <a:buNone/>
              <a:defRPr sz="3700" b="1"/>
            </a:lvl5pPr>
            <a:lvl6pPr marL="5225110" indent="0">
              <a:buNone/>
              <a:defRPr sz="3700" b="1"/>
            </a:lvl6pPr>
            <a:lvl7pPr marL="6270132" indent="0">
              <a:buNone/>
              <a:defRPr sz="3700" b="1"/>
            </a:lvl7pPr>
            <a:lvl8pPr marL="7315154" indent="0">
              <a:buNone/>
              <a:defRPr sz="3700" b="1"/>
            </a:lvl8pPr>
            <a:lvl9pPr marL="8360176" indent="0">
              <a:buNone/>
              <a:defRPr sz="3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5799667"/>
            <a:ext cx="8083550" cy="10536768"/>
          </a:xfrm>
        </p:spPr>
        <p:txBody>
          <a:bodyPr/>
          <a:lstStyle>
            <a:lvl1pPr>
              <a:defRPr sz="5500"/>
            </a:lvl1pPr>
            <a:lvl2pPr>
              <a:defRPr sz="4600"/>
            </a:lvl2pPr>
            <a:lvl3pPr>
              <a:defRPr sz="41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728133"/>
            <a:ext cx="6016626" cy="30988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728135"/>
            <a:ext cx="10223500" cy="15608301"/>
          </a:xfrm>
        </p:spPr>
        <p:txBody>
          <a:bodyPr/>
          <a:lstStyle>
            <a:lvl1pPr>
              <a:defRPr sz="7300"/>
            </a:lvl1pPr>
            <a:lvl2pPr>
              <a:defRPr sz="6400"/>
            </a:lvl2pPr>
            <a:lvl3pPr>
              <a:defRPr sz="5500"/>
            </a:lvl3pPr>
            <a:lvl4pPr>
              <a:defRPr sz="4600"/>
            </a:lvl4pPr>
            <a:lvl5pPr>
              <a:defRPr sz="4600"/>
            </a:lvl5pPr>
            <a:lvl6pPr>
              <a:defRPr sz="4600"/>
            </a:lvl6pPr>
            <a:lvl7pPr>
              <a:defRPr sz="4600"/>
            </a:lvl7pPr>
            <a:lvl8pPr>
              <a:defRPr sz="4600"/>
            </a:lvl8pPr>
            <a:lvl9pPr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3826935"/>
            <a:ext cx="6016626" cy="12509501"/>
          </a:xfrm>
        </p:spPr>
        <p:txBody>
          <a:bodyPr/>
          <a:lstStyle>
            <a:lvl1pPr marL="0" indent="0">
              <a:buNone/>
              <a:defRPr sz="3200"/>
            </a:lvl1pPr>
            <a:lvl2pPr marL="1045022" indent="0">
              <a:buNone/>
              <a:defRPr sz="2700"/>
            </a:lvl2pPr>
            <a:lvl3pPr marL="2090044" indent="0">
              <a:buNone/>
              <a:defRPr sz="2300"/>
            </a:lvl3pPr>
            <a:lvl4pPr marL="3135066" indent="0">
              <a:buNone/>
              <a:defRPr sz="2100"/>
            </a:lvl4pPr>
            <a:lvl5pPr marL="4180088" indent="0">
              <a:buNone/>
              <a:defRPr sz="2100"/>
            </a:lvl5pPr>
            <a:lvl6pPr marL="5225110" indent="0">
              <a:buNone/>
              <a:defRPr sz="2100"/>
            </a:lvl6pPr>
            <a:lvl7pPr marL="6270132" indent="0">
              <a:buNone/>
              <a:defRPr sz="2100"/>
            </a:lvl7pPr>
            <a:lvl8pPr marL="7315154" indent="0">
              <a:buNone/>
              <a:defRPr sz="2100"/>
            </a:lvl8pPr>
            <a:lvl9pPr marL="8360176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12801600"/>
            <a:ext cx="10972800" cy="1511301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634067"/>
            <a:ext cx="10972800" cy="10972800"/>
          </a:xfrm>
        </p:spPr>
        <p:txBody>
          <a:bodyPr/>
          <a:lstStyle>
            <a:lvl1pPr marL="0" indent="0">
              <a:buNone/>
              <a:defRPr sz="7300"/>
            </a:lvl1pPr>
            <a:lvl2pPr marL="1045022" indent="0">
              <a:buNone/>
              <a:defRPr sz="6400"/>
            </a:lvl2pPr>
            <a:lvl3pPr marL="2090044" indent="0">
              <a:buNone/>
              <a:defRPr sz="5500"/>
            </a:lvl3pPr>
            <a:lvl4pPr marL="3135066" indent="0">
              <a:buNone/>
              <a:defRPr sz="4600"/>
            </a:lvl4pPr>
            <a:lvl5pPr marL="4180088" indent="0">
              <a:buNone/>
              <a:defRPr sz="4600"/>
            </a:lvl5pPr>
            <a:lvl6pPr marL="5225110" indent="0">
              <a:buNone/>
              <a:defRPr sz="4600"/>
            </a:lvl6pPr>
            <a:lvl7pPr marL="6270132" indent="0">
              <a:buNone/>
              <a:defRPr sz="4600"/>
            </a:lvl7pPr>
            <a:lvl8pPr marL="7315154" indent="0">
              <a:buNone/>
              <a:defRPr sz="4600"/>
            </a:lvl8pPr>
            <a:lvl9pPr marL="8360176" indent="0">
              <a:buNone/>
              <a:defRPr sz="4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4312901"/>
            <a:ext cx="10972800" cy="2146299"/>
          </a:xfrm>
        </p:spPr>
        <p:txBody>
          <a:bodyPr/>
          <a:lstStyle>
            <a:lvl1pPr marL="0" indent="0">
              <a:buNone/>
              <a:defRPr sz="3200"/>
            </a:lvl1pPr>
            <a:lvl2pPr marL="1045022" indent="0">
              <a:buNone/>
              <a:defRPr sz="2700"/>
            </a:lvl2pPr>
            <a:lvl3pPr marL="2090044" indent="0">
              <a:buNone/>
              <a:defRPr sz="2300"/>
            </a:lvl3pPr>
            <a:lvl4pPr marL="3135066" indent="0">
              <a:buNone/>
              <a:defRPr sz="2100"/>
            </a:lvl4pPr>
            <a:lvl5pPr marL="4180088" indent="0">
              <a:buNone/>
              <a:defRPr sz="2100"/>
            </a:lvl5pPr>
            <a:lvl6pPr marL="5225110" indent="0">
              <a:buNone/>
              <a:defRPr sz="2100"/>
            </a:lvl6pPr>
            <a:lvl7pPr marL="6270132" indent="0">
              <a:buNone/>
              <a:defRPr sz="2100"/>
            </a:lvl7pPr>
            <a:lvl8pPr marL="7315154" indent="0">
              <a:buNone/>
              <a:defRPr sz="2100"/>
            </a:lvl8pPr>
            <a:lvl9pPr marL="8360176" indent="0">
              <a:buNone/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732368"/>
            <a:ext cx="16459200" cy="3048000"/>
          </a:xfrm>
          <a:prstGeom prst="rect">
            <a:avLst/>
          </a:prstGeom>
        </p:spPr>
        <p:txBody>
          <a:bodyPr vert="horz" lIns="209004" tIns="104502" rIns="209004" bIns="10450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267201"/>
            <a:ext cx="16459200" cy="12069235"/>
          </a:xfrm>
          <a:prstGeom prst="rect">
            <a:avLst/>
          </a:prstGeom>
        </p:spPr>
        <p:txBody>
          <a:bodyPr vert="horz" lIns="209004" tIns="104502" rIns="209004" bIns="10450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16950268"/>
            <a:ext cx="4267200" cy="973667"/>
          </a:xfrm>
          <a:prstGeom prst="rect">
            <a:avLst/>
          </a:prstGeom>
        </p:spPr>
        <p:txBody>
          <a:bodyPr vert="horz" lIns="209004" tIns="104502" rIns="209004" bIns="104502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22E5A-C8C3-BF47-A55F-0BBFDD9490F9}" type="datetimeFigureOut">
              <a:rPr lang="en-US" smtClean="0"/>
              <a:pPr/>
              <a:t>4/8/14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6950268"/>
            <a:ext cx="5791200" cy="973667"/>
          </a:xfrm>
          <a:prstGeom prst="rect">
            <a:avLst/>
          </a:prstGeom>
        </p:spPr>
        <p:txBody>
          <a:bodyPr vert="horz" lIns="209004" tIns="104502" rIns="209004" bIns="104502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6950268"/>
            <a:ext cx="4267200" cy="973667"/>
          </a:xfrm>
          <a:prstGeom prst="rect">
            <a:avLst/>
          </a:prstGeom>
        </p:spPr>
        <p:txBody>
          <a:bodyPr vert="horz" lIns="209004" tIns="104502" rIns="209004" bIns="104502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F2AB2-44F1-6244-B3FE-66B7DCF854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5022" rtl="0" eaLnBrk="1" latinLnBrk="0" hangingPunct="1">
        <a:spcBef>
          <a:spcPct val="0"/>
        </a:spcBef>
        <a:buNone/>
        <a:defRPr sz="1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83767" indent="-783767" algn="l" defTabSz="1045022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1698161" indent="-653139" algn="l" defTabSz="1045022" rtl="0" eaLnBrk="1" latinLnBrk="0" hangingPunct="1">
        <a:spcBef>
          <a:spcPct val="20000"/>
        </a:spcBef>
        <a:buFont typeface="Arial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2612555" indent="-522511" algn="l" defTabSz="1045022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77" indent="-522511" algn="l" defTabSz="1045022" rtl="0" eaLnBrk="1" latinLnBrk="0" hangingPunct="1">
        <a:spcBef>
          <a:spcPct val="20000"/>
        </a:spcBef>
        <a:buFont typeface="Arial"/>
        <a:buChar char="–"/>
        <a:defRPr sz="4600" kern="1200">
          <a:solidFill>
            <a:schemeClr val="tx1"/>
          </a:solidFill>
          <a:latin typeface="+mn-lt"/>
          <a:ea typeface="+mn-ea"/>
          <a:cs typeface="+mn-cs"/>
        </a:defRPr>
      </a:lvl4pPr>
      <a:lvl5pPr marL="4702599" indent="-522511" algn="l" defTabSz="1045022" rtl="0" eaLnBrk="1" latinLnBrk="0" hangingPunct="1">
        <a:spcBef>
          <a:spcPct val="20000"/>
        </a:spcBef>
        <a:buFont typeface="Arial"/>
        <a:buChar char="»"/>
        <a:defRPr sz="4600" kern="1200">
          <a:solidFill>
            <a:schemeClr val="tx1"/>
          </a:solidFill>
          <a:latin typeface="+mn-lt"/>
          <a:ea typeface="+mn-ea"/>
          <a:cs typeface="+mn-cs"/>
        </a:defRPr>
      </a:lvl5pPr>
      <a:lvl6pPr marL="5747621" indent="-522511" algn="l" defTabSz="10450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6792643" indent="-522511" algn="l" defTabSz="10450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7837665" indent="-522511" algn="l" defTabSz="10450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8882687" indent="-522511" algn="l" defTabSz="1045022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45022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90044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135066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80088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225110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270132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315154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360176" algn="l" defTabSz="1045022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8.xml"/><Relationship Id="rId12" Type="http://schemas.openxmlformats.org/officeDocument/2006/relationships/chart" Target="../charts/chart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8" Type="http://schemas.openxmlformats.org/officeDocument/2006/relationships/chart" Target="../charts/chart5.xml"/><Relationship Id="rId9" Type="http://schemas.openxmlformats.org/officeDocument/2006/relationships/chart" Target="../charts/chart6.xml"/><Relationship Id="rId10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.tiff"/><Relationship Id="rId21" Type="http://schemas.openxmlformats.org/officeDocument/2006/relationships/image" Target="../media/image16.tiff"/><Relationship Id="rId22" Type="http://schemas.openxmlformats.org/officeDocument/2006/relationships/image" Target="../media/image17.tiff"/><Relationship Id="rId23" Type="http://schemas.openxmlformats.org/officeDocument/2006/relationships/image" Target="../media/image18.tiff"/><Relationship Id="rId24" Type="http://schemas.openxmlformats.org/officeDocument/2006/relationships/image" Target="../media/image19.tiff"/><Relationship Id="rId25" Type="http://schemas.openxmlformats.org/officeDocument/2006/relationships/chart" Target="../charts/chart16.xml"/><Relationship Id="rId26" Type="http://schemas.openxmlformats.org/officeDocument/2006/relationships/chart" Target="../charts/chart17.xml"/><Relationship Id="rId27" Type="http://schemas.openxmlformats.org/officeDocument/2006/relationships/chart" Target="../charts/chart18.xml"/><Relationship Id="rId28" Type="http://schemas.openxmlformats.org/officeDocument/2006/relationships/chart" Target="../charts/chart19.xml"/><Relationship Id="rId29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30" Type="http://schemas.openxmlformats.org/officeDocument/2006/relationships/chart" Target="../charts/chart21.xml"/><Relationship Id="rId31" Type="http://schemas.openxmlformats.org/officeDocument/2006/relationships/chart" Target="../charts/chart22.xml"/><Relationship Id="rId32" Type="http://schemas.openxmlformats.org/officeDocument/2006/relationships/chart" Target="../charts/chart23.xml"/><Relationship Id="rId9" Type="http://schemas.openxmlformats.org/officeDocument/2006/relationships/image" Target="../media/image9.tiff"/><Relationship Id="rId6" Type="http://schemas.openxmlformats.org/officeDocument/2006/relationships/image" Target="../media/image6.png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33" Type="http://schemas.openxmlformats.org/officeDocument/2006/relationships/chart" Target="../charts/chart24.xml"/><Relationship Id="rId34" Type="http://schemas.openxmlformats.org/officeDocument/2006/relationships/chart" Target="../charts/chart25.xml"/><Relationship Id="rId35" Type="http://schemas.openxmlformats.org/officeDocument/2006/relationships/chart" Target="../charts/chart26.xml"/><Relationship Id="rId36" Type="http://schemas.openxmlformats.org/officeDocument/2006/relationships/chart" Target="../charts/chart27.xml"/><Relationship Id="rId10" Type="http://schemas.openxmlformats.org/officeDocument/2006/relationships/image" Target="../media/image10.tiff"/><Relationship Id="rId11" Type="http://schemas.openxmlformats.org/officeDocument/2006/relationships/chart" Target="../charts/chart11.xml"/><Relationship Id="rId12" Type="http://schemas.openxmlformats.org/officeDocument/2006/relationships/chart" Target="../charts/chart12.xml"/><Relationship Id="rId13" Type="http://schemas.openxmlformats.org/officeDocument/2006/relationships/chart" Target="../charts/chart13.xml"/><Relationship Id="rId14" Type="http://schemas.openxmlformats.org/officeDocument/2006/relationships/chart" Target="../charts/chart14.xml"/><Relationship Id="rId15" Type="http://schemas.openxmlformats.org/officeDocument/2006/relationships/chart" Target="../charts/chart15.xml"/><Relationship Id="rId16" Type="http://schemas.openxmlformats.org/officeDocument/2006/relationships/image" Target="../media/image11.tiff"/><Relationship Id="rId17" Type="http://schemas.openxmlformats.org/officeDocument/2006/relationships/image" Target="../media/image12.tiff"/><Relationship Id="rId18" Type="http://schemas.openxmlformats.org/officeDocument/2006/relationships/image" Target="../media/image13.tiff"/><Relationship Id="rId19" Type="http://schemas.openxmlformats.org/officeDocument/2006/relationships/image" Target="../media/image14.tiff"/><Relationship Id="rId37" Type="http://schemas.openxmlformats.org/officeDocument/2006/relationships/chart" Target="../charts/chart28.xml"/><Relationship Id="rId38" Type="http://schemas.openxmlformats.org/officeDocument/2006/relationships/chart" Target="../charts/chart29.xml"/><Relationship Id="rId39" Type="http://schemas.openxmlformats.org/officeDocument/2006/relationships/chart" Target="../charts/chart30.xml"/><Relationship Id="rId40" Type="http://schemas.openxmlformats.org/officeDocument/2006/relationships/chart" Target="../charts/chart3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9"/>
          <p:cNvSpPr>
            <a:spLocks/>
          </p:cNvSpPr>
          <p:nvPr/>
        </p:nvSpPr>
        <p:spPr bwMode="auto">
          <a:xfrm>
            <a:off x="61358" y="1799189"/>
            <a:ext cx="5617882" cy="189256"/>
          </a:xfrm>
          <a:custGeom>
            <a:avLst/>
            <a:gdLst>
              <a:gd name="T0" fmla="*/ 0 w 3888"/>
              <a:gd name="T1" fmla="*/ 2147483647 h 392"/>
              <a:gd name="T2" fmla="*/ 2147483647 w 3888"/>
              <a:gd name="T3" fmla="*/ 2147483647 h 392"/>
              <a:gd name="T4" fmla="*/ 2147483647 w 3888"/>
              <a:gd name="T5" fmla="*/ 2147483647 h 392"/>
              <a:gd name="T6" fmla="*/ 0 60000 65536"/>
              <a:gd name="T7" fmla="*/ 0 60000 65536"/>
              <a:gd name="T8" fmla="*/ 0 60000 65536"/>
              <a:gd name="T9" fmla="*/ 0 w 3888"/>
              <a:gd name="T10" fmla="*/ 0 h 392"/>
              <a:gd name="T11" fmla="*/ 3888 w 3888"/>
              <a:gd name="T12" fmla="*/ 392 h 3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88" h="392">
                <a:moveTo>
                  <a:pt x="0" y="392"/>
                </a:moveTo>
                <a:cubicBezTo>
                  <a:pt x="612" y="204"/>
                  <a:pt x="1224" y="16"/>
                  <a:pt x="1872" y="8"/>
                </a:cubicBezTo>
                <a:cubicBezTo>
                  <a:pt x="2520" y="0"/>
                  <a:pt x="3204" y="172"/>
                  <a:pt x="3888" y="344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02123" y="2688510"/>
            <a:ext cx="3571841" cy="852956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570" tIns="53785" rIns="107570" bIns="53785" rtlCol="0" anchor="ctr"/>
          <a:lstStyle/>
          <a:p>
            <a:pPr algn="ctr"/>
            <a:endParaRPr lang="en-US"/>
          </a:p>
        </p:txBody>
      </p:sp>
      <p:sp>
        <p:nvSpPr>
          <p:cNvPr id="6" name="Oval 16"/>
          <p:cNvSpPr>
            <a:spLocks noChangeArrowheads="1"/>
          </p:cNvSpPr>
          <p:nvPr/>
        </p:nvSpPr>
        <p:spPr bwMode="auto">
          <a:xfrm>
            <a:off x="3970386" y="4653201"/>
            <a:ext cx="438896" cy="711574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17"/>
          <p:cNvSpPr>
            <a:spLocks noChangeArrowheads="1"/>
          </p:cNvSpPr>
          <p:nvPr/>
        </p:nvSpPr>
        <p:spPr bwMode="auto">
          <a:xfrm>
            <a:off x="4334577" y="4785805"/>
            <a:ext cx="427692" cy="578971"/>
          </a:xfrm>
          <a:prstGeom prst="ellipse">
            <a:avLst/>
          </a:prstGeom>
          <a:solidFill>
            <a:srgbClr val="FF99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4028284" y="4922141"/>
            <a:ext cx="661138" cy="246221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Helvetica" pitchFamily="-104" charset="0"/>
              </a:rPr>
              <a:t>NF -</a:t>
            </a:r>
            <a:r>
              <a:rPr lang="en-US" sz="1600" b="1" dirty="0">
                <a:latin typeface="Helvetica"/>
                <a:cs typeface="Helvetica"/>
              </a:rPr>
              <a:t>κ</a:t>
            </a:r>
            <a:r>
              <a:rPr lang="en-US" sz="1600" b="1" dirty="0">
                <a:solidFill>
                  <a:srgbClr val="000000"/>
                </a:solidFill>
                <a:latin typeface="Helvetica" pitchFamily="-104" charset="0"/>
              </a:rPr>
              <a:t>B</a:t>
            </a:r>
            <a:endParaRPr lang="en-US" sz="1600" dirty="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5004727" y="4783937"/>
            <a:ext cx="578971" cy="58083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29"/>
          <p:cNvSpPr>
            <a:spLocks noChangeArrowheads="1"/>
          </p:cNvSpPr>
          <p:nvPr/>
        </p:nvSpPr>
        <p:spPr bwMode="auto">
          <a:xfrm>
            <a:off x="4972971" y="4890394"/>
            <a:ext cx="674965" cy="362091"/>
          </a:xfrm>
          <a:prstGeom prst="rect">
            <a:avLst/>
          </a:prstGeom>
          <a:noFill/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IRF3</a:t>
            </a:r>
          </a:p>
        </p:txBody>
      </p:sp>
      <p:sp>
        <p:nvSpPr>
          <p:cNvPr id="11" name="Freeform 104"/>
          <p:cNvSpPr>
            <a:spLocks/>
          </p:cNvSpPr>
          <p:nvPr/>
        </p:nvSpPr>
        <p:spPr bwMode="auto">
          <a:xfrm>
            <a:off x="3070161" y="3255717"/>
            <a:ext cx="692896" cy="534147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05"/>
          <p:cNvSpPr>
            <a:spLocks noChangeArrowheads="1"/>
          </p:cNvSpPr>
          <p:nvPr/>
        </p:nvSpPr>
        <p:spPr bwMode="auto">
          <a:xfrm>
            <a:off x="3099850" y="3338515"/>
            <a:ext cx="663207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ERK</a:t>
            </a:r>
          </a:p>
        </p:txBody>
      </p:sp>
      <p:sp>
        <p:nvSpPr>
          <p:cNvPr id="13" name="Freeform 104"/>
          <p:cNvSpPr>
            <a:spLocks/>
          </p:cNvSpPr>
          <p:nvPr/>
        </p:nvSpPr>
        <p:spPr bwMode="auto">
          <a:xfrm>
            <a:off x="2137590" y="3255717"/>
            <a:ext cx="692896" cy="534147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5"/>
          <p:cNvSpPr>
            <a:spLocks noChangeArrowheads="1"/>
          </p:cNvSpPr>
          <p:nvPr/>
        </p:nvSpPr>
        <p:spPr bwMode="auto">
          <a:xfrm>
            <a:off x="2191134" y="3338515"/>
            <a:ext cx="581215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p38</a:t>
            </a:r>
          </a:p>
        </p:txBody>
      </p:sp>
      <p:sp>
        <p:nvSpPr>
          <p:cNvPr id="15" name="Line 41"/>
          <p:cNvSpPr>
            <a:spLocks noChangeShapeType="1"/>
          </p:cNvSpPr>
          <p:nvPr/>
        </p:nvSpPr>
        <p:spPr bwMode="auto">
          <a:xfrm flipH="1" flipV="1">
            <a:off x="2795732" y="6185681"/>
            <a:ext cx="1326029" cy="112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16" name="Line 42"/>
          <p:cNvSpPr>
            <a:spLocks noChangeShapeType="1"/>
          </p:cNvSpPr>
          <p:nvPr/>
        </p:nvSpPr>
        <p:spPr bwMode="auto">
          <a:xfrm>
            <a:off x="3159918" y="5931681"/>
            <a:ext cx="0" cy="2652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17" name="Line 43"/>
          <p:cNvSpPr>
            <a:spLocks noChangeShapeType="1"/>
          </p:cNvSpPr>
          <p:nvPr/>
        </p:nvSpPr>
        <p:spPr bwMode="auto">
          <a:xfrm flipH="1">
            <a:off x="2782030" y="5944130"/>
            <a:ext cx="39033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18" name="Rectangle 48"/>
          <p:cNvSpPr>
            <a:spLocks noChangeArrowheads="1"/>
          </p:cNvSpPr>
          <p:nvPr/>
        </p:nvSpPr>
        <p:spPr bwMode="auto">
          <a:xfrm>
            <a:off x="4121761" y="6058681"/>
            <a:ext cx="578971" cy="2596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19" name="Rectangle 51"/>
          <p:cNvSpPr>
            <a:spLocks noChangeArrowheads="1"/>
          </p:cNvSpPr>
          <p:nvPr/>
        </p:nvSpPr>
        <p:spPr bwMode="auto">
          <a:xfrm>
            <a:off x="3395868" y="6292139"/>
            <a:ext cx="487260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κB</a:t>
            </a:r>
            <a:endParaRPr lang="en-US" sz="1600" b="1" dirty="0">
              <a:latin typeface=""/>
              <a:cs typeface=""/>
            </a:endParaRPr>
          </a:p>
        </p:txBody>
      </p:sp>
      <p:sp>
        <p:nvSpPr>
          <p:cNvPr id="20" name="Rectangle 52"/>
          <p:cNvSpPr>
            <a:spLocks noChangeArrowheads="1"/>
          </p:cNvSpPr>
          <p:nvPr/>
        </p:nvSpPr>
        <p:spPr bwMode="auto">
          <a:xfrm>
            <a:off x="4052034" y="6286535"/>
            <a:ext cx="710236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ISRE</a:t>
            </a:r>
          </a:p>
        </p:txBody>
      </p:sp>
      <p:sp>
        <p:nvSpPr>
          <p:cNvPr id="21" name="Rectangle 68"/>
          <p:cNvSpPr>
            <a:spLocks noChangeArrowheads="1"/>
          </p:cNvSpPr>
          <p:nvPr/>
        </p:nvSpPr>
        <p:spPr bwMode="auto">
          <a:xfrm>
            <a:off x="3350421" y="6051211"/>
            <a:ext cx="578971" cy="259604"/>
          </a:xfrm>
          <a:prstGeom prst="rect">
            <a:avLst/>
          </a:prstGeom>
          <a:solidFill>
            <a:srgbClr val="FF9966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22" name="Rectangle 74"/>
          <p:cNvSpPr>
            <a:spLocks noChangeArrowheads="1"/>
          </p:cNvSpPr>
          <p:nvPr/>
        </p:nvSpPr>
        <p:spPr bwMode="auto">
          <a:xfrm>
            <a:off x="2208563" y="6006387"/>
            <a:ext cx="627832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TNF</a:t>
            </a:r>
          </a:p>
        </p:txBody>
      </p:sp>
      <p:sp>
        <p:nvSpPr>
          <p:cNvPr id="23" name="Oval 54"/>
          <p:cNvSpPr>
            <a:spLocks noChangeArrowheads="1"/>
          </p:cNvSpPr>
          <p:nvPr/>
        </p:nvSpPr>
        <p:spPr bwMode="auto">
          <a:xfrm>
            <a:off x="2672632" y="2455053"/>
            <a:ext cx="896471" cy="46691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MyD88</a:t>
            </a:r>
          </a:p>
        </p:txBody>
      </p:sp>
      <p:sp>
        <p:nvSpPr>
          <p:cNvPr id="24" name="Oval 54"/>
          <p:cNvSpPr>
            <a:spLocks noChangeArrowheads="1"/>
          </p:cNvSpPr>
          <p:nvPr/>
        </p:nvSpPr>
        <p:spPr bwMode="auto">
          <a:xfrm>
            <a:off x="4197141" y="2455053"/>
            <a:ext cx="896471" cy="466912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TRIF</a:t>
            </a:r>
          </a:p>
        </p:txBody>
      </p:sp>
      <p:sp>
        <p:nvSpPr>
          <p:cNvPr id="25" name="Freeform 104"/>
          <p:cNvSpPr>
            <a:spLocks/>
          </p:cNvSpPr>
          <p:nvPr/>
        </p:nvSpPr>
        <p:spPr bwMode="auto">
          <a:xfrm>
            <a:off x="4941221" y="3253966"/>
            <a:ext cx="692896" cy="534147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chemeClr val="accent5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05"/>
          <p:cNvSpPr>
            <a:spLocks noChangeArrowheads="1"/>
          </p:cNvSpPr>
          <p:nvPr/>
        </p:nvSpPr>
        <p:spPr bwMode="auto">
          <a:xfrm>
            <a:off x="4921104" y="3336764"/>
            <a:ext cx="768816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TBK1</a:t>
            </a:r>
          </a:p>
        </p:txBody>
      </p:sp>
      <p:sp>
        <p:nvSpPr>
          <p:cNvPr id="27" name="Freeform 104"/>
          <p:cNvSpPr>
            <a:spLocks/>
          </p:cNvSpPr>
          <p:nvPr/>
        </p:nvSpPr>
        <p:spPr bwMode="auto">
          <a:xfrm>
            <a:off x="4008650" y="3253966"/>
            <a:ext cx="692896" cy="534147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rgbClr val="6FFF3D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05"/>
          <p:cNvSpPr>
            <a:spLocks noChangeArrowheads="1"/>
          </p:cNvSpPr>
          <p:nvPr/>
        </p:nvSpPr>
        <p:spPr bwMode="auto">
          <a:xfrm>
            <a:off x="4062189" y="3336764"/>
            <a:ext cx="581009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IKK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2102120" y="1098925"/>
            <a:ext cx="484094" cy="891322"/>
            <a:chOff x="1344" y="2496"/>
            <a:chExt cx="144" cy="384"/>
          </a:xfrm>
          <a:solidFill>
            <a:schemeClr val="accent3">
              <a:lumMod val="50000"/>
            </a:schemeClr>
          </a:solidFill>
        </p:grpSpPr>
        <p:sp>
          <p:nvSpPr>
            <p:cNvPr id="30" name="Rectangle 23"/>
            <p:cNvSpPr>
              <a:spLocks noChangeArrowheads="1"/>
            </p:cNvSpPr>
            <p:nvPr/>
          </p:nvSpPr>
          <p:spPr bwMode="auto">
            <a:xfrm>
              <a:off x="1392" y="2775"/>
              <a:ext cx="48" cy="105"/>
            </a:xfrm>
            <a:prstGeom prst="rect">
              <a:avLst/>
            </a:pr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400" dirty="0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  <p:sp>
          <p:nvSpPr>
            <p:cNvPr id="31" name="AutoShape 24"/>
            <p:cNvSpPr>
              <a:spLocks noChangeArrowheads="1"/>
            </p:cNvSpPr>
            <p:nvPr/>
          </p:nvSpPr>
          <p:spPr bwMode="auto">
            <a:xfrm flipH="1" flipV="1">
              <a:off x="1344" y="249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 h 21600"/>
                <a:gd name="T4" fmla="*/ 0 w 21600"/>
                <a:gd name="T5" fmla="*/ 1 h 21600"/>
                <a:gd name="T6" fmla="*/ 1 w 21600"/>
                <a:gd name="T7" fmla="*/ 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</p:grpSp>
      <p:sp>
        <p:nvSpPr>
          <p:cNvPr id="32" name="Oval 25"/>
          <p:cNvSpPr>
            <a:spLocks noChangeArrowheads="1"/>
          </p:cNvSpPr>
          <p:nvPr/>
        </p:nvSpPr>
        <p:spPr bwMode="auto">
          <a:xfrm>
            <a:off x="2237950" y="1203442"/>
            <a:ext cx="215153" cy="376518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Arial" pitchFamily="-108" charset="0"/>
              <a:cs typeface="Arial" pitchFamily="-108" charset="0"/>
            </a:endParaRPr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189867" y="1098925"/>
            <a:ext cx="484094" cy="891322"/>
            <a:chOff x="1344" y="2496"/>
            <a:chExt cx="144" cy="384"/>
          </a:xfrm>
          <a:solidFill>
            <a:schemeClr val="accent2">
              <a:lumMod val="50000"/>
            </a:schemeClr>
          </a:solidFill>
        </p:grpSpPr>
        <p:sp>
          <p:nvSpPr>
            <p:cNvPr id="34" name="Rectangle 23"/>
            <p:cNvSpPr>
              <a:spLocks noChangeArrowheads="1"/>
            </p:cNvSpPr>
            <p:nvPr/>
          </p:nvSpPr>
          <p:spPr bwMode="auto">
            <a:xfrm>
              <a:off x="1392" y="2775"/>
              <a:ext cx="48" cy="105"/>
            </a:xfrm>
            <a:prstGeom prst="rect">
              <a:avLst/>
            </a:pr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400" dirty="0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  <p:sp>
          <p:nvSpPr>
            <p:cNvPr id="35" name="AutoShape 24"/>
            <p:cNvSpPr>
              <a:spLocks noChangeArrowheads="1"/>
            </p:cNvSpPr>
            <p:nvPr/>
          </p:nvSpPr>
          <p:spPr bwMode="auto">
            <a:xfrm flipH="1" flipV="1">
              <a:off x="1344" y="249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 h 21600"/>
                <a:gd name="T4" fmla="*/ 0 w 21600"/>
                <a:gd name="T5" fmla="*/ 1 h 21600"/>
                <a:gd name="T6" fmla="*/ 1 w 21600"/>
                <a:gd name="T7" fmla="*/ 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</p:grpSp>
      <p:sp>
        <p:nvSpPr>
          <p:cNvPr id="36" name="Oval 25"/>
          <p:cNvSpPr>
            <a:spLocks noChangeArrowheads="1"/>
          </p:cNvSpPr>
          <p:nvPr/>
        </p:nvSpPr>
        <p:spPr bwMode="auto">
          <a:xfrm>
            <a:off x="5325697" y="1203442"/>
            <a:ext cx="215153" cy="376518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Arial" pitchFamily="-108" charset="0"/>
              <a:cs typeface="Arial" pitchFamily="-108" charset="0"/>
            </a:endParaRPr>
          </a:p>
        </p:txBody>
      </p:sp>
      <p:grpSp>
        <p:nvGrpSpPr>
          <p:cNvPr id="29" name="Group 22"/>
          <p:cNvGrpSpPr>
            <a:grpSpLocks/>
          </p:cNvGrpSpPr>
          <p:nvPr/>
        </p:nvGrpSpPr>
        <p:grpSpPr bwMode="auto">
          <a:xfrm>
            <a:off x="3641076" y="1098925"/>
            <a:ext cx="484094" cy="891322"/>
            <a:chOff x="1344" y="2496"/>
            <a:chExt cx="144" cy="384"/>
          </a:xfrm>
          <a:solidFill>
            <a:schemeClr val="tx2">
              <a:lumMod val="50000"/>
            </a:schemeClr>
          </a:solidFill>
        </p:grpSpPr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1392" y="2775"/>
              <a:ext cx="48" cy="105"/>
            </a:xfrm>
            <a:prstGeom prst="rect">
              <a:avLst/>
            </a:pr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1400" dirty="0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  <p:sp>
          <p:nvSpPr>
            <p:cNvPr id="39" name="AutoShape 24"/>
            <p:cNvSpPr>
              <a:spLocks noChangeArrowheads="1"/>
            </p:cNvSpPr>
            <p:nvPr/>
          </p:nvSpPr>
          <p:spPr bwMode="auto">
            <a:xfrm flipH="1" flipV="1">
              <a:off x="1344" y="2496"/>
              <a:ext cx="144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2 h 21600"/>
                <a:gd name="T4" fmla="*/ 0 w 21600"/>
                <a:gd name="T5" fmla="*/ 1 h 21600"/>
                <a:gd name="T6" fmla="*/ 1 w 21600"/>
                <a:gd name="T7" fmla="*/ 2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199" y="7817"/>
                    <a:pt x="16199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08" charset="0"/>
                <a:ea typeface="Arial" pitchFamily="-108" charset="0"/>
                <a:cs typeface="Arial" pitchFamily="-108" charset="0"/>
              </a:endParaRPr>
            </a:p>
          </p:txBody>
        </p:sp>
      </p:grpSp>
      <p:sp>
        <p:nvSpPr>
          <p:cNvPr id="40" name="Oval 25"/>
          <p:cNvSpPr>
            <a:spLocks noChangeArrowheads="1"/>
          </p:cNvSpPr>
          <p:nvPr/>
        </p:nvSpPr>
        <p:spPr bwMode="auto">
          <a:xfrm>
            <a:off x="3776905" y="1203442"/>
            <a:ext cx="215153" cy="376518"/>
          </a:xfrm>
          <a:prstGeom prst="ellipse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08" charset="0"/>
              <a:ea typeface="Arial" pitchFamily="-108" charset="0"/>
              <a:cs typeface="Arial" pitchFamily="-10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06207" y="841353"/>
            <a:ext cx="663104" cy="362091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CpG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3569108" y="841353"/>
            <a:ext cx="628039" cy="362091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LPS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955670" y="841353"/>
            <a:ext cx="944867" cy="362091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PolyI:C</a:t>
            </a:r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1931689" y="524144"/>
            <a:ext cx="820738" cy="398299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r>
              <a:rPr lang="en-US" sz="1900" b="1" dirty="0">
                <a:latin typeface="Helvetica"/>
                <a:cs typeface="Helvetica"/>
              </a:rPr>
              <a:t>TLR9</a:t>
            </a:r>
            <a:endParaRPr lang="en-US" sz="1900" dirty="0"/>
          </a:p>
        </p:txBody>
      </p:sp>
      <p:sp>
        <p:nvSpPr>
          <p:cNvPr id="45" name="Rectangle 44"/>
          <p:cNvSpPr/>
          <p:nvPr/>
        </p:nvSpPr>
        <p:spPr>
          <a:xfrm>
            <a:off x="3472758" y="524144"/>
            <a:ext cx="832794" cy="401008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r>
              <a:rPr lang="en-US" sz="1900" b="1" dirty="0">
                <a:latin typeface="Helvetica"/>
                <a:cs typeface="Helvetica"/>
              </a:rPr>
              <a:t>TLR4</a:t>
            </a:r>
            <a:endParaRPr lang="en-US" sz="1900" dirty="0"/>
          </a:p>
        </p:txBody>
      </p:sp>
      <p:sp>
        <p:nvSpPr>
          <p:cNvPr id="46" name="Rectangle 45"/>
          <p:cNvSpPr/>
          <p:nvPr/>
        </p:nvSpPr>
        <p:spPr>
          <a:xfrm>
            <a:off x="5010071" y="524144"/>
            <a:ext cx="820738" cy="398299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r>
              <a:rPr lang="en-US" sz="1900" b="1" dirty="0">
                <a:latin typeface="Helvetica"/>
                <a:cs typeface="Helvetica"/>
              </a:rPr>
              <a:t>TLR3</a:t>
            </a:r>
            <a:endParaRPr lang="en-US" sz="1900" dirty="0"/>
          </a:p>
        </p:txBody>
      </p:sp>
      <p:sp>
        <p:nvSpPr>
          <p:cNvPr id="47" name="Line 180"/>
          <p:cNvSpPr>
            <a:spLocks noChangeShapeType="1"/>
          </p:cNvSpPr>
          <p:nvPr/>
        </p:nvSpPr>
        <p:spPr bwMode="auto">
          <a:xfrm>
            <a:off x="5266553" y="3915477"/>
            <a:ext cx="0" cy="6480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180"/>
          <p:cNvSpPr>
            <a:spLocks noChangeShapeType="1"/>
          </p:cNvSpPr>
          <p:nvPr/>
        </p:nvSpPr>
        <p:spPr bwMode="auto">
          <a:xfrm>
            <a:off x="4334577" y="3915477"/>
            <a:ext cx="0" cy="64807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180"/>
          <p:cNvSpPr>
            <a:spLocks noChangeShapeType="1"/>
          </p:cNvSpPr>
          <p:nvPr/>
        </p:nvSpPr>
        <p:spPr bwMode="auto">
          <a:xfrm flipH="1">
            <a:off x="3644183" y="5484683"/>
            <a:ext cx="652415" cy="45944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180"/>
          <p:cNvSpPr>
            <a:spLocks noChangeShapeType="1"/>
          </p:cNvSpPr>
          <p:nvPr/>
        </p:nvSpPr>
        <p:spPr bwMode="auto">
          <a:xfrm flipH="1">
            <a:off x="4409288" y="5484683"/>
            <a:ext cx="652415" cy="459449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180"/>
          <p:cNvSpPr>
            <a:spLocks noChangeShapeType="1"/>
          </p:cNvSpPr>
          <p:nvPr/>
        </p:nvSpPr>
        <p:spPr bwMode="auto">
          <a:xfrm flipH="1">
            <a:off x="4921108" y="2078093"/>
            <a:ext cx="404594" cy="33711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180"/>
          <p:cNvSpPr>
            <a:spLocks noChangeShapeType="1"/>
          </p:cNvSpPr>
          <p:nvPr/>
        </p:nvSpPr>
        <p:spPr bwMode="auto">
          <a:xfrm flipH="1">
            <a:off x="3350423" y="2078093"/>
            <a:ext cx="404594" cy="33711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180"/>
          <p:cNvSpPr>
            <a:spLocks noChangeShapeType="1"/>
          </p:cNvSpPr>
          <p:nvPr/>
        </p:nvSpPr>
        <p:spPr bwMode="auto">
          <a:xfrm>
            <a:off x="3992061" y="2078093"/>
            <a:ext cx="404594" cy="33711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180"/>
          <p:cNvSpPr>
            <a:spLocks noChangeShapeType="1"/>
          </p:cNvSpPr>
          <p:nvPr/>
        </p:nvSpPr>
        <p:spPr bwMode="auto">
          <a:xfrm>
            <a:off x="2453108" y="2078093"/>
            <a:ext cx="404594" cy="33711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-1756" y="-34404"/>
            <a:ext cx="513596" cy="601063"/>
          </a:xfrm>
          <a:prstGeom prst="rect">
            <a:avLst/>
          </a:prstGeom>
          <a:noFill/>
        </p:spPr>
        <p:txBody>
          <a:bodyPr wrap="none" lIns="107570" tIns="53785" rIns="107570" bIns="53785" rtlCol="0">
            <a:spAutoFit/>
          </a:bodyPr>
          <a:lstStyle/>
          <a:p>
            <a:r>
              <a:rPr lang="en-US" sz="3200" b="1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56" name="Line 41"/>
          <p:cNvSpPr>
            <a:spLocks noChangeShapeType="1"/>
          </p:cNvSpPr>
          <p:nvPr/>
        </p:nvSpPr>
        <p:spPr bwMode="auto">
          <a:xfrm flipH="1" flipV="1">
            <a:off x="205925" y="5030231"/>
            <a:ext cx="831592" cy="621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57" name="Rectangle 74"/>
          <p:cNvSpPr>
            <a:spLocks noChangeArrowheads="1"/>
          </p:cNvSpPr>
          <p:nvPr/>
        </p:nvSpPr>
        <p:spPr bwMode="auto">
          <a:xfrm>
            <a:off x="973428" y="4840977"/>
            <a:ext cx="684954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AAA</a:t>
            </a:r>
          </a:p>
        </p:txBody>
      </p:sp>
      <p:sp>
        <p:nvSpPr>
          <p:cNvPr id="58" name="TextBox 13"/>
          <p:cNvSpPr txBox="1">
            <a:spLocks noChangeArrowheads="1"/>
          </p:cNvSpPr>
          <p:nvPr/>
        </p:nvSpPr>
        <p:spPr bwMode="auto">
          <a:xfrm>
            <a:off x="2083402" y="5182123"/>
            <a:ext cx="428488" cy="43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latin typeface="Helvetica"/>
                <a:cs typeface="Helvetica"/>
              </a:rPr>
              <a:t>Ø</a:t>
            </a:r>
          </a:p>
        </p:txBody>
      </p:sp>
      <p:sp>
        <p:nvSpPr>
          <p:cNvPr id="59" name="Freeform 104"/>
          <p:cNvSpPr>
            <a:spLocks/>
          </p:cNvSpPr>
          <p:nvPr/>
        </p:nvSpPr>
        <p:spPr bwMode="auto">
          <a:xfrm>
            <a:off x="2605746" y="4381290"/>
            <a:ext cx="692896" cy="445981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rgbClr val="AEA413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621526" y="4420618"/>
            <a:ext cx="663207" cy="362091"/>
          </a:xfrm>
          <a:prstGeom prst="rect">
            <a:avLst/>
          </a:prstGeom>
        </p:spPr>
        <p:txBody>
          <a:bodyPr wrap="none" lIns="107570" tIns="53785" rIns="107570" bIns="53785"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MK2</a:t>
            </a:r>
            <a:endParaRPr lang="en-US" sz="1600" dirty="0"/>
          </a:p>
        </p:txBody>
      </p:sp>
      <p:sp>
        <p:nvSpPr>
          <p:cNvPr id="61" name="Line 180"/>
          <p:cNvSpPr>
            <a:spLocks noChangeShapeType="1"/>
          </p:cNvSpPr>
          <p:nvPr/>
        </p:nvSpPr>
        <p:spPr bwMode="auto">
          <a:xfrm>
            <a:off x="2541598" y="3821230"/>
            <a:ext cx="288862" cy="52792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180"/>
          <p:cNvSpPr>
            <a:spLocks noChangeShapeType="1"/>
          </p:cNvSpPr>
          <p:nvPr/>
        </p:nvSpPr>
        <p:spPr bwMode="auto">
          <a:xfrm flipH="1">
            <a:off x="3069519" y="3821230"/>
            <a:ext cx="288862" cy="52792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180"/>
          <p:cNvSpPr>
            <a:spLocks noChangeShapeType="1"/>
          </p:cNvSpPr>
          <p:nvPr/>
        </p:nvSpPr>
        <p:spPr bwMode="auto">
          <a:xfrm flipH="1" flipV="1">
            <a:off x="997675" y="5215739"/>
            <a:ext cx="1097589" cy="8167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Oval 54"/>
          <p:cNvSpPr>
            <a:spLocks noChangeArrowheads="1"/>
          </p:cNvSpPr>
          <p:nvPr/>
        </p:nvSpPr>
        <p:spPr bwMode="auto">
          <a:xfrm>
            <a:off x="172984" y="1782697"/>
            <a:ext cx="896471" cy="466912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proTNF</a:t>
            </a:r>
          </a:p>
        </p:txBody>
      </p:sp>
      <p:sp>
        <p:nvSpPr>
          <p:cNvPr id="65" name="Freeform 64"/>
          <p:cNvSpPr/>
          <p:nvPr/>
        </p:nvSpPr>
        <p:spPr>
          <a:xfrm>
            <a:off x="1435949" y="4558329"/>
            <a:ext cx="766982" cy="717176"/>
          </a:xfrm>
          <a:custGeom>
            <a:avLst/>
            <a:gdLst>
              <a:gd name="connsiteX0" fmla="*/ 0 w 567267"/>
              <a:gd name="connsiteY0" fmla="*/ 436034 h 715434"/>
              <a:gd name="connsiteX1" fmla="*/ 254000 w 567267"/>
              <a:gd name="connsiteY1" fmla="*/ 46567 h 715434"/>
              <a:gd name="connsiteX2" fmla="*/ 567267 w 567267"/>
              <a:gd name="connsiteY2" fmla="*/ 715434 h 715434"/>
              <a:gd name="connsiteX0" fmla="*/ 0 w 651934"/>
              <a:gd name="connsiteY0" fmla="*/ 333830 h 735875"/>
              <a:gd name="connsiteX1" fmla="*/ 338667 w 651934"/>
              <a:gd name="connsiteY1" fmla="*/ 67008 h 735875"/>
              <a:gd name="connsiteX2" fmla="*/ 651934 w 651934"/>
              <a:gd name="connsiteY2" fmla="*/ 735875 h 73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934" h="735875">
                <a:moveTo>
                  <a:pt x="0" y="333830"/>
                </a:moveTo>
                <a:cubicBezTo>
                  <a:pt x="79728" y="115813"/>
                  <a:pt x="230011" y="1"/>
                  <a:pt x="338667" y="67008"/>
                </a:cubicBezTo>
                <a:cubicBezTo>
                  <a:pt x="447323" y="134015"/>
                  <a:pt x="602545" y="686486"/>
                  <a:pt x="651934" y="73587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7570" tIns="53785" rIns="107570" bIns="53785" rtlCol="0" anchor="ctr"/>
          <a:lstStyle/>
          <a:p>
            <a:pPr algn="ctr"/>
            <a:endParaRPr lang="en-US"/>
          </a:p>
        </p:txBody>
      </p:sp>
      <p:sp>
        <p:nvSpPr>
          <p:cNvPr id="66" name="Oval 17"/>
          <p:cNvSpPr>
            <a:spLocks noChangeArrowheads="1"/>
          </p:cNvSpPr>
          <p:nvPr/>
        </p:nvSpPr>
        <p:spPr bwMode="auto">
          <a:xfrm>
            <a:off x="1047523" y="3959064"/>
            <a:ext cx="776898" cy="380133"/>
          </a:xfrm>
          <a:prstGeom prst="ellipse">
            <a:avLst/>
          </a:prstGeom>
          <a:solidFill>
            <a:srgbClr val="CCFFCC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Oval 17"/>
          <p:cNvSpPr>
            <a:spLocks noChangeArrowheads="1"/>
          </p:cNvSpPr>
          <p:nvPr/>
        </p:nvSpPr>
        <p:spPr bwMode="auto">
          <a:xfrm>
            <a:off x="1047523" y="2624320"/>
            <a:ext cx="776898" cy="38013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180"/>
          <p:cNvSpPr>
            <a:spLocks noChangeShapeType="1"/>
          </p:cNvSpPr>
          <p:nvPr/>
        </p:nvSpPr>
        <p:spPr bwMode="auto">
          <a:xfrm flipV="1">
            <a:off x="619161" y="2366959"/>
            <a:ext cx="0" cy="246907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105"/>
          <p:cNvSpPr>
            <a:spLocks noChangeArrowheads="1"/>
          </p:cNvSpPr>
          <p:nvPr/>
        </p:nvSpPr>
        <p:spPr bwMode="auto">
          <a:xfrm>
            <a:off x="1055602" y="3966045"/>
            <a:ext cx="780780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Helvetica"/>
                <a:cs typeface="Helvetica"/>
              </a:rPr>
              <a:t>eIF4E</a:t>
            </a:r>
          </a:p>
        </p:txBody>
      </p:sp>
      <p:sp>
        <p:nvSpPr>
          <p:cNvPr id="70" name="Line 180"/>
          <p:cNvSpPr>
            <a:spLocks noChangeShapeType="1"/>
          </p:cNvSpPr>
          <p:nvPr/>
        </p:nvSpPr>
        <p:spPr bwMode="auto">
          <a:xfrm flipH="1">
            <a:off x="1889166" y="3683913"/>
            <a:ext cx="1195293" cy="47100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180"/>
          <p:cNvSpPr>
            <a:spLocks noChangeShapeType="1"/>
          </p:cNvSpPr>
          <p:nvPr/>
        </p:nvSpPr>
        <p:spPr bwMode="auto">
          <a:xfrm flipH="1">
            <a:off x="1844339" y="3761469"/>
            <a:ext cx="378509" cy="27890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180"/>
          <p:cNvSpPr>
            <a:spLocks noChangeShapeType="1"/>
          </p:cNvSpPr>
          <p:nvPr/>
        </p:nvSpPr>
        <p:spPr bwMode="auto">
          <a:xfrm flipH="1" flipV="1">
            <a:off x="1804496" y="2954642"/>
            <a:ext cx="388469" cy="32870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180"/>
          <p:cNvSpPr>
            <a:spLocks noChangeShapeType="1"/>
          </p:cNvSpPr>
          <p:nvPr/>
        </p:nvSpPr>
        <p:spPr bwMode="auto">
          <a:xfrm flipH="1" flipV="1">
            <a:off x="1864265" y="2845075"/>
            <a:ext cx="1235135" cy="42831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105"/>
          <p:cNvSpPr>
            <a:spLocks noChangeArrowheads="1"/>
          </p:cNvSpPr>
          <p:nvPr/>
        </p:nvSpPr>
        <p:spPr bwMode="auto">
          <a:xfrm>
            <a:off x="1055602" y="2631302"/>
            <a:ext cx="776655" cy="362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7570" tIns="53785" rIns="107570" bIns="53785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TACE</a:t>
            </a:r>
          </a:p>
        </p:txBody>
      </p:sp>
      <p:sp>
        <p:nvSpPr>
          <p:cNvPr id="75" name="Line 180"/>
          <p:cNvSpPr>
            <a:spLocks noChangeShapeType="1"/>
          </p:cNvSpPr>
          <p:nvPr/>
        </p:nvSpPr>
        <p:spPr bwMode="auto">
          <a:xfrm flipH="1" flipV="1">
            <a:off x="678925" y="3572210"/>
            <a:ext cx="597648" cy="34862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180"/>
          <p:cNvSpPr>
            <a:spLocks noChangeShapeType="1"/>
          </p:cNvSpPr>
          <p:nvPr/>
        </p:nvSpPr>
        <p:spPr bwMode="auto">
          <a:xfrm flipH="1">
            <a:off x="2153121" y="4752183"/>
            <a:ext cx="458240" cy="1846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180"/>
          <p:cNvSpPr>
            <a:spLocks noChangeShapeType="1"/>
          </p:cNvSpPr>
          <p:nvPr/>
        </p:nvSpPr>
        <p:spPr bwMode="auto">
          <a:xfrm rot="16200000" flipH="1">
            <a:off x="2055817" y="4879376"/>
            <a:ext cx="221840" cy="9230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none" w="med" len="med"/>
          </a:ln>
        </p:spPr>
        <p:txBody>
          <a:bodyPr lIns="107570" tIns="53785" rIns="107570" bIns="53785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1127167" y="1400761"/>
            <a:ext cx="655752" cy="755360"/>
          </a:xfrm>
          <a:custGeom>
            <a:avLst/>
            <a:gdLst>
              <a:gd name="connsiteX0" fmla="*/ 0 w 421922"/>
              <a:gd name="connsiteY0" fmla="*/ 592667 h 691445"/>
              <a:gd name="connsiteX1" fmla="*/ 364066 w 421922"/>
              <a:gd name="connsiteY1" fmla="*/ 592667 h 691445"/>
              <a:gd name="connsiteX2" fmla="*/ 347133 w 421922"/>
              <a:gd name="connsiteY2" fmla="*/ 0 h 691445"/>
              <a:gd name="connsiteX0" fmla="*/ 0 w 557389"/>
              <a:gd name="connsiteY0" fmla="*/ 592667 h 642056"/>
              <a:gd name="connsiteX1" fmla="*/ 499533 w 557389"/>
              <a:gd name="connsiteY1" fmla="*/ 524933 h 642056"/>
              <a:gd name="connsiteX2" fmla="*/ 347133 w 557389"/>
              <a:gd name="connsiteY2" fmla="*/ 0 h 64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389" h="642056">
                <a:moveTo>
                  <a:pt x="0" y="592667"/>
                </a:moveTo>
                <a:cubicBezTo>
                  <a:pt x="153105" y="642056"/>
                  <a:pt x="441677" y="623711"/>
                  <a:pt x="499533" y="524933"/>
                </a:cubicBezTo>
                <a:cubicBezTo>
                  <a:pt x="557389" y="426155"/>
                  <a:pt x="420511" y="73378"/>
                  <a:pt x="347133" y="0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7570" tIns="53785" rIns="107570" bIns="53785" rtlCol="0" anchor="ctr"/>
          <a:lstStyle/>
          <a:p>
            <a:pPr algn="ctr"/>
            <a:endParaRPr lang="en-US"/>
          </a:p>
        </p:txBody>
      </p:sp>
      <p:sp>
        <p:nvSpPr>
          <p:cNvPr id="79" name="Line 43"/>
          <p:cNvSpPr>
            <a:spLocks noChangeShapeType="1"/>
          </p:cNvSpPr>
          <p:nvPr/>
        </p:nvSpPr>
        <p:spPr bwMode="auto">
          <a:xfrm rot="5400000" flipH="1" flipV="1">
            <a:off x="1248070" y="2378169"/>
            <a:ext cx="39033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endParaRPr lang="en-US" sz="1600" dirty="0">
              <a:latin typeface=""/>
              <a:cs typeface=""/>
            </a:endParaRPr>
          </a:p>
        </p:txBody>
      </p:sp>
      <p:sp>
        <p:nvSpPr>
          <p:cNvPr id="80" name="Oval 54"/>
          <p:cNvSpPr>
            <a:spLocks noChangeArrowheads="1"/>
          </p:cNvSpPr>
          <p:nvPr/>
        </p:nvSpPr>
        <p:spPr bwMode="auto">
          <a:xfrm>
            <a:off x="947867" y="982410"/>
            <a:ext cx="649508" cy="415552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107570" tIns="53785" rIns="107570" bIns="53785" anchor="ctr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latin typeface="Helvetica"/>
                <a:cs typeface="Helvetica"/>
              </a:rPr>
              <a:t>TNF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2758659" y="5866800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3700640" y="4808157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3693057" y="2251980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84127" y="-16933"/>
            <a:ext cx="4810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B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952729" y="-3892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C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956970" y="-16933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D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95448" y="2473603"/>
            <a:ext cx="45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E</a:t>
            </a:r>
            <a:endParaRPr lang="en-US" sz="3200" b="1" dirty="0">
              <a:latin typeface="Helvetica"/>
              <a:cs typeface="Helvetica"/>
            </a:endParaRPr>
          </a:p>
        </p:txBody>
      </p:sp>
      <p:pic>
        <p:nvPicPr>
          <p:cNvPr id="98" name="Picture 97" descr="140121_WT-TRIF-88_LPS10_0-15-30-45-1-2-4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363197" y="6181825"/>
            <a:ext cx="6400800" cy="914400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6371664" y="6190292"/>
            <a:ext cx="6400800" cy="9144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403175" y="5865584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966624" y="5865584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57858" y="586558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43171" y="586558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36888" y="586558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805559" y="5865581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6653822" y="5857836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0829994" y="5862501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9269132" y="5525443"/>
            <a:ext cx="61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trif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109" name="Rectangle 108"/>
          <p:cNvSpPr/>
          <p:nvPr/>
        </p:nvSpPr>
        <p:spPr>
          <a:xfrm>
            <a:off x="11216488" y="5525443"/>
            <a:ext cx="94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myd88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110" name="Rectangle 109"/>
          <p:cNvSpPr/>
          <p:nvPr/>
        </p:nvSpPr>
        <p:spPr>
          <a:xfrm>
            <a:off x="7036152" y="5525442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8689384" y="5856248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118839" y="5865581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240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509910" y="586409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073359" y="586409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364593" y="586409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649906" y="586409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743623" y="586409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895360" y="5864092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0225574" y="5864092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240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633586" y="5864092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1197035" y="586409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1488269" y="586408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1773582" y="586408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867299" y="586408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985168" y="5864089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2349250" y="5864089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240</a:t>
            </a:r>
            <a:endParaRPr lang="en-US" sz="1400" b="1" dirty="0">
              <a:latin typeface="Helvetica"/>
              <a:cs typeface="Helvetica"/>
            </a:endParaRPr>
          </a:p>
        </p:txBody>
      </p:sp>
      <p:graphicFrame>
        <p:nvGraphicFramePr>
          <p:cNvPr id="127" name="Chart 126"/>
          <p:cNvGraphicFramePr/>
          <p:nvPr/>
        </p:nvGraphicFramePr>
        <p:xfrm>
          <a:off x="10309014" y="7718387"/>
          <a:ext cx="378252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9975571" y="2473603"/>
            <a:ext cx="4353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F</a:t>
            </a:r>
            <a:endParaRPr lang="en-US" sz="3200" b="1" dirty="0">
              <a:latin typeface="Helvetica"/>
              <a:cs typeface="Helvetica"/>
            </a:endParaRPr>
          </a:p>
        </p:txBody>
      </p:sp>
      <p:graphicFrame>
        <p:nvGraphicFramePr>
          <p:cNvPr id="130" name="Chart 129"/>
          <p:cNvGraphicFramePr/>
          <p:nvPr/>
        </p:nvGraphicFramePr>
        <p:xfrm>
          <a:off x="10379543" y="2928292"/>
          <a:ext cx="3547872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1" name="Chart 130"/>
          <p:cNvGraphicFramePr/>
          <p:nvPr/>
        </p:nvGraphicFramePr>
        <p:xfrm>
          <a:off x="6348211" y="2928292"/>
          <a:ext cx="3648456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2" name="Chart 131"/>
          <p:cNvGraphicFramePr/>
          <p:nvPr/>
        </p:nvGraphicFramePr>
        <p:xfrm>
          <a:off x="14337967" y="2928292"/>
          <a:ext cx="3547872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3" name="TextBox 132"/>
          <p:cNvSpPr txBox="1"/>
          <p:nvPr/>
        </p:nvSpPr>
        <p:spPr>
          <a:xfrm>
            <a:off x="12745959" y="6387500"/>
            <a:ext cx="726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Helvetica" pitchFamily="-104" charset="0"/>
              </a:rPr>
              <a:t>NF</a:t>
            </a:r>
            <a:r>
              <a:rPr lang="en-US" sz="1400" b="1" dirty="0" smtClean="0">
                <a:latin typeface="Helvetica"/>
                <a:cs typeface="Helvetica"/>
              </a:rPr>
              <a:t>κ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-104" charset="0"/>
              </a:rPr>
              <a:t>B</a:t>
            </a:r>
          </a:p>
          <a:p>
            <a:r>
              <a:rPr lang="en-US" sz="1400" b="1" dirty="0" smtClean="0">
                <a:solidFill>
                  <a:srgbClr val="000000"/>
                </a:solidFill>
                <a:latin typeface="Helvetica" pitchFamily="-104" charset="0"/>
              </a:rPr>
              <a:t>EMSA</a:t>
            </a:r>
            <a:endParaRPr lang="en-US" sz="1400" dirty="0" smtClean="0"/>
          </a:p>
        </p:txBody>
      </p:sp>
      <p:graphicFrame>
        <p:nvGraphicFramePr>
          <p:cNvPr id="135" name="Chart 134"/>
          <p:cNvGraphicFramePr/>
          <p:nvPr/>
        </p:nvGraphicFramePr>
        <p:xfrm>
          <a:off x="14143989" y="5584882"/>
          <a:ext cx="379476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12773040" y="5525443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342793" y="7894962"/>
            <a:ext cx="3565208" cy="1657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6"/>
          <p:cNvSpPr>
            <a:spLocks noChangeArrowheads="1"/>
          </p:cNvSpPr>
          <p:nvPr/>
        </p:nvSpPr>
        <p:spPr bwMode="auto">
          <a:xfrm>
            <a:off x="8457061" y="8833532"/>
            <a:ext cx="1377137" cy="6048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Oval 16"/>
          <p:cNvSpPr>
            <a:spLocks noChangeArrowheads="1"/>
          </p:cNvSpPr>
          <p:nvPr/>
        </p:nvSpPr>
        <p:spPr bwMode="auto">
          <a:xfrm>
            <a:off x="6424887" y="9135951"/>
            <a:ext cx="1377137" cy="6048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41"/>
          <p:cNvSpPr>
            <a:spLocks noChangeShapeType="1"/>
          </p:cNvSpPr>
          <p:nvPr/>
        </p:nvSpPr>
        <p:spPr bwMode="auto">
          <a:xfrm flipH="1" flipV="1">
            <a:off x="6739581" y="8595817"/>
            <a:ext cx="1127125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45" name="Line 42"/>
          <p:cNvSpPr>
            <a:spLocks noChangeShapeType="1"/>
          </p:cNvSpPr>
          <p:nvPr/>
        </p:nvSpPr>
        <p:spPr bwMode="auto">
          <a:xfrm flipH="1">
            <a:off x="7624924" y="8370392"/>
            <a:ext cx="0" cy="225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sm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46" name="Line 43"/>
          <p:cNvSpPr>
            <a:spLocks noChangeShapeType="1"/>
          </p:cNvSpPr>
          <p:nvPr/>
        </p:nvSpPr>
        <p:spPr bwMode="auto">
          <a:xfrm>
            <a:off x="7624924" y="8378858"/>
            <a:ext cx="3317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47" name="Rectangle 68"/>
          <p:cNvSpPr>
            <a:spLocks noChangeArrowheads="1"/>
          </p:cNvSpPr>
          <p:nvPr/>
        </p:nvSpPr>
        <p:spPr bwMode="auto">
          <a:xfrm>
            <a:off x="6900806" y="8471992"/>
            <a:ext cx="492125" cy="220663"/>
          </a:xfrm>
          <a:prstGeom prst="rect">
            <a:avLst/>
          </a:prstGeom>
          <a:solidFill>
            <a:srgbClr val="FF9966"/>
          </a:solidFill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48" name="Rectangle 51"/>
          <p:cNvSpPr>
            <a:spLocks noChangeArrowheads="1"/>
          </p:cNvSpPr>
          <p:nvPr/>
        </p:nvSpPr>
        <p:spPr bwMode="auto">
          <a:xfrm>
            <a:off x="6952134" y="8422780"/>
            <a:ext cx="41417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κB</a:t>
            </a:r>
            <a:endParaRPr lang="en-US" sz="1400" b="1" dirty="0">
              <a:latin typeface=""/>
              <a:cs typeface=""/>
            </a:endParaRPr>
          </a:p>
        </p:txBody>
      </p:sp>
      <p:sp>
        <p:nvSpPr>
          <p:cNvPr id="149" name="Rectangle 74"/>
          <p:cNvSpPr>
            <a:spLocks noChangeArrowheads="1"/>
          </p:cNvSpPr>
          <p:nvPr/>
        </p:nvSpPr>
        <p:spPr bwMode="auto">
          <a:xfrm>
            <a:off x="7500337" y="7999422"/>
            <a:ext cx="5336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TNF</a:t>
            </a:r>
          </a:p>
        </p:txBody>
      </p:sp>
      <p:sp>
        <p:nvSpPr>
          <p:cNvPr id="150" name="Oval 16"/>
          <p:cNvSpPr>
            <a:spLocks noChangeArrowheads="1"/>
          </p:cNvSpPr>
          <p:nvPr/>
        </p:nvSpPr>
        <p:spPr bwMode="auto">
          <a:xfrm>
            <a:off x="6800856" y="7466685"/>
            <a:ext cx="373062" cy="604838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Oval 17"/>
          <p:cNvSpPr>
            <a:spLocks noChangeArrowheads="1"/>
          </p:cNvSpPr>
          <p:nvPr/>
        </p:nvSpPr>
        <p:spPr bwMode="auto">
          <a:xfrm>
            <a:off x="7121469" y="7563632"/>
            <a:ext cx="363538" cy="492125"/>
          </a:xfrm>
          <a:prstGeom prst="ellipse">
            <a:avLst/>
          </a:prstGeom>
          <a:solidFill>
            <a:srgbClr val="FF99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Rectangle 18"/>
          <p:cNvSpPr>
            <a:spLocks noChangeArrowheads="1"/>
          </p:cNvSpPr>
          <p:nvPr/>
        </p:nvSpPr>
        <p:spPr bwMode="auto">
          <a:xfrm>
            <a:off x="6861119" y="7679519"/>
            <a:ext cx="578496" cy="215444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Helvetica" pitchFamily="-104" charset="0"/>
              </a:rPr>
              <a:t>NF -</a:t>
            </a:r>
            <a:r>
              <a:rPr lang="en-US" sz="1400" b="1" dirty="0" smtClean="0">
                <a:latin typeface="Helvetica"/>
                <a:cs typeface="Helvetica"/>
              </a:rPr>
              <a:t>κ</a:t>
            </a:r>
            <a:r>
              <a:rPr lang="en-US" sz="1400" b="1" dirty="0" smtClean="0">
                <a:solidFill>
                  <a:srgbClr val="000000"/>
                </a:solidFill>
                <a:latin typeface="Helvetica" pitchFamily="-104" charset="0"/>
              </a:rPr>
              <a:t>B</a:t>
            </a:r>
            <a:endParaRPr lang="en-US" sz="1400" dirty="0"/>
          </a:p>
        </p:txBody>
      </p:sp>
      <p:sp>
        <p:nvSpPr>
          <p:cNvPr id="153" name="Line 180"/>
          <p:cNvSpPr>
            <a:spLocks noChangeShapeType="1"/>
          </p:cNvSpPr>
          <p:nvPr/>
        </p:nvSpPr>
        <p:spPr bwMode="auto">
          <a:xfrm>
            <a:off x="7146869" y="8085579"/>
            <a:ext cx="0" cy="28481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180"/>
          <p:cNvSpPr>
            <a:spLocks noChangeShapeType="1"/>
          </p:cNvSpPr>
          <p:nvPr/>
        </p:nvSpPr>
        <p:spPr bwMode="auto">
          <a:xfrm>
            <a:off x="7146869" y="8817272"/>
            <a:ext cx="0" cy="284813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41"/>
          <p:cNvSpPr>
            <a:spLocks noChangeShapeType="1"/>
          </p:cNvSpPr>
          <p:nvPr/>
        </p:nvSpPr>
        <p:spPr bwMode="auto">
          <a:xfrm flipH="1" flipV="1">
            <a:off x="6946068" y="9333633"/>
            <a:ext cx="387645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56" name="Line 41"/>
          <p:cNvSpPr>
            <a:spLocks noChangeShapeType="1"/>
          </p:cNvSpPr>
          <p:nvPr/>
        </p:nvSpPr>
        <p:spPr bwMode="auto">
          <a:xfrm flipH="1" flipV="1">
            <a:off x="7266187" y="9333633"/>
            <a:ext cx="3876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57" name="Line 41"/>
          <p:cNvSpPr>
            <a:spLocks noChangeShapeType="1"/>
          </p:cNvSpPr>
          <p:nvPr/>
        </p:nvSpPr>
        <p:spPr bwMode="auto">
          <a:xfrm flipH="1" flipV="1">
            <a:off x="6615344" y="9333633"/>
            <a:ext cx="3876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 dirty="0">
              <a:latin typeface=""/>
              <a:cs typeface=""/>
            </a:endParaRP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6492619" y="9345805"/>
            <a:ext cx="12820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Nascent 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59" name="Line 180"/>
          <p:cNvSpPr>
            <a:spLocks noChangeShapeType="1"/>
          </p:cNvSpPr>
          <p:nvPr/>
        </p:nvSpPr>
        <p:spPr bwMode="auto">
          <a:xfrm flipV="1">
            <a:off x="7717359" y="9175980"/>
            <a:ext cx="605400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41"/>
          <p:cNvSpPr>
            <a:spLocks noChangeShapeType="1"/>
          </p:cNvSpPr>
          <p:nvPr/>
        </p:nvSpPr>
        <p:spPr bwMode="auto">
          <a:xfrm flipH="1" flipV="1">
            <a:off x="8581664" y="9130666"/>
            <a:ext cx="706853" cy="528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61" name="Rectangle 74"/>
          <p:cNvSpPr>
            <a:spLocks noChangeArrowheads="1"/>
          </p:cNvSpPr>
          <p:nvPr/>
        </p:nvSpPr>
        <p:spPr bwMode="auto">
          <a:xfrm>
            <a:off x="9234041" y="8969801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AAA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8741777" y="8431007"/>
            <a:ext cx="123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 smtClean="0">
                <a:latin typeface="Helvetica"/>
                <a:cs typeface="Helvetica"/>
              </a:rPr>
              <a:t>Module 1</a:t>
            </a:r>
            <a:endParaRPr lang="en-US" sz="1800" i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7501240" y="9586900"/>
            <a:ext cx="1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8000"/>
                </a:solidFill>
                <a:latin typeface="Helvetica"/>
                <a:cs typeface="Helvetica"/>
              </a:rPr>
              <a:t>Output</a:t>
            </a:r>
            <a:endParaRPr lang="en-US" sz="1400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231540" y="7563632"/>
            <a:ext cx="629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Helvetica"/>
                <a:cs typeface="Helvetica"/>
              </a:rPr>
              <a:t>Input</a:t>
            </a:r>
            <a:endParaRPr lang="en-US" sz="1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65" name="Oval 54"/>
          <p:cNvSpPr>
            <a:spLocks noChangeArrowheads="1"/>
          </p:cNvSpPr>
          <p:nvPr/>
        </p:nvSpPr>
        <p:spPr bwMode="auto">
          <a:xfrm>
            <a:off x="8145090" y="7672971"/>
            <a:ext cx="762000" cy="3968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MyD88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66" name="Oval 54"/>
          <p:cNvSpPr>
            <a:spLocks noChangeArrowheads="1"/>
          </p:cNvSpPr>
          <p:nvPr/>
        </p:nvSpPr>
        <p:spPr bwMode="auto">
          <a:xfrm>
            <a:off x="8983723" y="7672971"/>
            <a:ext cx="762000" cy="39687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67" name="Line 180"/>
          <p:cNvSpPr>
            <a:spLocks noChangeShapeType="1"/>
          </p:cNvSpPr>
          <p:nvPr/>
        </p:nvSpPr>
        <p:spPr bwMode="auto">
          <a:xfrm flipH="1">
            <a:off x="8033995" y="8161777"/>
            <a:ext cx="449217" cy="830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180"/>
          <p:cNvSpPr>
            <a:spLocks noChangeShapeType="1"/>
          </p:cNvSpPr>
          <p:nvPr/>
        </p:nvSpPr>
        <p:spPr bwMode="auto">
          <a:xfrm flipH="1">
            <a:off x="8145090" y="8161777"/>
            <a:ext cx="1088950" cy="83003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72" name="Chart 171"/>
          <p:cNvGraphicFramePr/>
          <p:nvPr/>
        </p:nvGraphicFramePr>
        <p:xfrm>
          <a:off x="14321790" y="370444"/>
          <a:ext cx="356616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73" name="TextBox 172"/>
          <p:cNvSpPr txBox="1"/>
          <p:nvPr/>
        </p:nvSpPr>
        <p:spPr>
          <a:xfrm>
            <a:off x="9715088" y="2250491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7638521" y="2251980"/>
            <a:ext cx="49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7638521" y="4808912"/>
            <a:ext cx="49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704374" y="4808157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815439" y="7466685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3930125" y="9601044"/>
            <a:ext cx="497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3945548" y="2473603"/>
            <a:ext cx="5038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G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895448" y="5047468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H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182" name="Rectangle 181"/>
          <p:cNvSpPr/>
          <p:nvPr/>
        </p:nvSpPr>
        <p:spPr>
          <a:xfrm rot="16200000">
            <a:off x="13358025" y="6431278"/>
            <a:ext cx="15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NF</a:t>
            </a:r>
            <a:r>
              <a:rPr lang="en-US" sz="1400" b="1" dirty="0" smtClean="0">
                <a:latin typeface="Helvetica"/>
                <a:cs typeface="Helvetica"/>
              </a:rPr>
              <a:t>κB </a:t>
            </a:r>
            <a:r>
              <a:rPr lang="en-US" sz="1400" b="1" dirty="0" smtClean="0">
                <a:latin typeface="Helvetica"/>
                <a:cs typeface="Helvetica"/>
              </a:rPr>
              <a:t>Activity %</a:t>
            </a:r>
            <a:endParaRPr lang="en-US" sz="1400" dirty="0"/>
          </a:p>
        </p:txBody>
      </p:sp>
      <p:sp>
        <p:nvSpPr>
          <p:cNvPr id="183" name="Rectangle 182"/>
          <p:cNvSpPr/>
          <p:nvPr/>
        </p:nvSpPr>
        <p:spPr>
          <a:xfrm rot="16200000">
            <a:off x="13025966" y="3854335"/>
            <a:ext cx="225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Nascent TNF RNA (log2)</a:t>
            </a:r>
            <a:endParaRPr lang="en-US" sz="1400" dirty="0"/>
          </a:p>
        </p:txBody>
      </p:sp>
      <p:sp>
        <p:nvSpPr>
          <p:cNvPr id="184" name="Rectangle 183"/>
          <p:cNvSpPr/>
          <p:nvPr/>
        </p:nvSpPr>
        <p:spPr>
          <a:xfrm rot="16200000">
            <a:off x="13025966" y="1350513"/>
            <a:ext cx="225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Nascent TNF RNA (log2)</a:t>
            </a:r>
            <a:endParaRPr lang="en-US" sz="1400" dirty="0"/>
          </a:p>
        </p:txBody>
      </p:sp>
      <p:sp>
        <p:nvSpPr>
          <p:cNvPr id="185" name="Rectangle 184"/>
          <p:cNvSpPr/>
          <p:nvPr/>
        </p:nvSpPr>
        <p:spPr>
          <a:xfrm rot="16200000">
            <a:off x="9374878" y="1215812"/>
            <a:ext cx="1664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mRNA (log2)</a:t>
            </a:r>
            <a:endParaRPr lang="en-US" sz="1400" dirty="0"/>
          </a:p>
        </p:txBody>
      </p:sp>
      <p:sp>
        <p:nvSpPr>
          <p:cNvPr id="186" name="Rectangle 185"/>
          <p:cNvSpPr/>
          <p:nvPr/>
        </p:nvSpPr>
        <p:spPr>
          <a:xfrm rot="16200000">
            <a:off x="9374878" y="3738877"/>
            <a:ext cx="1664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mRNA (log2)</a:t>
            </a:r>
            <a:endParaRPr lang="en-US" sz="1400" dirty="0"/>
          </a:p>
        </p:txBody>
      </p:sp>
      <p:sp>
        <p:nvSpPr>
          <p:cNvPr id="187" name="Rectangle 186"/>
          <p:cNvSpPr/>
          <p:nvPr/>
        </p:nvSpPr>
        <p:spPr>
          <a:xfrm rot="16200000">
            <a:off x="5202234" y="1215812"/>
            <a:ext cx="18136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ELISA (</a:t>
            </a:r>
            <a:r>
              <a:rPr lang="en-US" sz="1400" dirty="0" err="1" smtClean="0"/>
              <a:t>ng/mL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88" name="Rectangle 187"/>
          <p:cNvSpPr/>
          <p:nvPr/>
        </p:nvSpPr>
        <p:spPr>
          <a:xfrm rot="16200000">
            <a:off x="5297043" y="3738877"/>
            <a:ext cx="16240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mRNA (fold)</a:t>
            </a:r>
            <a:endParaRPr lang="en-US" sz="1400" dirty="0"/>
          </a:p>
        </p:txBody>
      </p:sp>
      <p:sp>
        <p:nvSpPr>
          <p:cNvPr id="190" name="Rectangle 189"/>
          <p:cNvSpPr/>
          <p:nvPr/>
        </p:nvSpPr>
        <p:spPr>
          <a:xfrm rot="16200000">
            <a:off x="9321805" y="8550244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Nascent TNF RNA</a:t>
            </a:r>
            <a:endParaRPr lang="en-US" sz="1400" dirty="0"/>
          </a:p>
        </p:txBody>
      </p:sp>
      <p:sp>
        <p:nvSpPr>
          <p:cNvPr id="191" name="Rectangle 190"/>
          <p:cNvSpPr/>
          <p:nvPr/>
        </p:nvSpPr>
        <p:spPr>
          <a:xfrm>
            <a:off x="11204954" y="7540509"/>
            <a:ext cx="1968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Module 1 Simulation</a:t>
            </a:r>
            <a:endParaRPr lang="en-US" sz="1400" i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5884127" y="7362596"/>
            <a:ext cx="298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I</a:t>
            </a:r>
            <a:endParaRPr lang="en-US" sz="3200" b="1" dirty="0">
              <a:latin typeface="Helvetica"/>
              <a:cs typeface="Helvetica"/>
            </a:endParaRPr>
          </a:p>
        </p:txBody>
      </p:sp>
      <p:graphicFrame>
        <p:nvGraphicFramePr>
          <p:cNvPr id="195" name="Chart 194"/>
          <p:cNvGraphicFramePr/>
          <p:nvPr/>
        </p:nvGraphicFramePr>
        <p:xfrm>
          <a:off x="6199964" y="364311"/>
          <a:ext cx="379476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97" name="Chart 196"/>
          <p:cNvGraphicFramePr/>
          <p:nvPr/>
        </p:nvGraphicFramePr>
        <p:xfrm>
          <a:off x="10371000" y="363871"/>
          <a:ext cx="3557016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98" name="Chart 197"/>
          <p:cNvGraphicFramePr/>
          <p:nvPr/>
        </p:nvGraphicFramePr>
        <p:xfrm>
          <a:off x="10649641" y="7753158"/>
          <a:ext cx="3310128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200" name="Group 199"/>
          <p:cNvGrpSpPr/>
          <p:nvPr/>
        </p:nvGrpSpPr>
        <p:grpSpPr>
          <a:xfrm>
            <a:off x="12962814" y="7860986"/>
            <a:ext cx="909569" cy="595541"/>
            <a:chOff x="14605001" y="3030989"/>
            <a:chExt cx="909569" cy="595541"/>
          </a:xfrm>
        </p:grpSpPr>
        <p:sp>
          <p:nvSpPr>
            <p:cNvPr id="201" name="Rectangle 200"/>
            <p:cNvSpPr/>
            <p:nvPr/>
          </p:nvSpPr>
          <p:spPr>
            <a:xfrm>
              <a:off x="14754013" y="3030989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02" name="Line 180"/>
            <p:cNvSpPr>
              <a:spLocks noChangeShapeType="1"/>
            </p:cNvSpPr>
            <p:nvPr/>
          </p:nvSpPr>
          <p:spPr bwMode="auto">
            <a:xfrm>
              <a:off x="14605001" y="317103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4761222" y="3214863"/>
              <a:ext cx="6375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trif </a:t>
              </a:r>
              <a:r>
                <a:rPr lang="en-US" sz="1400" b="1" i="1" baseline="30000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/>
                </a:solidFill>
              </a:endParaRPr>
            </a:p>
          </p:txBody>
        </p:sp>
        <p:sp>
          <p:nvSpPr>
            <p:cNvPr id="204" name="Line 180"/>
            <p:cNvSpPr>
              <a:spLocks noChangeShapeType="1"/>
            </p:cNvSpPr>
            <p:nvPr/>
          </p:nvSpPr>
          <p:spPr bwMode="auto">
            <a:xfrm>
              <a:off x="14605001" y="3346441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4761222" y="3380309"/>
              <a:ext cx="753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myd88 </a:t>
              </a:r>
              <a:r>
                <a:rPr lang="en-US" sz="1400" b="1" i="1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6" name="Line 180"/>
            <p:cNvSpPr>
              <a:spLocks noChangeShapeType="1"/>
            </p:cNvSpPr>
            <p:nvPr/>
          </p:nvSpPr>
          <p:spPr bwMode="auto">
            <a:xfrm>
              <a:off x="14605001" y="352035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6868431" y="3075888"/>
            <a:ext cx="1828502" cy="417395"/>
            <a:chOff x="9973027" y="10922000"/>
            <a:chExt cx="1828502" cy="417395"/>
          </a:xfrm>
        </p:grpSpPr>
        <p:sp>
          <p:nvSpPr>
            <p:cNvPr id="236" name="Rectangle 235"/>
            <p:cNvSpPr/>
            <p:nvPr/>
          </p:nvSpPr>
          <p:spPr>
            <a:xfrm>
              <a:off x="10019798" y="10922000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10027007" y="11093174"/>
              <a:ext cx="177452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err="1" smtClean="0">
                  <a:latin typeface="Helvetica"/>
                  <a:cs typeface="Helvetica"/>
                </a:rPr>
                <a:t>rela</a:t>
              </a:r>
              <a:r>
                <a:rPr lang="en-US" sz="1000" b="1" i="1" dirty="0" smtClean="0">
                  <a:latin typeface="Helvetica"/>
                  <a:cs typeface="Helvetica"/>
                </a:rPr>
                <a:t> </a:t>
              </a:r>
              <a:r>
                <a:rPr lang="en-US" sz="1400" b="1" i="1" baseline="30000" dirty="0" smtClean="0">
                  <a:latin typeface="Helvetica"/>
                  <a:cs typeface="Helvetica"/>
                </a:rPr>
                <a:t>-/- </a:t>
              </a:r>
              <a:r>
                <a:rPr lang="en-US" sz="1000" b="1" i="1" dirty="0" err="1" smtClean="0">
                  <a:latin typeface="Helvetica"/>
                  <a:cs typeface="Helvetica"/>
                </a:rPr>
                <a:t>relb</a:t>
              </a:r>
              <a:r>
                <a:rPr lang="en-US" sz="1400" b="1" i="1" baseline="30000" dirty="0" smtClean="0">
                  <a:latin typeface="Helvetica"/>
                  <a:cs typeface="Helvetica"/>
                </a:rPr>
                <a:t> -/- </a:t>
              </a:r>
              <a:r>
                <a:rPr lang="en-US" sz="1000" b="1" i="1" dirty="0" err="1" smtClean="0">
                  <a:latin typeface="Helvetica"/>
                  <a:cs typeface="Helvetica"/>
                </a:rPr>
                <a:t>crel</a:t>
              </a:r>
              <a:r>
                <a:rPr lang="en-US" sz="1400" b="1" i="1" baseline="30000" dirty="0" smtClean="0">
                  <a:latin typeface="Helvetica"/>
                  <a:cs typeface="Helvetica"/>
                </a:rPr>
                <a:t> -/-</a:t>
              </a:r>
              <a:endParaRPr lang="en-US" sz="1400" i="1" dirty="0"/>
            </a:p>
          </p:txBody>
        </p:sp>
        <p:sp>
          <p:nvSpPr>
            <p:cNvPr id="239" name="Rectangle 238"/>
            <p:cNvSpPr>
              <a:spLocks noChangeAspect="1"/>
            </p:cNvSpPr>
            <p:nvPr/>
          </p:nvSpPr>
          <p:spPr>
            <a:xfrm>
              <a:off x="9973027" y="11006774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>
              <a:spLocks noChangeAspect="1"/>
            </p:cNvSpPr>
            <p:nvPr/>
          </p:nvSpPr>
          <p:spPr>
            <a:xfrm>
              <a:off x="9973027" y="11163989"/>
              <a:ext cx="118871" cy="1188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0793371" y="499557"/>
            <a:ext cx="807328" cy="570141"/>
            <a:chOff x="10067027" y="13240028"/>
            <a:chExt cx="807328" cy="570141"/>
          </a:xfrm>
        </p:grpSpPr>
        <p:sp>
          <p:nvSpPr>
            <p:cNvPr id="259" name="Rectangle 258"/>
            <p:cNvSpPr/>
            <p:nvPr/>
          </p:nvSpPr>
          <p:spPr>
            <a:xfrm>
              <a:off x="10113798" y="13240028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10121007" y="13411202"/>
              <a:ext cx="659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trif </a:t>
              </a:r>
              <a:r>
                <a:rPr lang="en-US" sz="1400" b="1" i="1" baseline="30000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/>
                </a:solidFill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10121007" y="13563948"/>
              <a:ext cx="753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myd88 </a:t>
              </a:r>
              <a:r>
                <a:rPr lang="en-US" sz="1400" b="1" i="1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2" name="Rectangle 261"/>
            <p:cNvSpPr>
              <a:spLocks noChangeAspect="1"/>
            </p:cNvSpPr>
            <p:nvPr/>
          </p:nvSpPr>
          <p:spPr>
            <a:xfrm>
              <a:off x="10067027" y="13324802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>
              <a:spLocks noChangeAspect="1"/>
            </p:cNvSpPr>
            <p:nvPr/>
          </p:nvSpPr>
          <p:spPr>
            <a:xfrm>
              <a:off x="10067027" y="13482017"/>
              <a:ext cx="118871" cy="118871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>
              <a:spLocks noChangeAspect="1"/>
            </p:cNvSpPr>
            <p:nvPr/>
          </p:nvSpPr>
          <p:spPr>
            <a:xfrm>
              <a:off x="10067062" y="13644723"/>
              <a:ext cx="118871" cy="118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6868396" y="498744"/>
            <a:ext cx="807328" cy="570141"/>
            <a:chOff x="10067027" y="13240028"/>
            <a:chExt cx="807328" cy="570141"/>
          </a:xfrm>
        </p:grpSpPr>
        <p:sp>
          <p:nvSpPr>
            <p:cNvPr id="266" name="Rectangle 265"/>
            <p:cNvSpPr/>
            <p:nvPr/>
          </p:nvSpPr>
          <p:spPr>
            <a:xfrm>
              <a:off x="10113798" y="13240028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10121007" y="13411202"/>
              <a:ext cx="659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trif </a:t>
              </a:r>
              <a:r>
                <a:rPr lang="en-US" sz="1400" b="1" i="1" baseline="30000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/>
                </a:solidFill>
              </a:endParaRPr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10121007" y="13563948"/>
              <a:ext cx="753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myd88 </a:t>
              </a:r>
              <a:r>
                <a:rPr lang="en-US" sz="1400" b="1" i="1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9" name="Rectangle 268"/>
            <p:cNvSpPr>
              <a:spLocks noChangeAspect="1"/>
            </p:cNvSpPr>
            <p:nvPr/>
          </p:nvSpPr>
          <p:spPr>
            <a:xfrm>
              <a:off x="10067027" y="13324802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>
              <a:spLocks noChangeAspect="1"/>
            </p:cNvSpPr>
            <p:nvPr/>
          </p:nvSpPr>
          <p:spPr>
            <a:xfrm>
              <a:off x="10067027" y="13482017"/>
              <a:ext cx="118871" cy="118871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>
              <a:spLocks noChangeAspect="1"/>
            </p:cNvSpPr>
            <p:nvPr/>
          </p:nvSpPr>
          <p:spPr>
            <a:xfrm>
              <a:off x="10067062" y="13644723"/>
              <a:ext cx="118871" cy="118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14763743" y="507751"/>
            <a:ext cx="807328" cy="570141"/>
            <a:chOff x="10067027" y="13240028"/>
            <a:chExt cx="807328" cy="570141"/>
          </a:xfrm>
        </p:grpSpPr>
        <p:sp>
          <p:nvSpPr>
            <p:cNvPr id="273" name="Rectangle 272"/>
            <p:cNvSpPr/>
            <p:nvPr/>
          </p:nvSpPr>
          <p:spPr>
            <a:xfrm>
              <a:off x="10113798" y="13240028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10121007" y="13411202"/>
              <a:ext cx="659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trif </a:t>
              </a:r>
              <a:r>
                <a:rPr lang="en-US" sz="1400" b="1" i="1" baseline="30000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/>
                </a:solidFill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10121007" y="13563948"/>
              <a:ext cx="753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myd88 </a:t>
              </a:r>
              <a:r>
                <a:rPr lang="en-US" sz="1400" b="1" i="1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76" name="Rectangle 275"/>
            <p:cNvSpPr>
              <a:spLocks noChangeAspect="1"/>
            </p:cNvSpPr>
            <p:nvPr/>
          </p:nvSpPr>
          <p:spPr>
            <a:xfrm>
              <a:off x="10067027" y="13324802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>
              <a:spLocks noChangeAspect="1"/>
            </p:cNvSpPr>
            <p:nvPr/>
          </p:nvSpPr>
          <p:spPr>
            <a:xfrm>
              <a:off x="10067027" y="13482017"/>
              <a:ext cx="118871" cy="118871"/>
            </a:xfrm>
            <a:prstGeom prst="rect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>
              <a:spLocks noChangeAspect="1"/>
            </p:cNvSpPr>
            <p:nvPr/>
          </p:nvSpPr>
          <p:spPr>
            <a:xfrm>
              <a:off x="10067062" y="13644723"/>
              <a:ext cx="118871" cy="1188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16905870" y="5721316"/>
            <a:ext cx="909569" cy="595541"/>
            <a:chOff x="14605001" y="3030989"/>
            <a:chExt cx="909569" cy="595541"/>
          </a:xfrm>
        </p:grpSpPr>
        <p:sp>
          <p:nvSpPr>
            <p:cNvPr id="280" name="Rectangle 279"/>
            <p:cNvSpPr/>
            <p:nvPr/>
          </p:nvSpPr>
          <p:spPr>
            <a:xfrm>
              <a:off x="14754013" y="3030989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81" name="Line 180"/>
            <p:cNvSpPr>
              <a:spLocks noChangeShapeType="1"/>
            </p:cNvSpPr>
            <p:nvPr/>
          </p:nvSpPr>
          <p:spPr bwMode="auto">
            <a:xfrm>
              <a:off x="14605001" y="317103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4761222" y="3214863"/>
              <a:ext cx="6375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trif </a:t>
              </a:r>
              <a:r>
                <a:rPr lang="en-US" sz="1400" b="1" i="1" baseline="30000" dirty="0" smtClean="0">
                  <a:solidFill>
                    <a:schemeClr val="accent1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/>
                </a:solidFill>
              </a:endParaRPr>
            </a:p>
          </p:txBody>
        </p:sp>
        <p:sp>
          <p:nvSpPr>
            <p:cNvPr id="283" name="Line 180"/>
            <p:cNvSpPr>
              <a:spLocks noChangeShapeType="1"/>
            </p:cNvSpPr>
            <p:nvPr/>
          </p:nvSpPr>
          <p:spPr bwMode="auto">
            <a:xfrm>
              <a:off x="14605001" y="3346441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14761222" y="3380309"/>
              <a:ext cx="7533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myd88 </a:t>
              </a:r>
              <a:r>
                <a:rPr lang="en-US" sz="1400" b="1" i="1" baseline="30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5" name="Line 180"/>
            <p:cNvSpPr>
              <a:spLocks noChangeShapeType="1"/>
            </p:cNvSpPr>
            <p:nvPr/>
          </p:nvSpPr>
          <p:spPr bwMode="auto">
            <a:xfrm>
              <a:off x="14605001" y="352035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10802772" y="3075312"/>
            <a:ext cx="1021610" cy="417395"/>
            <a:chOff x="12378076" y="11054324"/>
            <a:chExt cx="1021610" cy="417395"/>
          </a:xfrm>
        </p:grpSpPr>
        <p:sp>
          <p:nvSpPr>
            <p:cNvPr id="287" name="Rectangle 286"/>
            <p:cNvSpPr/>
            <p:nvPr/>
          </p:nvSpPr>
          <p:spPr>
            <a:xfrm>
              <a:off x="12424847" y="11054324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432055" y="11225498"/>
              <a:ext cx="96763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Irf3 </a:t>
              </a:r>
              <a:r>
                <a:rPr lang="en-US" sz="1400" b="1" i="1" baseline="30000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-/-</a:t>
              </a:r>
              <a:r>
                <a:rPr lang="en-US" sz="1000" b="1" i="1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irf7 </a:t>
              </a:r>
              <a:r>
                <a:rPr lang="en-US" sz="1400" b="1" i="1" baseline="30000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5"/>
                </a:solidFill>
              </a:endParaRPr>
            </a:p>
          </p:txBody>
        </p:sp>
        <p:sp>
          <p:nvSpPr>
            <p:cNvPr id="290" name="Rectangle 289"/>
            <p:cNvSpPr>
              <a:spLocks noChangeAspect="1"/>
            </p:cNvSpPr>
            <p:nvPr/>
          </p:nvSpPr>
          <p:spPr>
            <a:xfrm>
              <a:off x="12378076" y="11139098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>
              <a:spLocks noChangeAspect="1"/>
            </p:cNvSpPr>
            <p:nvPr/>
          </p:nvSpPr>
          <p:spPr>
            <a:xfrm>
              <a:off x="12378076" y="11296313"/>
              <a:ext cx="118871" cy="118871"/>
            </a:xfrm>
            <a:prstGeom prst="rect">
              <a:avLst/>
            </a:prstGeom>
            <a:solidFill>
              <a:schemeClr val="accent5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14763743" y="3084985"/>
            <a:ext cx="1021610" cy="417395"/>
            <a:chOff x="12378076" y="11054324"/>
            <a:chExt cx="1021610" cy="417395"/>
          </a:xfrm>
        </p:grpSpPr>
        <p:sp>
          <p:nvSpPr>
            <p:cNvPr id="295" name="Rectangle 294"/>
            <p:cNvSpPr/>
            <p:nvPr/>
          </p:nvSpPr>
          <p:spPr>
            <a:xfrm>
              <a:off x="12424847" y="11054324"/>
              <a:ext cx="76055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Helvetica"/>
                  <a:cs typeface="Helvetica"/>
                </a:rPr>
                <a:t>wild-type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2432055" y="11225498"/>
              <a:ext cx="96763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00" b="1" i="1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Irf3 </a:t>
              </a:r>
              <a:r>
                <a:rPr lang="en-US" sz="1400" b="1" i="1" baseline="30000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-/-</a:t>
              </a:r>
              <a:r>
                <a:rPr lang="en-US" sz="1000" b="1" i="1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irf7 </a:t>
              </a:r>
              <a:r>
                <a:rPr lang="en-US" sz="1400" b="1" i="1" baseline="30000" dirty="0" smtClean="0">
                  <a:solidFill>
                    <a:schemeClr val="accent5"/>
                  </a:solidFill>
                  <a:latin typeface="Helvetica"/>
                  <a:cs typeface="Helvetica"/>
                </a:rPr>
                <a:t>-/-</a:t>
              </a:r>
              <a:endParaRPr lang="en-US" sz="1400" i="1" dirty="0">
                <a:solidFill>
                  <a:schemeClr val="accent5"/>
                </a:solidFill>
              </a:endParaRPr>
            </a:p>
          </p:txBody>
        </p:sp>
        <p:sp>
          <p:nvSpPr>
            <p:cNvPr id="297" name="Rectangle 296"/>
            <p:cNvSpPr>
              <a:spLocks noChangeAspect="1"/>
            </p:cNvSpPr>
            <p:nvPr/>
          </p:nvSpPr>
          <p:spPr>
            <a:xfrm>
              <a:off x="12378076" y="11139098"/>
              <a:ext cx="118871" cy="118871"/>
            </a:xfrm>
            <a:prstGeom prst="rect">
              <a:avLst/>
            </a:prstGeom>
            <a:solidFill>
              <a:schemeClr val="tx2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>
              <a:spLocks noChangeAspect="1"/>
            </p:cNvSpPr>
            <p:nvPr/>
          </p:nvSpPr>
          <p:spPr>
            <a:xfrm>
              <a:off x="12378076" y="11296313"/>
              <a:ext cx="118871" cy="118871"/>
            </a:xfrm>
            <a:prstGeom prst="rect">
              <a:avLst/>
            </a:prstGeom>
            <a:solidFill>
              <a:schemeClr val="accent5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4" name="Rectangle 223"/>
          <p:cNvSpPr/>
          <p:nvPr/>
        </p:nvSpPr>
        <p:spPr>
          <a:xfrm>
            <a:off x="14934100" y="5430993"/>
            <a:ext cx="2568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Experimental Quantification</a:t>
            </a:r>
            <a:endParaRPr lang="en-US" sz="1400" dirty="0"/>
          </a:p>
        </p:txBody>
      </p:sp>
      <p:sp>
        <p:nvSpPr>
          <p:cNvPr id="225" name="TextBox 224"/>
          <p:cNvSpPr txBox="1"/>
          <p:nvPr/>
        </p:nvSpPr>
        <p:spPr>
          <a:xfrm>
            <a:off x="10062130" y="736259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J</a:t>
            </a:r>
            <a:endParaRPr lang="en-US" sz="3200" b="1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Chart 398"/>
          <p:cNvGraphicFramePr/>
          <p:nvPr/>
        </p:nvGraphicFramePr>
        <p:xfrm>
          <a:off x="13032207" y="573829"/>
          <a:ext cx="38862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6" name="Rectangle 135"/>
          <p:cNvSpPr/>
          <p:nvPr/>
        </p:nvSpPr>
        <p:spPr>
          <a:xfrm>
            <a:off x="4172134" y="9380782"/>
            <a:ext cx="3556863" cy="23470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30520_WT_LPS_ND-p38i-ERKi_p-TTP.t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454" y="10825225"/>
            <a:ext cx="2971800" cy="457326"/>
          </a:xfrm>
          <a:prstGeom prst="rect">
            <a:avLst/>
          </a:prstGeom>
        </p:spPr>
      </p:pic>
      <p:pic>
        <p:nvPicPr>
          <p:cNvPr id="5" name="Picture 4" descr="130520_WT_LPS_ND-p38i-ERKi_noTAPI_actin.t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4454" y="11345927"/>
            <a:ext cx="2971800" cy="4572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5" y="9919582"/>
            <a:ext cx="2971800" cy="453644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3225" y="9393207"/>
            <a:ext cx="2971800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8013" y="133091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B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217" y="133091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A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2397" y="312001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5599" y="311852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4707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3086" y="311852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4531" y="311852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7515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20" name="Picture 19" descr="121019_WT-TRIF-MyD88_LPS_p-ERK.ti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0058" y="3968172"/>
            <a:ext cx="5486400" cy="457200"/>
          </a:xfrm>
          <a:prstGeom prst="rect">
            <a:avLst/>
          </a:prstGeom>
        </p:spPr>
      </p:pic>
      <p:pic>
        <p:nvPicPr>
          <p:cNvPr id="21" name="Picture 20" descr="121019_WT-TRIF-MyD88_LPS_p-MK2-best.ti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87941" y="4485099"/>
            <a:ext cx="5486400" cy="457200"/>
          </a:xfrm>
          <a:prstGeom prst="rect">
            <a:avLst/>
          </a:prstGeom>
        </p:spPr>
      </p:pic>
      <p:pic>
        <p:nvPicPr>
          <p:cNvPr id="22" name="Picture 21" descr="121019_WT-TRIF-MyD88_LPS_p-p38-2.ti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98525" y="3460170"/>
            <a:ext cx="5486400" cy="457200"/>
          </a:xfrm>
          <a:prstGeom prst="rect">
            <a:avLst/>
          </a:prstGeom>
        </p:spPr>
      </p:pic>
      <p:pic>
        <p:nvPicPr>
          <p:cNvPr id="23" name="Picture 22" descr="121019_WT-TRIF-MyD88_LPS_actin1.tif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58" y="5009184"/>
            <a:ext cx="5486400" cy="45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90058" y="5009184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0058" y="4485099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0058" y="3968172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0058" y="3451703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168231" y="3118527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57717" y="311853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60916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20023" y="311853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88406" y="311704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9851" y="311704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82833" y="311853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93551" y="3117043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63057" y="312001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49325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433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76812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28257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58024" y="31200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81955" y="3120015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50381" y="3098864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652445" y="3098520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69337" y="3098520"/>
            <a:ext cx="169019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51194" y="2762952"/>
            <a:ext cx="61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trif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47" name="Rectangle 46"/>
          <p:cNvSpPr/>
          <p:nvPr/>
        </p:nvSpPr>
        <p:spPr>
          <a:xfrm>
            <a:off x="4855834" y="2761462"/>
            <a:ext cx="94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myd88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48" name="Rectangle 47"/>
          <p:cNvSpPr/>
          <p:nvPr/>
        </p:nvSpPr>
        <p:spPr>
          <a:xfrm>
            <a:off x="1215984" y="2762952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03213" y="2609063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C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9894" y="3520936"/>
            <a:ext cx="663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p-p38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29892" y="4031914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Helvetica"/>
                <a:cs typeface="Helvetica"/>
              </a:rPr>
              <a:t>p</a:t>
            </a:r>
            <a:r>
              <a:rPr lang="en-US" sz="1400" b="1" dirty="0" smtClean="0">
                <a:latin typeface="Helvetica"/>
                <a:cs typeface="Helvetica"/>
              </a:rPr>
              <a:t>-ERK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29895" y="4552836"/>
            <a:ext cx="733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p-MK2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46830" y="5082409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9575" y="9399557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-9065" y="8537374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D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4454" y="907421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964" y="907421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8722" y="907421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66873" y="907421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67531" y="8720529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DMSO</a:t>
            </a:r>
            <a:endParaRPr lang="en-US" sz="14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13651" y="9054656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9916" y="9079082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71426" y="907908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24184" y="907908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82335" y="9079082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64779" y="8720529"/>
            <a:ext cx="543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p38i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629113" y="9053913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450718" y="907570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12228" y="907570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64986" y="907570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23137" y="9075709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89789" y="8720529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ERKi</a:t>
            </a:r>
            <a:endParaRPr lang="en-US" sz="1400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566700" y="9049452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07150" y="9916026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02921" y="10829458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7800" y="1050412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49310" y="1050412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2068" y="1050412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60219" y="1050412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03262" y="1050898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64772" y="1050898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17530" y="1050898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75681" y="10508983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44064" y="1050561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605574" y="1050561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58332" y="1050561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116483" y="1050561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0496" y="11345927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424229" y="9986118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08800" y="11396729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30271" y="10891502"/>
            <a:ext cx="69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Helvetica"/>
                <a:cs typeface="Helvetica"/>
              </a:rPr>
              <a:t>p</a:t>
            </a:r>
            <a:r>
              <a:rPr lang="en-US" sz="1400" b="1" dirty="0" smtClean="0">
                <a:latin typeface="Helvetica"/>
                <a:cs typeface="Helvetica"/>
              </a:rPr>
              <a:t>-TTP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436929" y="9468790"/>
            <a:ext cx="733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p-MK2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055745" y="8537374"/>
            <a:ext cx="4583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Helvetica"/>
                <a:cs typeface="Helvetica"/>
              </a:rPr>
              <a:t>E</a:t>
            </a:r>
          </a:p>
        </p:txBody>
      </p:sp>
      <p:grpSp>
        <p:nvGrpSpPr>
          <p:cNvPr id="2" name="Group 196"/>
          <p:cNvGrpSpPr/>
          <p:nvPr/>
        </p:nvGrpSpPr>
        <p:grpSpPr>
          <a:xfrm rot="19560365">
            <a:off x="5922244" y="10857061"/>
            <a:ext cx="417164" cy="241625"/>
            <a:chOff x="13284935" y="9523423"/>
            <a:chExt cx="417164" cy="241625"/>
          </a:xfrm>
        </p:grpSpPr>
        <p:sp>
          <p:nvSpPr>
            <p:cNvPr id="114" name="Line 180"/>
            <p:cNvSpPr>
              <a:spLocks noChangeShapeType="1"/>
            </p:cNvSpPr>
            <p:nvPr/>
          </p:nvSpPr>
          <p:spPr bwMode="auto">
            <a:xfrm flipH="1">
              <a:off x="13312595" y="9523423"/>
              <a:ext cx="389504" cy="15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180"/>
            <p:cNvSpPr>
              <a:spLocks noChangeShapeType="1"/>
            </p:cNvSpPr>
            <p:nvPr/>
          </p:nvSpPr>
          <p:spPr bwMode="auto">
            <a:xfrm rot="16200000" flipH="1">
              <a:off x="13229884" y="9631535"/>
              <a:ext cx="188564" cy="784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6" name="Freeform 104"/>
          <p:cNvSpPr>
            <a:spLocks/>
          </p:cNvSpPr>
          <p:nvPr/>
        </p:nvSpPr>
        <p:spPr bwMode="auto">
          <a:xfrm>
            <a:off x="6129414" y="10307064"/>
            <a:ext cx="588962" cy="454025"/>
          </a:xfrm>
          <a:custGeom>
            <a:avLst/>
            <a:gdLst>
              <a:gd name="T0" fmla="*/ 2147483647 w 288"/>
              <a:gd name="T1" fmla="*/ 2147483647 h 197"/>
              <a:gd name="T2" fmla="*/ 2147483647 w 288"/>
              <a:gd name="T3" fmla="*/ 2147483647 h 197"/>
              <a:gd name="T4" fmla="*/ 2147483647 w 288"/>
              <a:gd name="T5" fmla="*/ 2147483647 h 197"/>
              <a:gd name="T6" fmla="*/ 2147483647 w 288"/>
              <a:gd name="T7" fmla="*/ 2147483647 h 197"/>
              <a:gd name="T8" fmla="*/ 2147483647 w 288"/>
              <a:gd name="T9" fmla="*/ 2147483647 h 197"/>
              <a:gd name="T10" fmla="*/ 2147483647 w 288"/>
              <a:gd name="T11" fmla="*/ 2147483647 h 197"/>
              <a:gd name="T12" fmla="*/ 2147483647 w 288"/>
              <a:gd name="T13" fmla="*/ 2147483647 h 197"/>
              <a:gd name="T14" fmla="*/ 2147483647 w 288"/>
              <a:gd name="T15" fmla="*/ 2147483647 h 197"/>
              <a:gd name="T16" fmla="*/ 2147483647 w 288"/>
              <a:gd name="T17" fmla="*/ 2147483647 h 197"/>
              <a:gd name="T18" fmla="*/ 2147483647 w 288"/>
              <a:gd name="T19" fmla="*/ 2147483647 h 197"/>
              <a:gd name="T20" fmla="*/ 2147483647 w 288"/>
              <a:gd name="T21" fmla="*/ 2147483647 h 197"/>
              <a:gd name="T22" fmla="*/ 2147483647 w 288"/>
              <a:gd name="T23" fmla="*/ 2147483647 h 197"/>
              <a:gd name="T24" fmla="*/ 2147483647 w 288"/>
              <a:gd name="T25" fmla="*/ 2147483647 h 197"/>
              <a:gd name="T26" fmla="*/ 2147483647 w 288"/>
              <a:gd name="T27" fmla="*/ 2147483647 h 197"/>
              <a:gd name="T28" fmla="*/ 2147483647 w 288"/>
              <a:gd name="T29" fmla="*/ 2147483647 h 197"/>
              <a:gd name="T30" fmla="*/ 2147483647 w 288"/>
              <a:gd name="T31" fmla="*/ 2147483647 h 197"/>
              <a:gd name="T32" fmla="*/ 2147483647 w 288"/>
              <a:gd name="T33" fmla="*/ 2147483647 h 197"/>
              <a:gd name="T34" fmla="*/ 2147483647 w 288"/>
              <a:gd name="T35" fmla="*/ 2147483647 h 197"/>
              <a:gd name="T36" fmla="*/ 2147483647 w 288"/>
              <a:gd name="T37" fmla="*/ 2147483647 h 197"/>
              <a:gd name="T38" fmla="*/ 2147483647 w 288"/>
              <a:gd name="T39" fmla="*/ 2147483647 h 197"/>
              <a:gd name="T40" fmla="*/ 2147483647 w 288"/>
              <a:gd name="T41" fmla="*/ 2147483647 h 197"/>
              <a:gd name="T42" fmla="*/ 2147483647 w 288"/>
              <a:gd name="T43" fmla="*/ 2147483647 h 197"/>
              <a:gd name="T44" fmla="*/ 2147483647 w 288"/>
              <a:gd name="T45" fmla="*/ 2147483647 h 197"/>
              <a:gd name="T46" fmla="*/ 2147483647 w 288"/>
              <a:gd name="T47" fmla="*/ 2147483647 h 197"/>
              <a:gd name="T48" fmla="*/ 2147483647 w 288"/>
              <a:gd name="T49" fmla="*/ 2147483647 h 197"/>
              <a:gd name="T50" fmla="*/ 2147483647 w 288"/>
              <a:gd name="T51" fmla="*/ 2147483647 h 197"/>
              <a:gd name="T52" fmla="*/ 2147483647 w 288"/>
              <a:gd name="T53" fmla="*/ 2147483647 h 197"/>
              <a:gd name="T54" fmla="*/ 2147483647 w 288"/>
              <a:gd name="T55" fmla="*/ 2147483647 h 197"/>
              <a:gd name="T56" fmla="*/ 2147483647 w 288"/>
              <a:gd name="T57" fmla="*/ 2147483647 h 197"/>
              <a:gd name="T58" fmla="*/ 2147483647 w 288"/>
              <a:gd name="T59" fmla="*/ 2147483647 h 197"/>
              <a:gd name="T60" fmla="*/ 2147483647 w 288"/>
              <a:gd name="T61" fmla="*/ 2147483647 h 197"/>
              <a:gd name="T62" fmla="*/ 2147483647 w 288"/>
              <a:gd name="T63" fmla="*/ 2147483647 h 19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88"/>
              <a:gd name="T97" fmla="*/ 0 h 197"/>
              <a:gd name="T98" fmla="*/ 288 w 288"/>
              <a:gd name="T99" fmla="*/ 197 h 197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88" h="197">
                <a:moveTo>
                  <a:pt x="288" y="98"/>
                </a:moveTo>
                <a:lnTo>
                  <a:pt x="267" y="90"/>
                </a:lnTo>
                <a:lnTo>
                  <a:pt x="285" y="79"/>
                </a:lnTo>
                <a:lnTo>
                  <a:pt x="263" y="74"/>
                </a:lnTo>
                <a:lnTo>
                  <a:pt x="276" y="61"/>
                </a:lnTo>
                <a:lnTo>
                  <a:pt x="253" y="59"/>
                </a:lnTo>
                <a:lnTo>
                  <a:pt x="263" y="44"/>
                </a:lnTo>
                <a:lnTo>
                  <a:pt x="239" y="44"/>
                </a:lnTo>
                <a:lnTo>
                  <a:pt x="246" y="29"/>
                </a:lnTo>
                <a:lnTo>
                  <a:pt x="223" y="33"/>
                </a:lnTo>
                <a:lnTo>
                  <a:pt x="224" y="17"/>
                </a:lnTo>
                <a:lnTo>
                  <a:pt x="202" y="24"/>
                </a:lnTo>
                <a:lnTo>
                  <a:pt x="199" y="7"/>
                </a:lnTo>
                <a:lnTo>
                  <a:pt x="179" y="17"/>
                </a:lnTo>
                <a:lnTo>
                  <a:pt x="172" y="2"/>
                </a:lnTo>
                <a:lnTo>
                  <a:pt x="156" y="14"/>
                </a:lnTo>
                <a:lnTo>
                  <a:pt x="144" y="0"/>
                </a:lnTo>
                <a:lnTo>
                  <a:pt x="132" y="14"/>
                </a:lnTo>
                <a:lnTo>
                  <a:pt x="116" y="2"/>
                </a:lnTo>
                <a:lnTo>
                  <a:pt x="107" y="17"/>
                </a:lnTo>
                <a:lnTo>
                  <a:pt x="89" y="7"/>
                </a:lnTo>
                <a:lnTo>
                  <a:pt x="86" y="24"/>
                </a:lnTo>
                <a:lnTo>
                  <a:pt x="64" y="17"/>
                </a:lnTo>
                <a:lnTo>
                  <a:pt x="65" y="33"/>
                </a:lnTo>
                <a:lnTo>
                  <a:pt x="42" y="29"/>
                </a:lnTo>
                <a:lnTo>
                  <a:pt x="48" y="44"/>
                </a:lnTo>
                <a:lnTo>
                  <a:pt x="24" y="44"/>
                </a:lnTo>
                <a:lnTo>
                  <a:pt x="34" y="59"/>
                </a:lnTo>
                <a:lnTo>
                  <a:pt x="11" y="61"/>
                </a:lnTo>
                <a:lnTo>
                  <a:pt x="25" y="74"/>
                </a:lnTo>
                <a:lnTo>
                  <a:pt x="2" y="79"/>
                </a:lnTo>
                <a:lnTo>
                  <a:pt x="20" y="90"/>
                </a:lnTo>
                <a:lnTo>
                  <a:pt x="0" y="98"/>
                </a:lnTo>
                <a:lnTo>
                  <a:pt x="20" y="107"/>
                </a:lnTo>
                <a:lnTo>
                  <a:pt x="2" y="117"/>
                </a:lnTo>
                <a:lnTo>
                  <a:pt x="25" y="123"/>
                </a:lnTo>
                <a:lnTo>
                  <a:pt x="11" y="136"/>
                </a:lnTo>
                <a:lnTo>
                  <a:pt x="34" y="138"/>
                </a:lnTo>
                <a:lnTo>
                  <a:pt x="24" y="153"/>
                </a:lnTo>
                <a:lnTo>
                  <a:pt x="48" y="153"/>
                </a:lnTo>
                <a:lnTo>
                  <a:pt x="42" y="168"/>
                </a:lnTo>
                <a:lnTo>
                  <a:pt x="65" y="164"/>
                </a:lnTo>
                <a:lnTo>
                  <a:pt x="64" y="180"/>
                </a:lnTo>
                <a:lnTo>
                  <a:pt x="86" y="173"/>
                </a:lnTo>
                <a:lnTo>
                  <a:pt x="89" y="189"/>
                </a:lnTo>
                <a:lnTo>
                  <a:pt x="107" y="179"/>
                </a:lnTo>
                <a:lnTo>
                  <a:pt x="116" y="195"/>
                </a:lnTo>
                <a:lnTo>
                  <a:pt x="132" y="183"/>
                </a:lnTo>
                <a:lnTo>
                  <a:pt x="144" y="197"/>
                </a:lnTo>
                <a:lnTo>
                  <a:pt x="156" y="183"/>
                </a:lnTo>
                <a:lnTo>
                  <a:pt x="172" y="195"/>
                </a:lnTo>
                <a:lnTo>
                  <a:pt x="179" y="179"/>
                </a:lnTo>
                <a:lnTo>
                  <a:pt x="199" y="189"/>
                </a:lnTo>
                <a:lnTo>
                  <a:pt x="202" y="173"/>
                </a:lnTo>
                <a:lnTo>
                  <a:pt x="224" y="180"/>
                </a:lnTo>
                <a:lnTo>
                  <a:pt x="223" y="164"/>
                </a:lnTo>
                <a:lnTo>
                  <a:pt x="246" y="168"/>
                </a:lnTo>
                <a:lnTo>
                  <a:pt x="239" y="153"/>
                </a:lnTo>
                <a:lnTo>
                  <a:pt x="263" y="153"/>
                </a:lnTo>
                <a:lnTo>
                  <a:pt x="253" y="138"/>
                </a:lnTo>
                <a:lnTo>
                  <a:pt x="276" y="136"/>
                </a:lnTo>
                <a:lnTo>
                  <a:pt x="263" y="123"/>
                </a:lnTo>
                <a:lnTo>
                  <a:pt x="285" y="117"/>
                </a:lnTo>
                <a:lnTo>
                  <a:pt x="267" y="107"/>
                </a:lnTo>
                <a:lnTo>
                  <a:pt x="288" y="98"/>
                </a:lnTo>
                <a:close/>
              </a:path>
            </a:pathLst>
          </a:cu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Rectangle 105"/>
          <p:cNvSpPr>
            <a:spLocks noChangeArrowheads="1"/>
          </p:cNvSpPr>
          <p:nvPr/>
        </p:nvSpPr>
        <p:spPr bwMode="auto">
          <a:xfrm>
            <a:off x="6174922" y="10377442"/>
            <a:ext cx="4940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p38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18" name="Oval 54"/>
          <p:cNvSpPr>
            <a:spLocks noChangeArrowheads="1"/>
          </p:cNvSpPr>
          <p:nvPr/>
        </p:nvSpPr>
        <p:spPr bwMode="auto">
          <a:xfrm>
            <a:off x="6708678" y="9235814"/>
            <a:ext cx="762000" cy="39687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</a:t>
            </a:r>
            <a:endParaRPr lang="en-US" sz="1400" b="1" dirty="0">
              <a:latin typeface="Helvetica"/>
              <a:cs typeface="Helvetica"/>
            </a:endParaRPr>
          </a:p>
        </p:txBody>
      </p:sp>
      <p:graphicFrame>
        <p:nvGraphicFramePr>
          <p:cNvPr id="122" name="Chart 121"/>
          <p:cNvGraphicFramePr/>
          <p:nvPr/>
        </p:nvGraphicFramePr>
        <p:xfrm>
          <a:off x="292016" y="6036937"/>
          <a:ext cx="2907792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5" name="Chart 124"/>
          <p:cNvGraphicFramePr/>
          <p:nvPr/>
        </p:nvGraphicFramePr>
        <p:xfrm>
          <a:off x="3047741" y="6067125"/>
          <a:ext cx="2523744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27" name="Chart 126"/>
          <p:cNvGraphicFramePr/>
          <p:nvPr/>
        </p:nvGraphicFramePr>
        <p:xfrm>
          <a:off x="5442957" y="6067125"/>
          <a:ext cx="2523744" cy="265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6151059" y="3120015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794819" y="8314262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46" name="Oval 16"/>
          <p:cNvSpPr>
            <a:spLocks noChangeArrowheads="1"/>
          </p:cNvSpPr>
          <p:nvPr/>
        </p:nvSpPr>
        <p:spPr bwMode="auto">
          <a:xfrm>
            <a:off x="4309489" y="9049452"/>
            <a:ext cx="1377137" cy="6048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41"/>
          <p:cNvSpPr>
            <a:spLocks noChangeShapeType="1"/>
          </p:cNvSpPr>
          <p:nvPr/>
        </p:nvSpPr>
        <p:spPr bwMode="auto">
          <a:xfrm flipH="1" flipV="1">
            <a:off x="4830670" y="9247134"/>
            <a:ext cx="387645" cy="0"/>
          </a:xfrm>
          <a:prstGeom prst="line">
            <a:avLst/>
          </a:prstGeom>
          <a:noFill/>
          <a:ln w="28575">
            <a:solidFill>
              <a:schemeClr val="accent5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59" name="Line 41"/>
          <p:cNvSpPr>
            <a:spLocks noChangeShapeType="1"/>
          </p:cNvSpPr>
          <p:nvPr/>
        </p:nvSpPr>
        <p:spPr bwMode="auto">
          <a:xfrm flipH="1" flipV="1">
            <a:off x="5150789" y="9247134"/>
            <a:ext cx="3876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60" name="Line 41"/>
          <p:cNvSpPr>
            <a:spLocks noChangeShapeType="1"/>
          </p:cNvSpPr>
          <p:nvPr/>
        </p:nvSpPr>
        <p:spPr bwMode="auto">
          <a:xfrm flipH="1" flipV="1">
            <a:off x="4499946" y="9247134"/>
            <a:ext cx="3876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 dirty="0">
              <a:latin typeface=""/>
              <a:cs typeface=""/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>
            <a:off x="4377221" y="9259306"/>
            <a:ext cx="12820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Nascent 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545840" y="11366057"/>
            <a:ext cx="123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 smtClean="0">
                <a:latin typeface="Helvetica"/>
                <a:cs typeface="Helvetica"/>
              </a:rPr>
              <a:t>Module 2</a:t>
            </a:r>
            <a:endParaRPr lang="en-US" sz="1800" i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5669242" y="11750040"/>
            <a:ext cx="1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8000"/>
                </a:solidFill>
                <a:latin typeface="Helvetica"/>
                <a:cs typeface="Helvetica"/>
              </a:rPr>
              <a:t>Output</a:t>
            </a:r>
            <a:endParaRPr lang="en-US" sz="1400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734188" y="9049452"/>
            <a:ext cx="1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Helvetica"/>
                <a:cs typeface="Helvetica"/>
              </a:rPr>
              <a:t>Input</a:t>
            </a:r>
            <a:endParaRPr lang="en-US" sz="1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71" name="Oval 16"/>
          <p:cNvSpPr>
            <a:spLocks noChangeArrowheads="1"/>
          </p:cNvSpPr>
          <p:nvPr/>
        </p:nvSpPr>
        <p:spPr bwMode="auto">
          <a:xfrm>
            <a:off x="4324329" y="11310271"/>
            <a:ext cx="1377137" cy="6048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0" name="Line 41"/>
          <p:cNvSpPr>
            <a:spLocks noChangeShapeType="1"/>
          </p:cNvSpPr>
          <p:nvPr/>
        </p:nvSpPr>
        <p:spPr bwMode="auto">
          <a:xfrm flipH="1" flipV="1">
            <a:off x="4448932" y="11607405"/>
            <a:ext cx="706853" cy="528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191" name="Rectangle 74"/>
          <p:cNvSpPr>
            <a:spLocks noChangeArrowheads="1"/>
          </p:cNvSpPr>
          <p:nvPr/>
        </p:nvSpPr>
        <p:spPr bwMode="auto">
          <a:xfrm>
            <a:off x="5101309" y="11446540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AAA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92" name="TextBox 13"/>
          <p:cNvSpPr txBox="1">
            <a:spLocks noChangeArrowheads="1"/>
          </p:cNvSpPr>
          <p:nvPr/>
        </p:nvSpPr>
        <p:spPr bwMode="auto">
          <a:xfrm>
            <a:off x="6130826" y="11173826"/>
            <a:ext cx="364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Ø</a:t>
            </a:r>
          </a:p>
        </p:txBody>
      </p:sp>
      <p:sp>
        <p:nvSpPr>
          <p:cNvPr id="193" name="Freeform 192"/>
          <p:cNvSpPr/>
          <p:nvPr/>
        </p:nvSpPr>
        <p:spPr>
          <a:xfrm rot="20597842">
            <a:off x="5479974" y="11066820"/>
            <a:ext cx="668728" cy="339084"/>
          </a:xfrm>
          <a:custGeom>
            <a:avLst/>
            <a:gdLst>
              <a:gd name="connsiteX0" fmla="*/ 0 w 567267"/>
              <a:gd name="connsiteY0" fmla="*/ 436034 h 715434"/>
              <a:gd name="connsiteX1" fmla="*/ 254000 w 567267"/>
              <a:gd name="connsiteY1" fmla="*/ 46567 h 715434"/>
              <a:gd name="connsiteX2" fmla="*/ 567267 w 567267"/>
              <a:gd name="connsiteY2" fmla="*/ 715434 h 715434"/>
              <a:gd name="connsiteX0" fmla="*/ 0 w 651934"/>
              <a:gd name="connsiteY0" fmla="*/ 333830 h 735875"/>
              <a:gd name="connsiteX1" fmla="*/ 338667 w 651934"/>
              <a:gd name="connsiteY1" fmla="*/ 67008 h 735875"/>
              <a:gd name="connsiteX2" fmla="*/ 651934 w 651934"/>
              <a:gd name="connsiteY2" fmla="*/ 735875 h 73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934" h="735875">
                <a:moveTo>
                  <a:pt x="0" y="333830"/>
                </a:moveTo>
                <a:cubicBezTo>
                  <a:pt x="79728" y="115813"/>
                  <a:pt x="230011" y="1"/>
                  <a:pt x="338667" y="67008"/>
                </a:cubicBezTo>
                <a:cubicBezTo>
                  <a:pt x="447323" y="134015"/>
                  <a:pt x="602545" y="686486"/>
                  <a:pt x="651934" y="73587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Line 180"/>
          <p:cNvSpPr>
            <a:spLocks noChangeShapeType="1"/>
          </p:cNvSpPr>
          <p:nvPr/>
        </p:nvSpPr>
        <p:spPr bwMode="auto">
          <a:xfrm rot="19560365" flipH="1">
            <a:off x="6476468" y="9849054"/>
            <a:ext cx="546943" cy="2334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180"/>
          <p:cNvSpPr>
            <a:spLocks noChangeShapeType="1"/>
          </p:cNvSpPr>
          <p:nvPr/>
        </p:nvSpPr>
        <p:spPr bwMode="auto">
          <a:xfrm>
            <a:off x="5028580" y="9773834"/>
            <a:ext cx="0" cy="142082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5088025" y="9965422"/>
            <a:ext cx="11424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processing</a:t>
            </a:r>
            <a:endParaRPr lang="en-US" sz="1400" b="1" dirty="0">
              <a:latin typeface="Helvetica"/>
              <a:cs typeface="Helvetica"/>
            </a:endParaRPr>
          </a:p>
        </p:txBody>
      </p:sp>
      <p:cxnSp>
        <p:nvCxnSpPr>
          <p:cNvPr id="208" name="Straight Connector 207"/>
          <p:cNvCxnSpPr/>
          <p:nvPr/>
        </p:nvCxnSpPr>
        <p:spPr>
          <a:xfrm flipV="1">
            <a:off x="613590" y="10495365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V="1">
            <a:off x="1629052" y="10494622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V="1">
            <a:off x="2566639" y="10490161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6159275" y="2762952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430271" y="8720529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429467" y="9075709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438430" y="10499084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graphicFrame>
        <p:nvGraphicFramePr>
          <p:cNvPr id="216" name="Chart 215"/>
          <p:cNvGraphicFramePr/>
          <p:nvPr/>
        </p:nvGraphicFramePr>
        <p:xfrm>
          <a:off x="379836" y="561502"/>
          <a:ext cx="3648456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18" name="Chart 217"/>
          <p:cNvGraphicFramePr/>
          <p:nvPr/>
        </p:nvGraphicFramePr>
        <p:xfrm>
          <a:off x="4243830" y="561502"/>
          <a:ext cx="3639312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20" name="Rectangle 219"/>
          <p:cNvSpPr/>
          <p:nvPr/>
        </p:nvSpPr>
        <p:spPr>
          <a:xfrm>
            <a:off x="851912" y="2365016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sp>
        <p:nvSpPr>
          <p:cNvPr id="221" name="Rectangle 220"/>
          <p:cNvSpPr/>
          <p:nvPr/>
        </p:nvSpPr>
        <p:spPr>
          <a:xfrm>
            <a:off x="2061625" y="2365017"/>
            <a:ext cx="61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trif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222" name="Rectangle 221"/>
          <p:cNvSpPr/>
          <p:nvPr/>
        </p:nvSpPr>
        <p:spPr>
          <a:xfrm>
            <a:off x="2908498" y="2363527"/>
            <a:ext cx="94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myd88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223" name="Rectangle 222"/>
          <p:cNvSpPr/>
          <p:nvPr/>
        </p:nvSpPr>
        <p:spPr>
          <a:xfrm>
            <a:off x="5711744" y="2363527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sp>
        <p:nvSpPr>
          <p:cNvPr id="224" name="TextBox 223"/>
          <p:cNvSpPr txBox="1"/>
          <p:nvPr/>
        </p:nvSpPr>
        <p:spPr>
          <a:xfrm>
            <a:off x="1479440" y="5885127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p38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862137" y="5885127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ERK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265358" y="5885127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MK2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497830" y="6275613"/>
            <a:ext cx="4182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54" name="Rectangle 153"/>
          <p:cNvSpPr/>
          <p:nvPr/>
        </p:nvSpPr>
        <p:spPr>
          <a:xfrm>
            <a:off x="1907596" y="6625719"/>
            <a:ext cx="424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55" name="Rectangle 154"/>
          <p:cNvSpPr/>
          <p:nvPr/>
        </p:nvSpPr>
        <p:spPr>
          <a:xfrm>
            <a:off x="2314792" y="6864271"/>
            <a:ext cx="451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56" name="Rectangle 155"/>
          <p:cNvSpPr/>
          <p:nvPr/>
        </p:nvSpPr>
        <p:spPr>
          <a:xfrm>
            <a:off x="4072382" y="6289577"/>
            <a:ext cx="42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57" name="Rectangle 156"/>
          <p:cNvSpPr/>
          <p:nvPr/>
        </p:nvSpPr>
        <p:spPr>
          <a:xfrm>
            <a:off x="4601718" y="6925022"/>
            <a:ext cx="42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62" name="Rectangle 161"/>
          <p:cNvSpPr/>
          <p:nvPr/>
        </p:nvSpPr>
        <p:spPr>
          <a:xfrm>
            <a:off x="5129965" y="7205916"/>
            <a:ext cx="270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</a:t>
            </a:r>
            <a:endParaRPr lang="en-US" sz="1400" dirty="0"/>
          </a:p>
        </p:txBody>
      </p:sp>
      <p:sp>
        <p:nvSpPr>
          <p:cNvPr id="163" name="Rectangle 162"/>
          <p:cNvSpPr/>
          <p:nvPr/>
        </p:nvSpPr>
        <p:spPr>
          <a:xfrm>
            <a:off x="6468069" y="6317057"/>
            <a:ext cx="42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64" name="Rectangle 163"/>
          <p:cNvSpPr/>
          <p:nvPr/>
        </p:nvSpPr>
        <p:spPr>
          <a:xfrm>
            <a:off x="6997405" y="6952502"/>
            <a:ext cx="42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165" name="Rectangle 164"/>
          <p:cNvSpPr/>
          <p:nvPr/>
        </p:nvSpPr>
        <p:spPr>
          <a:xfrm>
            <a:off x="7525652" y="7233396"/>
            <a:ext cx="270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</a:t>
            </a:r>
            <a:endParaRPr lang="en-US" sz="1400" dirty="0"/>
          </a:p>
        </p:txBody>
      </p:sp>
      <p:sp>
        <p:nvSpPr>
          <p:cNvPr id="335" name="TextBox 334"/>
          <p:cNvSpPr txBox="1"/>
          <p:nvPr/>
        </p:nvSpPr>
        <p:spPr>
          <a:xfrm>
            <a:off x="13577" y="12116715"/>
            <a:ext cx="4353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F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7794819" y="14669264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1312041" y="12602429"/>
            <a:ext cx="2209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No 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r>
              <a:rPr lang="en-US" sz="1400" b="1" dirty="0" smtClean="0">
                <a:latin typeface="Helvetica"/>
                <a:cs typeface="Helvetica"/>
              </a:rPr>
              <a:t> regulation</a:t>
            </a:r>
            <a:endParaRPr lang="en-US" sz="1400" dirty="0"/>
          </a:p>
        </p:txBody>
      </p:sp>
      <p:sp>
        <p:nvSpPr>
          <p:cNvPr id="360" name="Rectangle 359"/>
          <p:cNvSpPr/>
          <p:nvPr/>
        </p:nvSpPr>
        <p:spPr>
          <a:xfrm>
            <a:off x="4553962" y="12602429"/>
            <a:ext cx="3211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MyD88 and TRIF regulate 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r>
              <a:rPr lang="en-US" sz="1400" b="1" dirty="0" smtClean="0">
                <a:latin typeface="Helvetica"/>
                <a:cs typeface="Helvetica"/>
              </a:rPr>
              <a:t> </a:t>
            </a:r>
            <a:endParaRPr lang="en-US" sz="1400" dirty="0"/>
          </a:p>
        </p:txBody>
      </p:sp>
      <p:sp>
        <p:nvSpPr>
          <p:cNvPr id="361" name="Rectangle 360"/>
          <p:cNvSpPr/>
          <p:nvPr/>
        </p:nvSpPr>
        <p:spPr>
          <a:xfrm>
            <a:off x="1093454" y="15153991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MyD88 regulates 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endParaRPr lang="en-US" sz="1400" dirty="0"/>
          </a:p>
        </p:txBody>
      </p:sp>
      <p:sp>
        <p:nvSpPr>
          <p:cNvPr id="365" name="Rectangle 364"/>
          <p:cNvSpPr/>
          <p:nvPr/>
        </p:nvSpPr>
        <p:spPr>
          <a:xfrm>
            <a:off x="4902834" y="15153991"/>
            <a:ext cx="2313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 regulates 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endParaRPr lang="en-US" sz="1400" dirty="0"/>
          </a:p>
        </p:txBody>
      </p:sp>
      <p:sp>
        <p:nvSpPr>
          <p:cNvPr id="366" name="TextBox 365"/>
          <p:cNvSpPr txBox="1"/>
          <p:nvPr/>
        </p:nvSpPr>
        <p:spPr>
          <a:xfrm>
            <a:off x="7794819" y="17207676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67" name="Rectangle 366"/>
          <p:cNvSpPr/>
          <p:nvPr/>
        </p:nvSpPr>
        <p:spPr>
          <a:xfrm rot="16200000">
            <a:off x="-637225" y="1375991"/>
            <a:ext cx="1890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</a:t>
            </a:r>
            <a:r>
              <a:rPr lang="en-US" sz="1400" b="1" dirty="0" smtClean="0">
                <a:latin typeface="Helvetica"/>
                <a:cs typeface="Helvetica"/>
              </a:rPr>
              <a:t>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r>
              <a:rPr lang="en-US" sz="1400" b="1" dirty="0" smtClean="0">
                <a:latin typeface="Helvetica"/>
                <a:cs typeface="Helvetica"/>
              </a:rPr>
              <a:t> (min)</a:t>
            </a:r>
            <a:endParaRPr lang="en-US" sz="1400" dirty="0"/>
          </a:p>
        </p:txBody>
      </p:sp>
      <p:sp>
        <p:nvSpPr>
          <p:cNvPr id="368" name="Rectangle 367"/>
          <p:cNvSpPr/>
          <p:nvPr/>
        </p:nvSpPr>
        <p:spPr>
          <a:xfrm rot="16200000">
            <a:off x="-214035" y="7068960"/>
            <a:ext cx="1043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% Activity</a:t>
            </a:r>
            <a:endParaRPr lang="en-US" sz="1400" dirty="0"/>
          </a:p>
        </p:txBody>
      </p:sp>
      <p:sp>
        <p:nvSpPr>
          <p:cNvPr id="369" name="Rectangle 368"/>
          <p:cNvSpPr/>
          <p:nvPr/>
        </p:nvSpPr>
        <p:spPr>
          <a:xfrm rot="16200000">
            <a:off x="3247274" y="1375991"/>
            <a:ext cx="1890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</a:t>
            </a:r>
            <a:r>
              <a:rPr lang="en-US" sz="1400" b="1" dirty="0" smtClean="0">
                <a:latin typeface="Helvetica"/>
                <a:cs typeface="Helvetica"/>
              </a:rPr>
              <a:t>mRNA </a:t>
            </a:r>
            <a:r>
              <a:rPr lang="en-US" sz="1400" b="1" i="1" dirty="0" smtClean="0">
                <a:latin typeface="Helvetica"/>
                <a:cs typeface="Helvetica"/>
              </a:rPr>
              <a:t>t</a:t>
            </a:r>
            <a:r>
              <a:rPr lang="en-US" sz="1400" b="1" i="1" baseline="-25000" dirty="0" smtClean="0">
                <a:latin typeface="Helvetica"/>
                <a:cs typeface="Helvetica"/>
              </a:rPr>
              <a:t>1/2</a:t>
            </a:r>
            <a:r>
              <a:rPr lang="en-US" sz="1400" b="1" dirty="0" smtClean="0">
                <a:latin typeface="Helvetica"/>
                <a:cs typeface="Helvetica"/>
              </a:rPr>
              <a:t> (min)</a:t>
            </a:r>
            <a:endParaRPr lang="en-US" sz="1400" dirty="0"/>
          </a:p>
        </p:txBody>
      </p:sp>
      <p:sp>
        <p:nvSpPr>
          <p:cNvPr id="370" name="Rectangle 369"/>
          <p:cNvSpPr/>
          <p:nvPr/>
        </p:nvSpPr>
        <p:spPr>
          <a:xfrm rot="16200000">
            <a:off x="-515396" y="13562198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</a:t>
            </a:r>
            <a:r>
              <a:rPr lang="en-US" sz="1400" b="1" dirty="0" smtClean="0">
                <a:latin typeface="Helvetica"/>
                <a:cs typeface="Helvetica"/>
              </a:rPr>
              <a:t>mRNA (fold)</a:t>
            </a:r>
            <a:endParaRPr lang="en-US" sz="1400" dirty="0"/>
          </a:p>
        </p:txBody>
      </p:sp>
      <p:sp>
        <p:nvSpPr>
          <p:cNvPr id="371" name="Rectangle 370"/>
          <p:cNvSpPr/>
          <p:nvPr/>
        </p:nvSpPr>
        <p:spPr>
          <a:xfrm rot="16200000">
            <a:off x="-516885" y="16094988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</a:t>
            </a:r>
            <a:r>
              <a:rPr lang="en-US" sz="1400" b="1" dirty="0" smtClean="0">
                <a:latin typeface="Helvetica"/>
                <a:cs typeface="Helvetica"/>
              </a:rPr>
              <a:t>mRNA (fold)</a:t>
            </a:r>
            <a:endParaRPr lang="en-US" sz="1400" dirty="0"/>
          </a:p>
        </p:txBody>
      </p:sp>
      <p:pic>
        <p:nvPicPr>
          <p:cNvPr id="372" name="Picture 371" descr="130105_WT_LPS_DMSO-p38-ERK_actin2.tif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928522" y="1918226"/>
            <a:ext cx="2971800" cy="457200"/>
          </a:xfrm>
          <a:prstGeom prst="rect">
            <a:avLst/>
          </a:prstGeom>
        </p:spPr>
      </p:pic>
      <p:pic>
        <p:nvPicPr>
          <p:cNvPr id="373" name="Picture 372" descr="121219_WT-TRIF-88_LPS-TAPI_TNF_small.tif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28522" y="1396895"/>
            <a:ext cx="2971800" cy="457200"/>
          </a:xfrm>
          <a:prstGeom prst="rect">
            <a:avLst/>
          </a:prstGeom>
        </p:spPr>
      </p:pic>
      <p:sp>
        <p:nvSpPr>
          <p:cNvPr id="374" name="Rectangle 373"/>
          <p:cNvSpPr/>
          <p:nvPr/>
        </p:nvSpPr>
        <p:spPr>
          <a:xfrm>
            <a:off x="8930947" y="1401861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8928522" y="1927321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/>
          <p:cNvSpPr txBox="1"/>
          <p:nvPr/>
        </p:nvSpPr>
        <p:spPr>
          <a:xfrm>
            <a:off x="8506128" y="135469"/>
            <a:ext cx="5038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G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8968681" y="107579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9130191" y="107579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9382949" y="107579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9590300" y="1075790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9007108" y="722099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cxnSp>
        <p:nvCxnSpPr>
          <p:cNvPr id="382" name="Straight Connector 381"/>
          <p:cNvCxnSpPr/>
          <p:nvPr/>
        </p:nvCxnSpPr>
        <p:spPr>
          <a:xfrm flipV="1">
            <a:off x="9087878" y="1061089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3" name="TextBox 382"/>
          <p:cNvSpPr txBox="1"/>
          <p:nvPr/>
        </p:nvSpPr>
        <p:spPr>
          <a:xfrm>
            <a:off x="9950275" y="107642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10111785" y="107642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10364541" y="107642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10571891" y="1076420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87" name="Rectangle 386"/>
          <p:cNvSpPr/>
          <p:nvPr/>
        </p:nvSpPr>
        <p:spPr>
          <a:xfrm>
            <a:off x="10169440" y="717867"/>
            <a:ext cx="61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trif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cxnSp>
        <p:nvCxnSpPr>
          <p:cNvPr id="388" name="Straight Connector 387"/>
          <p:cNvCxnSpPr/>
          <p:nvPr/>
        </p:nvCxnSpPr>
        <p:spPr>
          <a:xfrm flipV="1">
            <a:off x="10069470" y="1051252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" name="TextBox 388"/>
          <p:cNvSpPr txBox="1"/>
          <p:nvPr/>
        </p:nvSpPr>
        <p:spPr>
          <a:xfrm>
            <a:off x="10891077" y="1073047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11052585" y="107304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11305342" y="1073047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11563492" y="1073047"/>
            <a:ext cx="4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120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10964526" y="717867"/>
            <a:ext cx="94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myd88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cxnSp>
        <p:nvCxnSpPr>
          <p:cNvPr id="394" name="Straight Connector 393"/>
          <p:cNvCxnSpPr/>
          <p:nvPr/>
        </p:nvCxnSpPr>
        <p:spPr>
          <a:xfrm flipV="1">
            <a:off x="11007059" y="1046789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5" name="TextBox 394"/>
          <p:cNvSpPr txBox="1"/>
          <p:nvPr/>
        </p:nvSpPr>
        <p:spPr>
          <a:xfrm>
            <a:off x="11862222" y="1465990"/>
            <a:ext cx="882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pro-TNF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11857776" y="1987222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7" name="TextBox 396"/>
          <p:cNvSpPr txBox="1"/>
          <p:nvPr/>
        </p:nvSpPr>
        <p:spPr>
          <a:xfrm>
            <a:off x="11937234" y="1069875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98" name="TextBox 397"/>
          <p:cNvSpPr txBox="1"/>
          <p:nvPr/>
        </p:nvSpPr>
        <p:spPr>
          <a:xfrm>
            <a:off x="11937234" y="722099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16745013" y="2466981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14914682" y="775646"/>
            <a:ext cx="421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 *</a:t>
            </a:r>
            <a:endParaRPr lang="en-US" sz="1400" dirty="0"/>
          </a:p>
        </p:txBody>
      </p:sp>
      <p:sp>
        <p:nvSpPr>
          <p:cNvPr id="402" name="Rectangle 401"/>
          <p:cNvSpPr/>
          <p:nvPr/>
        </p:nvSpPr>
        <p:spPr>
          <a:xfrm>
            <a:off x="15751963" y="1396887"/>
            <a:ext cx="270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</a:t>
            </a:r>
            <a:endParaRPr lang="en-US" sz="1400" dirty="0"/>
          </a:p>
        </p:txBody>
      </p:sp>
      <p:sp>
        <p:nvSpPr>
          <p:cNvPr id="403" name="Rectangle 402"/>
          <p:cNvSpPr/>
          <p:nvPr/>
        </p:nvSpPr>
        <p:spPr>
          <a:xfrm>
            <a:off x="14226483" y="1446200"/>
            <a:ext cx="2702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*</a:t>
            </a:r>
            <a:endParaRPr lang="en-US" sz="1400" dirty="0"/>
          </a:p>
        </p:txBody>
      </p:sp>
      <p:sp>
        <p:nvSpPr>
          <p:cNvPr id="405" name="Rectangle 404"/>
          <p:cNvSpPr/>
          <p:nvPr/>
        </p:nvSpPr>
        <p:spPr>
          <a:xfrm rot="16200000">
            <a:off x="12156993" y="1451472"/>
            <a:ext cx="16809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pro-TNF (% peak)</a:t>
            </a:r>
            <a:endParaRPr lang="en-US" sz="1400" dirty="0"/>
          </a:p>
        </p:txBody>
      </p:sp>
      <p:pic>
        <p:nvPicPr>
          <p:cNvPr id="406" name="Picture 405" descr="130520_WT_LPS_ND-p38i-ERKi_actin.tif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28522" y="3959959"/>
            <a:ext cx="2971800" cy="457200"/>
          </a:xfrm>
          <a:prstGeom prst="rect">
            <a:avLst/>
          </a:prstGeom>
        </p:spPr>
      </p:pic>
      <p:pic>
        <p:nvPicPr>
          <p:cNvPr id="407" name="Picture 406" descr="130520_WT_LPS-TAPI_ND-p38i-ERKi_TNF-thermo.tif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8928522" y="3434396"/>
            <a:ext cx="2971800" cy="457304"/>
          </a:xfrm>
          <a:prstGeom prst="rect">
            <a:avLst/>
          </a:prstGeom>
        </p:spPr>
      </p:pic>
      <p:sp>
        <p:nvSpPr>
          <p:cNvPr id="408" name="Rectangle 407"/>
          <p:cNvSpPr/>
          <p:nvPr/>
        </p:nvSpPr>
        <p:spPr>
          <a:xfrm>
            <a:off x="8920055" y="3443490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TextBox 408"/>
          <p:cNvSpPr txBox="1"/>
          <p:nvPr/>
        </p:nvSpPr>
        <p:spPr>
          <a:xfrm>
            <a:off x="8938802" y="3122386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9100312" y="3122386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9353070" y="3122386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9611221" y="3122386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9111879" y="276869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DMSO</a:t>
            </a:r>
            <a:endParaRPr lang="en-US" sz="1400" dirty="0"/>
          </a:p>
        </p:txBody>
      </p:sp>
      <p:cxnSp>
        <p:nvCxnSpPr>
          <p:cNvPr id="414" name="Straight Connector 413"/>
          <p:cNvCxnSpPr/>
          <p:nvPr/>
        </p:nvCxnSpPr>
        <p:spPr>
          <a:xfrm flipV="1">
            <a:off x="9057999" y="3102822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5" name="TextBox 414"/>
          <p:cNvSpPr txBox="1"/>
          <p:nvPr/>
        </p:nvSpPr>
        <p:spPr>
          <a:xfrm>
            <a:off x="9920396" y="3123014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10081906" y="3123014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10334664" y="3123014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10592815" y="3123014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19" name="Rectangle 418"/>
          <p:cNvSpPr/>
          <p:nvPr/>
        </p:nvSpPr>
        <p:spPr>
          <a:xfrm>
            <a:off x="10175259" y="2764462"/>
            <a:ext cx="543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p38i</a:t>
            </a:r>
            <a:endParaRPr lang="en-US" sz="1400" dirty="0"/>
          </a:p>
        </p:txBody>
      </p:sp>
      <p:cxnSp>
        <p:nvCxnSpPr>
          <p:cNvPr id="420" name="Straight Connector 419"/>
          <p:cNvCxnSpPr/>
          <p:nvPr/>
        </p:nvCxnSpPr>
        <p:spPr>
          <a:xfrm flipV="1">
            <a:off x="10039593" y="3097846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1" name="TextBox 420"/>
          <p:cNvSpPr txBox="1"/>
          <p:nvPr/>
        </p:nvSpPr>
        <p:spPr>
          <a:xfrm>
            <a:off x="10861198" y="311964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2" name="TextBox 421"/>
          <p:cNvSpPr txBox="1"/>
          <p:nvPr/>
        </p:nvSpPr>
        <p:spPr>
          <a:xfrm>
            <a:off x="11022708" y="311964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11275466" y="311964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11533617" y="3119641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5" name="Rectangle 424"/>
          <p:cNvSpPr/>
          <p:nvPr/>
        </p:nvSpPr>
        <p:spPr>
          <a:xfrm>
            <a:off x="11100269" y="2764462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ERKi</a:t>
            </a:r>
            <a:endParaRPr lang="en-US" sz="1400" dirty="0"/>
          </a:p>
        </p:txBody>
      </p:sp>
      <p:cxnSp>
        <p:nvCxnSpPr>
          <p:cNvPr id="426" name="Straight Connector 425"/>
          <p:cNvCxnSpPr/>
          <p:nvPr/>
        </p:nvCxnSpPr>
        <p:spPr>
          <a:xfrm flipV="1">
            <a:off x="10977180" y="3093385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7" name="Rectangle 426"/>
          <p:cNvSpPr/>
          <p:nvPr/>
        </p:nvSpPr>
        <p:spPr>
          <a:xfrm>
            <a:off x="8917630" y="3959959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TextBox 427"/>
          <p:cNvSpPr txBox="1"/>
          <p:nvPr/>
        </p:nvSpPr>
        <p:spPr>
          <a:xfrm>
            <a:off x="11834709" y="3507723"/>
            <a:ext cx="882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pro-TNF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1853952" y="4015869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11865070" y="3102959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11865070" y="2755183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432" name="Picture 431" descr="131125_WT-TRIF-88_actin3.tif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8905539" y="6424222"/>
            <a:ext cx="5486400" cy="457200"/>
          </a:xfrm>
          <a:prstGeom prst="rect">
            <a:avLst/>
          </a:prstGeom>
        </p:spPr>
      </p:pic>
      <p:pic>
        <p:nvPicPr>
          <p:cNvPr id="433" name="Picture 432" descr="131125_WT-TRIF-88_p-TACE2.tif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8899088" y="5907295"/>
            <a:ext cx="5486400" cy="457200"/>
          </a:xfrm>
          <a:prstGeom prst="rect">
            <a:avLst/>
          </a:prstGeom>
        </p:spPr>
      </p:pic>
      <p:pic>
        <p:nvPicPr>
          <p:cNvPr id="434" name="Picture 433" descr="131125_WT-TRIF-88_peIF4E3.tif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8945652" y="5390826"/>
            <a:ext cx="5486400" cy="457200"/>
          </a:xfrm>
          <a:prstGeom prst="rect">
            <a:avLst/>
          </a:prstGeom>
        </p:spPr>
      </p:pic>
      <p:sp>
        <p:nvSpPr>
          <p:cNvPr id="435" name="TextBox 434"/>
          <p:cNvSpPr txBox="1"/>
          <p:nvPr/>
        </p:nvSpPr>
        <p:spPr>
          <a:xfrm>
            <a:off x="9026091" y="5059138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9305493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9577301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9871080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10147925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10441709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41" name="Rectangle 440"/>
          <p:cNvSpPr/>
          <p:nvPr/>
        </p:nvSpPr>
        <p:spPr>
          <a:xfrm>
            <a:off x="8907552" y="6424222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8907552" y="5907295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>
            <a:off x="8907552" y="5390826"/>
            <a:ext cx="5486400" cy="457200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Straight Connector 443"/>
          <p:cNvCxnSpPr/>
          <p:nvPr/>
        </p:nvCxnSpPr>
        <p:spPr>
          <a:xfrm>
            <a:off x="9131379" y="5037987"/>
            <a:ext cx="155303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5" name="Rectangle 444"/>
          <p:cNvSpPr/>
          <p:nvPr/>
        </p:nvSpPr>
        <p:spPr>
          <a:xfrm>
            <a:off x="9433482" y="4702075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wild-type</a:t>
            </a:r>
            <a:endParaRPr lang="en-US" sz="1400" dirty="0"/>
          </a:p>
        </p:txBody>
      </p:sp>
      <p:sp>
        <p:nvSpPr>
          <p:cNvPr id="446" name="TextBox 445"/>
          <p:cNvSpPr txBox="1"/>
          <p:nvPr/>
        </p:nvSpPr>
        <p:spPr>
          <a:xfrm>
            <a:off x="14347388" y="5460059"/>
            <a:ext cx="84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P-eIF4E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14347386" y="5971037"/>
            <a:ext cx="82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Helvetica"/>
                <a:cs typeface="Helvetica"/>
              </a:rPr>
              <a:t>p</a:t>
            </a:r>
            <a:r>
              <a:rPr lang="en-US" sz="1400" b="1" dirty="0" smtClean="0">
                <a:latin typeface="Helvetica"/>
                <a:cs typeface="Helvetica"/>
              </a:rPr>
              <a:t>-TACE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14347391" y="6491959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10791054" y="5059138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11070453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11342260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11636043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11912886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12206672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cxnSp>
        <p:nvCxnSpPr>
          <p:cNvPr id="455" name="Straight Connector 454"/>
          <p:cNvCxnSpPr/>
          <p:nvPr/>
        </p:nvCxnSpPr>
        <p:spPr>
          <a:xfrm>
            <a:off x="10896342" y="5037987"/>
            <a:ext cx="155303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7" name="TextBox 456"/>
          <p:cNvSpPr txBox="1"/>
          <p:nvPr/>
        </p:nvSpPr>
        <p:spPr>
          <a:xfrm>
            <a:off x="12581878" y="5059138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2861280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13133088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13426867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3703712" y="5057650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75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13997496" y="505913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90</a:t>
            </a:r>
            <a:endParaRPr lang="en-US" sz="1400" b="1" dirty="0">
              <a:latin typeface="Helvetica"/>
              <a:cs typeface="Helvetica"/>
            </a:endParaRPr>
          </a:p>
        </p:txBody>
      </p:sp>
      <p:cxnSp>
        <p:nvCxnSpPr>
          <p:cNvPr id="463" name="Straight Connector 462"/>
          <p:cNvCxnSpPr/>
          <p:nvPr/>
        </p:nvCxnSpPr>
        <p:spPr>
          <a:xfrm>
            <a:off x="12687166" y="5037987"/>
            <a:ext cx="1553031" cy="158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5" name="TextBox 464"/>
          <p:cNvSpPr txBox="1"/>
          <p:nvPr/>
        </p:nvSpPr>
        <p:spPr>
          <a:xfrm>
            <a:off x="14390247" y="5050941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14390247" y="4703165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467" name="Picture 466" descr="121130_WT_LPS_ND-p38i-ERKi_actin.tif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8893270" y="8562769"/>
            <a:ext cx="2971800" cy="457200"/>
          </a:xfrm>
          <a:prstGeom prst="rect">
            <a:avLst/>
          </a:prstGeom>
        </p:spPr>
      </p:pic>
      <p:pic>
        <p:nvPicPr>
          <p:cNvPr id="468" name="Picture 467" descr="121206_WT_LPS_ND-p38i-ERKi_pTACE.tif"/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8905966" y="8045325"/>
            <a:ext cx="2971800" cy="457713"/>
          </a:xfrm>
          <a:prstGeom prst="rect">
            <a:avLst/>
          </a:prstGeom>
        </p:spPr>
      </p:pic>
      <p:sp>
        <p:nvSpPr>
          <p:cNvPr id="469" name="Rectangle 468"/>
          <p:cNvSpPr/>
          <p:nvPr/>
        </p:nvSpPr>
        <p:spPr>
          <a:xfrm>
            <a:off x="8908391" y="8040263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TextBox 470"/>
          <p:cNvSpPr txBox="1"/>
          <p:nvPr/>
        </p:nvSpPr>
        <p:spPr>
          <a:xfrm>
            <a:off x="8893270" y="771492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9054780" y="771492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9307538" y="771492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9565689" y="771492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5" name="Rectangle 474"/>
          <p:cNvSpPr/>
          <p:nvPr/>
        </p:nvSpPr>
        <p:spPr>
          <a:xfrm>
            <a:off x="9066347" y="73612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DMSO</a:t>
            </a:r>
            <a:endParaRPr lang="en-US" sz="1400" dirty="0"/>
          </a:p>
        </p:txBody>
      </p:sp>
      <p:cxnSp>
        <p:nvCxnSpPr>
          <p:cNvPr id="476" name="Straight Connector 475"/>
          <p:cNvCxnSpPr/>
          <p:nvPr/>
        </p:nvCxnSpPr>
        <p:spPr>
          <a:xfrm flipV="1">
            <a:off x="9012467" y="7695362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7" name="TextBox 476"/>
          <p:cNvSpPr txBox="1"/>
          <p:nvPr/>
        </p:nvSpPr>
        <p:spPr>
          <a:xfrm>
            <a:off x="9908732" y="7719788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10070242" y="771978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10323000" y="771978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0" name="TextBox 479"/>
          <p:cNvSpPr txBox="1"/>
          <p:nvPr/>
        </p:nvSpPr>
        <p:spPr>
          <a:xfrm>
            <a:off x="10581151" y="7719788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1" name="Rectangle 480"/>
          <p:cNvSpPr/>
          <p:nvPr/>
        </p:nvSpPr>
        <p:spPr>
          <a:xfrm>
            <a:off x="10163595" y="7361235"/>
            <a:ext cx="543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p38i</a:t>
            </a:r>
            <a:endParaRPr lang="en-US" sz="1400" dirty="0"/>
          </a:p>
        </p:txBody>
      </p:sp>
      <p:cxnSp>
        <p:nvCxnSpPr>
          <p:cNvPr id="482" name="Straight Connector 481"/>
          <p:cNvCxnSpPr/>
          <p:nvPr/>
        </p:nvCxnSpPr>
        <p:spPr>
          <a:xfrm flipV="1">
            <a:off x="10027929" y="7694620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3" name="TextBox 482"/>
          <p:cNvSpPr txBox="1"/>
          <p:nvPr/>
        </p:nvSpPr>
        <p:spPr>
          <a:xfrm>
            <a:off x="10849534" y="771641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4" name="TextBox 483"/>
          <p:cNvSpPr txBox="1"/>
          <p:nvPr/>
        </p:nvSpPr>
        <p:spPr>
          <a:xfrm>
            <a:off x="11011044" y="77164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30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11263802" y="77164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45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6" name="TextBox 485"/>
          <p:cNvSpPr txBox="1"/>
          <p:nvPr/>
        </p:nvSpPr>
        <p:spPr>
          <a:xfrm>
            <a:off x="11521953" y="7716415"/>
            <a:ext cx="384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60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11088605" y="7361235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>
                <a:latin typeface="Helvetica"/>
                <a:cs typeface="Helvetica"/>
              </a:rPr>
              <a:t>ERKi</a:t>
            </a:r>
            <a:endParaRPr lang="en-US" sz="1400" dirty="0"/>
          </a:p>
        </p:txBody>
      </p:sp>
      <p:cxnSp>
        <p:nvCxnSpPr>
          <p:cNvPr id="488" name="Straight Connector 487"/>
          <p:cNvCxnSpPr/>
          <p:nvPr/>
        </p:nvCxnSpPr>
        <p:spPr>
          <a:xfrm flipV="1">
            <a:off x="10965516" y="7690157"/>
            <a:ext cx="802555" cy="4462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9" name="TextBox 488"/>
          <p:cNvSpPr txBox="1"/>
          <p:nvPr/>
        </p:nvSpPr>
        <p:spPr>
          <a:xfrm>
            <a:off x="11823041" y="8115929"/>
            <a:ext cx="82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Helvetica"/>
                <a:cs typeface="Helvetica"/>
              </a:rPr>
              <a:t>p</a:t>
            </a:r>
            <a:r>
              <a:rPr lang="en-US" sz="1400" b="1" dirty="0" smtClean="0">
                <a:latin typeface="Helvetica"/>
                <a:cs typeface="Helvetica"/>
              </a:rPr>
              <a:t>-TACE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90" name="Rectangle 489"/>
          <p:cNvSpPr/>
          <p:nvPr/>
        </p:nvSpPr>
        <p:spPr>
          <a:xfrm>
            <a:off x="8905966" y="8562764"/>
            <a:ext cx="2971800" cy="4572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TextBox 490"/>
          <p:cNvSpPr txBox="1"/>
          <p:nvPr/>
        </p:nvSpPr>
        <p:spPr>
          <a:xfrm>
            <a:off x="11823045" y="8630501"/>
            <a:ext cx="60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actin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8506128" y="2609063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H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11853408" y="7717928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95" name="TextBox 494"/>
          <p:cNvSpPr txBox="1"/>
          <p:nvPr/>
        </p:nvSpPr>
        <p:spPr>
          <a:xfrm>
            <a:off x="11853408" y="7370152"/>
            <a:ext cx="85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LPS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96" name="Rectangle 495"/>
          <p:cNvSpPr/>
          <p:nvPr/>
        </p:nvSpPr>
        <p:spPr>
          <a:xfrm>
            <a:off x="8870888" y="9948489"/>
            <a:ext cx="5486581" cy="1754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54"/>
          <p:cNvSpPr>
            <a:spLocks noChangeArrowheads="1"/>
          </p:cNvSpPr>
          <p:nvPr/>
        </p:nvSpPr>
        <p:spPr bwMode="auto">
          <a:xfrm>
            <a:off x="8583628" y="10580504"/>
            <a:ext cx="762000" cy="39687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498" name="Rectangle 497"/>
          <p:cNvSpPr/>
          <p:nvPr/>
        </p:nvSpPr>
        <p:spPr>
          <a:xfrm>
            <a:off x="13173053" y="11341542"/>
            <a:ext cx="1233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 smtClean="0">
                <a:latin typeface="Helvetica"/>
                <a:cs typeface="Helvetica"/>
              </a:rPr>
              <a:t>Module 3</a:t>
            </a:r>
            <a:endParaRPr lang="en-US" sz="1800" i="1" dirty="0"/>
          </a:p>
        </p:txBody>
      </p:sp>
      <p:sp>
        <p:nvSpPr>
          <p:cNvPr id="499" name="TextBox 498"/>
          <p:cNvSpPr txBox="1"/>
          <p:nvPr/>
        </p:nvSpPr>
        <p:spPr>
          <a:xfrm>
            <a:off x="10367996" y="11725525"/>
            <a:ext cx="1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8000"/>
                </a:solidFill>
                <a:latin typeface="Helvetica"/>
                <a:cs typeface="Helvetica"/>
              </a:rPr>
              <a:t>Output</a:t>
            </a:r>
            <a:endParaRPr lang="en-US" sz="1400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10432942" y="9640713"/>
            <a:ext cx="1116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Helvetica"/>
                <a:cs typeface="Helvetica"/>
              </a:rPr>
              <a:t>Input</a:t>
            </a:r>
            <a:endParaRPr lang="en-US" sz="14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501" name="Oval 16"/>
          <p:cNvSpPr>
            <a:spLocks noChangeArrowheads="1"/>
          </p:cNvSpPr>
          <p:nvPr/>
        </p:nvSpPr>
        <p:spPr bwMode="auto">
          <a:xfrm>
            <a:off x="9008243" y="9640713"/>
            <a:ext cx="1377137" cy="6048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2" name="Line 41"/>
          <p:cNvSpPr>
            <a:spLocks noChangeShapeType="1"/>
          </p:cNvSpPr>
          <p:nvPr/>
        </p:nvSpPr>
        <p:spPr bwMode="auto">
          <a:xfrm flipH="1" flipV="1">
            <a:off x="9132846" y="9937847"/>
            <a:ext cx="706853" cy="528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400">
              <a:latin typeface=""/>
              <a:cs typeface=""/>
            </a:endParaRPr>
          </a:p>
        </p:txBody>
      </p:sp>
      <p:sp>
        <p:nvSpPr>
          <p:cNvPr id="503" name="Rectangle 74"/>
          <p:cNvSpPr>
            <a:spLocks noChangeArrowheads="1"/>
          </p:cNvSpPr>
          <p:nvPr/>
        </p:nvSpPr>
        <p:spPr bwMode="auto">
          <a:xfrm>
            <a:off x="9785223" y="9776982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AAA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04" name="Oval 16"/>
          <p:cNvSpPr>
            <a:spLocks noChangeArrowheads="1"/>
          </p:cNvSpPr>
          <p:nvPr/>
        </p:nvSpPr>
        <p:spPr bwMode="auto">
          <a:xfrm>
            <a:off x="10911332" y="10546217"/>
            <a:ext cx="990361" cy="439769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5" name="Rectangle 74"/>
          <p:cNvSpPr>
            <a:spLocks noChangeArrowheads="1"/>
          </p:cNvSpPr>
          <p:nvPr/>
        </p:nvSpPr>
        <p:spPr bwMode="auto">
          <a:xfrm>
            <a:off x="11009812" y="10599156"/>
            <a:ext cx="8228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proTNF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06" name="Line 180"/>
          <p:cNvSpPr>
            <a:spLocks noChangeShapeType="1"/>
          </p:cNvSpPr>
          <p:nvPr/>
        </p:nvSpPr>
        <p:spPr bwMode="auto">
          <a:xfrm rot="19560365">
            <a:off x="10545660" y="9998703"/>
            <a:ext cx="314437" cy="6316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7" name="Line 180"/>
          <p:cNvSpPr>
            <a:spLocks noChangeShapeType="1"/>
          </p:cNvSpPr>
          <p:nvPr/>
        </p:nvSpPr>
        <p:spPr bwMode="auto">
          <a:xfrm rot="2039635" flipH="1">
            <a:off x="10517148" y="10912195"/>
            <a:ext cx="314437" cy="63166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" name="Line 180"/>
          <p:cNvSpPr>
            <a:spLocks noChangeShapeType="1"/>
          </p:cNvSpPr>
          <p:nvPr/>
        </p:nvSpPr>
        <p:spPr bwMode="auto">
          <a:xfrm rot="19560365">
            <a:off x="9456018" y="10410199"/>
            <a:ext cx="1114359" cy="25562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" name="Line 180"/>
          <p:cNvSpPr>
            <a:spLocks noChangeShapeType="1"/>
          </p:cNvSpPr>
          <p:nvPr/>
        </p:nvSpPr>
        <p:spPr bwMode="auto">
          <a:xfrm rot="2039635" flipV="1">
            <a:off x="9456017" y="10877415"/>
            <a:ext cx="1114359" cy="25562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0" name="TextBox 13"/>
          <p:cNvSpPr txBox="1">
            <a:spLocks noChangeArrowheads="1"/>
          </p:cNvSpPr>
          <p:nvPr/>
        </p:nvSpPr>
        <p:spPr bwMode="auto">
          <a:xfrm>
            <a:off x="12518145" y="10441501"/>
            <a:ext cx="3642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Ø</a:t>
            </a:r>
          </a:p>
        </p:txBody>
      </p:sp>
      <p:sp>
        <p:nvSpPr>
          <p:cNvPr id="511" name="Freeform 510"/>
          <p:cNvSpPr/>
          <p:nvPr/>
        </p:nvSpPr>
        <p:spPr>
          <a:xfrm rot="20597842">
            <a:off x="11867293" y="10334495"/>
            <a:ext cx="668728" cy="339084"/>
          </a:xfrm>
          <a:custGeom>
            <a:avLst/>
            <a:gdLst>
              <a:gd name="connsiteX0" fmla="*/ 0 w 567267"/>
              <a:gd name="connsiteY0" fmla="*/ 436034 h 715434"/>
              <a:gd name="connsiteX1" fmla="*/ 254000 w 567267"/>
              <a:gd name="connsiteY1" fmla="*/ 46567 h 715434"/>
              <a:gd name="connsiteX2" fmla="*/ 567267 w 567267"/>
              <a:gd name="connsiteY2" fmla="*/ 715434 h 715434"/>
              <a:gd name="connsiteX0" fmla="*/ 0 w 651934"/>
              <a:gd name="connsiteY0" fmla="*/ 333830 h 735875"/>
              <a:gd name="connsiteX1" fmla="*/ 338667 w 651934"/>
              <a:gd name="connsiteY1" fmla="*/ 67008 h 735875"/>
              <a:gd name="connsiteX2" fmla="*/ 651934 w 651934"/>
              <a:gd name="connsiteY2" fmla="*/ 735875 h 73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1934" h="735875">
                <a:moveTo>
                  <a:pt x="0" y="333830"/>
                </a:moveTo>
                <a:cubicBezTo>
                  <a:pt x="79728" y="115813"/>
                  <a:pt x="230011" y="1"/>
                  <a:pt x="338667" y="67008"/>
                </a:cubicBezTo>
                <a:cubicBezTo>
                  <a:pt x="447323" y="134015"/>
                  <a:pt x="602545" y="686486"/>
                  <a:pt x="651934" y="735875"/>
                </a:cubicBezTo>
              </a:path>
            </a:pathLst>
          </a:cu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" name="Group 261"/>
          <p:cNvGrpSpPr/>
          <p:nvPr/>
        </p:nvGrpSpPr>
        <p:grpSpPr>
          <a:xfrm rot="16200000" flipH="1" flipV="1">
            <a:off x="10882716" y="11175406"/>
            <a:ext cx="389504" cy="332273"/>
            <a:chOff x="12234073" y="14341272"/>
            <a:chExt cx="389504" cy="332273"/>
          </a:xfrm>
        </p:grpSpPr>
        <p:sp>
          <p:nvSpPr>
            <p:cNvPr id="513" name="Line 180"/>
            <p:cNvSpPr>
              <a:spLocks noChangeShapeType="1"/>
            </p:cNvSpPr>
            <p:nvPr/>
          </p:nvSpPr>
          <p:spPr bwMode="auto">
            <a:xfrm rot="19560365" flipH="1">
              <a:off x="12234073" y="14341272"/>
              <a:ext cx="389504" cy="1569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Line 180"/>
            <p:cNvSpPr>
              <a:spLocks noChangeShapeType="1"/>
            </p:cNvSpPr>
            <p:nvPr/>
          </p:nvSpPr>
          <p:spPr bwMode="auto">
            <a:xfrm rot="14160365" flipH="1">
              <a:off x="12221170" y="14540032"/>
              <a:ext cx="188564" cy="784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5" name="Rectangle 74"/>
          <p:cNvSpPr>
            <a:spLocks noChangeArrowheads="1"/>
          </p:cNvSpPr>
          <p:nvPr/>
        </p:nvSpPr>
        <p:spPr bwMode="auto">
          <a:xfrm>
            <a:off x="11339080" y="11313409"/>
            <a:ext cx="142859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TACE inhibitor</a:t>
            </a:r>
          </a:p>
        </p:txBody>
      </p:sp>
      <p:sp>
        <p:nvSpPr>
          <p:cNvPr id="516" name="Oval 54"/>
          <p:cNvSpPr>
            <a:spLocks noChangeArrowheads="1"/>
          </p:cNvSpPr>
          <p:nvPr/>
        </p:nvSpPr>
        <p:spPr bwMode="auto">
          <a:xfrm>
            <a:off x="9605433" y="11490480"/>
            <a:ext cx="762000" cy="396875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 TNF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525" name="TextBox 524"/>
          <p:cNvSpPr txBox="1"/>
          <p:nvPr/>
        </p:nvSpPr>
        <p:spPr>
          <a:xfrm>
            <a:off x="8501145" y="7215115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J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526" name="TextBox 525"/>
          <p:cNvSpPr txBox="1"/>
          <p:nvPr/>
        </p:nvSpPr>
        <p:spPr>
          <a:xfrm>
            <a:off x="8496050" y="4480659"/>
            <a:ext cx="2986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I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527" name="TextBox 526"/>
          <p:cNvSpPr txBox="1"/>
          <p:nvPr/>
        </p:nvSpPr>
        <p:spPr>
          <a:xfrm>
            <a:off x="8492659" y="9152455"/>
            <a:ext cx="481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K</a:t>
            </a:r>
            <a:endParaRPr lang="en-US" sz="3200" b="1" dirty="0">
              <a:latin typeface="Helvetica"/>
              <a:cs typeface="Helvetica"/>
            </a:endParaRPr>
          </a:p>
        </p:txBody>
      </p:sp>
      <p:graphicFrame>
        <p:nvGraphicFramePr>
          <p:cNvPr id="303" name="Chart 302"/>
          <p:cNvGraphicFramePr/>
          <p:nvPr/>
        </p:nvGraphicFramePr>
        <p:xfrm>
          <a:off x="4053139" y="15328850"/>
          <a:ext cx="3886200" cy="227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304" name="Chart 303"/>
          <p:cNvGraphicFramePr/>
          <p:nvPr/>
        </p:nvGraphicFramePr>
        <p:xfrm>
          <a:off x="330476" y="15328850"/>
          <a:ext cx="3886200" cy="227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305" name="Chart 304"/>
          <p:cNvGraphicFramePr/>
          <p:nvPr/>
        </p:nvGraphicFramePr>
        <p:xfrm>
          <a:off x="330476" y="12795912"/>
          <a:ext cx="3886200" cy="227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306" name="Chart 305"/>
          <p:cNvGraphicFramePr/>
          <p:nvPr/>
        </p:nvGraphicFramePr>
        <p:xfrm>
          <a:off x="4055745" y="12791346"/>
          <a:ext cx="3886200" cy="227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graphicFrame>
        <p:nvGraphicFramePr>
          <p:cNvPr id="307" name="Chart 306"/>
          <p:cNvGraphicFramePr/>
          <p:nvPr/>
        </p:nvGraphicFramePr>
        <p:xfrm>
          <a:off x="760879" y="15352197"/>
          <a:ext cx="3310128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308" name="Chart 307"/>
          <p:cNvGraphicFramePr/>
          <p:nvPr/>
        </p:nvGraphicFramePr>
        <p:xfrm>
          <a:off x="760879" y="12824897"/>
          <a:ext cx="3319272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graphicFrame>
        <p:nvGraphicFramePr>
          <p:cNvPr id="309" name="Chart 308"/>
          <p:cNvGraphicFramePr/>
          <p:nvPr/>
        </p:nvGraphicFramePr>
        <p:xfrm>
          <a:off x="4487050" y="12817763"/>
          <a:ext cx="3319272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graphicFrame>
        <p:nvGraphicFramePr>
          <p:cNvPr id="310" name="Chart 309"/>
          <p:cNvGraphicFramePr/>
          <p:nvPr/>
        </p:nvGraphicFramePr>
        <p:xfrm>
          <a:off x="4483925" y="15354250"/>
          <a:ext cx="3310128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2"/>
          </a:graphicData>
        </a:graphic>
      </p:graphicFrame>
      <p:sp>
        <p:nvSpPr>
          <p:cNvPr id="315" name="Rectangle 314"/>
          <p:cNvSpPr/>
          <p:nvPr/>
        </p:nvSpPr>
        <p:spPr>
          <a:xfrm>
            <a:off x="10189036" y="12602429"/>
            <a:ext cx="2309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No translation regulation</a:t>
            </a:r>
            <a:endParaRPr lang="en-US" sz="1400" dirty="0"/>
          </a:p>
        </p:txBody>
      </p:sp>
      <p:sp>
        <p:nvSpPr>
          <p:cNvPr id="316" name="Rectangle 315"/>
          <p:cNvSpPr/>
          <p:nvPr/>
        </p:nvSpPr>
        <p:spPr>
          <a:xfrm>
            <a:off x="13843599" y="12602429"/>
            <a:ext cx="2439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 regulates translation</a:t>
            </a:r>
            <a:endParaRPr lang="en-US" sz="1400" dirty="0"/>
          </a:p>
        </p:txBody>
      </p:sp>
      <p:sp>
        <p:nvSpPr>
          <p:cNvPr id="317" name="TextBox 316"/>
          <p:cNvSpPr txBox="1"/>
          <p:nvPr/>
        </p:nvSpPr>
        <p:spPr>
          <a:xfrm>
            <a:off x="16745013" y="14667279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min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18" name="Rectangle 317"/>
          <p:cNvSpPr/>
          <p:nvPr/>
        </p:nvSpPr>
        <p:spPr>
          <a:xfrm rot="16200000">
            <a:off x="8474729" y="13567291"/>
            <a:ext cx="1670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pro-TNF (% peak)</a:t>
            </a:r>
            <a:endParaRPr lang="en-US" sz="1400" dirty="0"/>
          </a:p>
        </p:txBody>
      </p:sp>
      <p:graphicFrame>
        <p:nvGraphicFramePr>
          <p:cNvPr id="319" name="Chart 318"/>
          <p:cNvGraphicFramePr/>
          <p:nvPr/>
        </p:nvGraphicFramePr>
        <p:xfrm>
          <a:off x="9346201" y="15337628"/>
          <a:ext cx="3739895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3"/>
          </a:graphicData>
        </a:graphic>
      </p:graphicFrame>
      <p:graphicFrame>
        <p:nvGraphicFramePr>
          <p:cNvPr id="320" name="Chart 319"/>
          <p:cNvGraphicFramePr/>
          <p:nvPr/>
        </p:nvGraphicFramePr>
        <p:xfrm>
          <a:off x="13070727" y="15337628"/>
          <a:ext cx="3739896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graphicFrame>
        <p:nvGraphicFramePr>
          <p:cNvPr id="321" name="Chart 320"/>
          <p:cNvGraphicFramePr/>
          <p:nvPr/>
        </p:nvGraphicFramePr>
        <p:xfrm>
          <a:off x="9727752" y="15364044"/>
          <a:ext cx="3319272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graphicFrame>
        <p:nvGraphicFramePr>
          <p:cNvPr id="322" name="Chart 321"/>
          <p:cNvGraphicFramePr/>
          <p:nvPr/>
        </p:nvGraphicFramePr>
        <p:xfrm>
          <a:off x="13452056" y="15364044"/>
          <a:ext cx="3319272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323" name="Rectangle 322"/>
          <p:cNvSpPr/>
          <p:nvPr/>
        </p:nvSpPr>
        <p:spPr>
          <a:xfrm>
            <a:off x="10246044" y="15153991"/>
            <a:ext cx="2189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No secretion regulation</a:t>
            </a:r>
            <a:endParaRPr lang="en-US" sz="1400" dirty="0"/>
          </a:p>
        </p:txBody>
      </p:sp>
      <p:sp>
        <p:nvSpPr>
          <p:cNvPr id="324" name="Rectangle 323"/>
          <p:cNvSpPr/>
          <p:nvPr/>
        </p:nvSpPr>
        <p:spPr>
          <a:xfrm>
            <a:off x="13920636" y="15153991"/>
            <a:ext cx="2279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TRIF regulates secretion</a:t>
            </a:r>
            <a:endParaRPr lang="en-US" sz="1400" dirty="0"/>
          </a:p>
        </p:txBody>
      </p:sp>
      <p:sp>
        <p:nvSpPr>
          <p:cNvPr id="325" name="TextBox 324"/>
          <p:cNvSpPr txBox="1"/>
          <p:nvPr/>
        </p:nvSpPr>
        <p:spPr>
          <a:xfrm>
            <a:off x="16745013" y="17232679"/>
            <a:ext cx="49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h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326" name="Rectangle 325"/>
          <p:cNvSpPr/>
          <p:nvPr/>
        </p:nvSpPr>
        <p:spPr>
          <a:xfrm rot="16200000">
            <a:off x="8252573" y="16132691"/>
            <a:ext cx="21096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1" i="0" u="none" strike="noStrike" kern="1200" baseline="0">
                <a:solidFill>
                  <a:prstClr val="black"/>
                </a:solidFill>
                <a:latin typeface="Helvetica"/>
                <a:ea typeface="+mn-ea"/>
                <a:cs typeface="Helvetica"/>
              </a:defRPr>
            </a:pPr>
            <a:r>
              <a:rPr lang="en-US" sz="1400" dirty="0" smtClean="0"/>
              <a:t>TNF Secretion (</a:t>
            </a:r>
            <a:r>
              <a:rPr lang="en-US" sz="1400" dirty="0" err="1" smtClean="0"/>
              <a:t>ng/mL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29" name="Rectangle 328"/>
          <p:cNvSpPr/>
          <p:nvPr/>
        </p:nvSpPr>
        <p:spPr>
          <a:xfrm>
            <a:off x="3232516" y="12294652"/>
            <a:ext cx="1968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Module 2 Simulation</a:t>
            </a:r>
            <a:endParaRPr lang="en-US" sz="1400" i="1" dirty="0"/>
          </a:p>
        </p:txBody>
      </p:sp>
      <p:sp>
        <p:nvSpPr>
          <p:cNvPr id="330" name="TextBox 329"/>
          <p:cNvSpPr txBox="1"/>
          <p:nvPr/>
        </p:nvSpPr>
        <p:spPr>
          <a:xfrm>
            <a:off x="8506128" y="12116715"/>
            <a:ext cx="4353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Helvetica"/>
                <a:cs typeface="Helvetica"/>
              </a:rPr>
              <a:t>L</a:t>
            </a:r>
            <a:endParaRPr lang="en-US" sz="3200" b="1" dirty="0">
              <a:latin typeface="Helvetica"/>
              <a:cs typeface="Helvetica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12227776" y="12293163"/>
            <a:ext cx="1968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Module 3 Simulation</a:t>
            </a:r>
            <a:endParaRPr lang="en-US" sz="1400" i="1" dirty="0"/>
          </a:p>
        </p:txBody>
      </p:sp>
      <p:sp>
        <p:nvSpPr>
          <p:cNvPr id="334" name="Rectangle 333"/>
          <p:cNvSpPr/>
          <p:nvPr/>
        </p:nvSpPr>
        <p:spPr>
          <a:xfrm>
            <a:off x="11402597" y="4702075"/>
            <a:ext cx="61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trif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336" name="Rectangle 335"/>
          <p:cNvSpPr/>
          <p:nvPr/>
        </p:nvSpPr>
        <p:spPr>
          <a:xfrm>
            <a:off x="13007237" y="4700585"/>
            <a:ext cx="94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 smtClean="0">
                <a:latin typeface="Helvetica"/>
                <a:cs typeface="Helvetica"/>
              </a:rPr>
              <a:t>myd88 </a:t>
            </a:r>
            <a:r>
              <a:rPr lang="en-US" sz="1400" b="1" i="1" baseline="30000" dirty="0" smtClean="0">
                <a:latin typeface="Helvetica"/>
                <a:cs typeface="Helvetica"/>
              </a:rPr>
              <a:t>-/-</a:t>
            </a:r>
            <a:endParaRPr lang="en-US" sz="1400" i="1" dirty="0"/>
          </a:p>
        </p:txBody>
      </p:sp>
      <p:sp>
        <p:nvSpPr>
          <p:cNvPr id="327" name="Rectangle 326"/>
          <p:cNvSpPr/>
          <p:nvPr/>
        </p:nvSpPr>
        <p:spPr>
          <a:xfrm>
            <a:off x="3002528" y="5577350"/>
            <a:ext cx="2568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Helvetica"/>
                <a:cs typeface="Helvetica"/>
              </a:rPr>
              <a:t>Experimental Quantification</a:t>
            </a:r>
            <a:endParaRPr lang="en-US" sz="1400" dirty="0"/>
          </a:p>
        </p:txBody>
      </p:sp>
      <p:graphicFrame>
        <p:nvGraphicFramePr>
          <p:cNvPr id="333" name="Chart 332"/>
          <p:cNvGraphicFramePr/>
          <p:nvPr/>
        </p:nvGraphicFramePr>
        <p:xfrm>
          <a:off x="13468871" y="12801601"/>
          <a:ext cx="3310128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graphicFrame>
        <p:nvGraphicFramePr>
          <p:cNvPr id="337" name="Chart 336"/>
          <p:cNvGraphicFramePr/>
          <p:nvPr/>
        </p:nvGraphicFramePr>
        <p:xfrm>
          <a:off x="13029055" y="12767734"/>
          <a:ext cx="38862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graphicFrame>
        <p:nvGraphicFramePr>
          <p:cNvPr id="340" name="Chart 339"/>
          <p:cNvGraphicFramePr/>
          <p:nvPr/>
        </p:nvGraphicFramePr>
        <p:xfrm>
          <a:off x="9289158" y="12781958"/>
          <a:ext cx="38862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graphicFrame>
        <p:nvGraphicFramePr>
          <p:cNvPr id="341" name="Chart 340"/>
          <p:cNvGraphicFramePr/>
          <p:nvPr/>
        </p:nvGraphicFramePr>
        <p:xfrm>
          <a:off x="9730098" y="12815824"/>
          <a:ext cx="3310128" cy="190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0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595</Words>
  <Application>Microsoft Macintosh PowerPoint</Application>
  <PresentationFormat>Custom</PresentationFormat>
  <Paragraphs>332</Paragraphs>
  <Slides>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Andrew Caldwell</dc:creator>
  <cp:lastModifiedBy>Andrew Caldwell</cp:lastModifiedBy>
  <cp:revision>87</cp:revision>
  <dcterms:created xsi:type="dcterms:W3CDTF">2014-04-08T20:09:18Z</dcterms:created>
  <dcterms:modified xsi:type="dcterms:W3CDTF">2014-04-09T17:00:38Z</dcterms:modified>
</cp:coreProperties>
</file>